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9" r:id="rId2"/>
  </p:sldMasterIdLst>
  <p:notesMasterIdLst>
    <p:notesMasterId r:id="rId21"/>
  </p:notesMasterIdLst>
  <p:sldIdLst>
    <p:sldId id="257" r:id="rId3"/>
    <p:sldId id="259" r:id="rId4"/>
    <p:sldId id="260" r:id="rId5"/>
    <p:sldId id="258" r:id="rId6"/>
    <p:sldId id="299" r:id="rId7"/>
    <p:sldId id="298" r:id="rId8"/>
    <p:sldId id="271" r:id="rId9"/>
    <p:sldId id="308" r:id="rId10"/>
    <p:sldId id="277" r:id="rId11"/>
    <p:sldId id="300" r:id="rId12"/>
    <p:sldId id="280" r:id="rId13"/>
    <p:sldId id="310" r:id="rId14"/>
    <p:sldId id="288" r:id="rId15"/>
    <p:sldId id="312" r:id="rId16"/>
    <p:sldId id="313" r:id="rId17"/>
    <p:sldId id="314" r:id="rId18"/>
    <p:sldId id="285" r:id="rId19"/>
    <p:sldId id="307" r:id="rId20"/>
  </p:sldIdLst>
  <p:sldSz cx="9144000" cy="5143500" type="screen16x9"/>
  <p:notesSz cx="6858000" cy="9144000"/>
  <p:embeddedFontLst>
    <p:embeddedFont>
      <p:font typeface="Cambria" panose="02040503050406030204" pitchFamily="18" charset="0"/>
      <p:regular r:id="rId22"/>
      <p:bold r:id="rId23"/>
      <p:italic r:id="rId24"/>
      <p:boldItalic r:id="rId25"/>
    </p:embeddedFont>
    <p:embeddedFont>
      <p:font typeface="Exo" panose="020B0604020202020204" charset="0"/>
      <p:regular r:id="rId26"/>
      <p:bold r:id="rId27"/>
      <p:italic r:id="rId28"/>
      <p:boldItalic r:id="rId29"/>
    </p:embeddedFont>
    <p:embeddedFont>
      <p:font typeface="Lexend Deca" panose="020B0604020202020204" charset="0"/>
      <p:regular r:id="rId30"/>
    </p:embeddedFont>
    <p:embeddedFont>
      <p:font typeface="Montserrat" panose="00000500000000000000" pitchFamily="2" charset="0"/>
      <p:regular r:id="rId31"/>
      <p:bold r:id="rId32"/>
      <p:italic r:id="rId33"/>
      <p:boldItalic r:id="rId34"/>
    </p:embeddedFont>
    <p:embeddedFont>
      <p:font typeface="Philosopher" panose="020B0604020202020204" charset="0"/>
      <p:regular r:id="rId35"/>
      <p:bold r:id="rId36"/>
      <p:italic r:id="rId37"/>
      <p:boldItalic r:id="rId38"/>
    </p:embeddedFont>
    <p:embeddedFont>
      <p:font typeface="Raleway" panose="020B0503030101060003"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iwrmTdygqs0Vyt4WewEDHHATnv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0B31A3-A7D6-4C26-BC4A-94AA1B83CD77}">
  <a:tblStyle styleId="{410B31A3-A7D6-4C26-BC4A-94AA1B83CD7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9"/>
    <p:restoredTop sz="94741"/>
  </p:normalViewPr>
  <p:slideViewPr>
    <p:cSldViewPr snapToGrid="0">
      <p:cViewPr varScale="1">
        <p:scale>
          <a:sx n="104" d="100"/>
          <a:sy n="104" d="100"/>
        </p:scale>
        <p:origin x="557"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69" Type="http://customschemas.google.com/relationships/presentationmetadata" Target="metadata"/><Relationship Id="rId8" Type="http://schemas.openxmlformats.org/officeDocument/2006/relationships/slide" Target="slides/slide6.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20.fntdata"/><Relationship Id="rId70"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4537BD-99EA-F847-BD69-481532B337CD}" type="doc">
      <dgm:prSet loTypeId="urn:microsoft.com/office/officeart/2005/8/layout/vList4" loCatId="" qsTypeId="urn:microsoft.com/office/officeart/2005/8/quickstyle/simple4" qsCatId="simple" csTypeId="urn:microsoft.com/office/officeart/2005/8/colors/accent1_5" csCatId="accent1" phldr="1"/>
      <dgm:spPr/>
      <dgm:t>
        <a:bodyPr/>
        <a:lstStyle/>
        <a:p>
          <a:endParaRPr lang="en-US"/>
        </a:p>
      </dgm:t>
    </dgm:pt>
    <dgm:pt modelId="{1C497B1E-D61D-DA4B-80C4-0A1A3876335D}">
      <dgm:prSet custT="1"/>
      <dgm:spPr/>
      <dgm:t>
        <a:bodyPr/>
        <a:lstStyle/>
        <a:p>
          <a:endParaRPr lang="en-US" sz="2000" b="0" i="0" u="none" strike="noStrike" cap="none">
            <a:latin typeface="Times New Roman" panose="02020603050405020304" pitchFamily="18" charset="0"/>
            <a:cs typeface="Times New Roman" panose="02020603050405020304" pitchFamily="18" charset="0"/>
            <a:sym typeface="Calibri"/>
          </a:endParaRPr>
        </a:p>
        <a:p>
          <a:r>
            <a:rPr lang="en-US" sz="2200" b="0" i="0" u="none" strike="noStrike" cap="none">
              <a:latin typeface="Times New Roman" panose="02020603050405020304" pitchFamily="18" charset="0"/>
              <a:cs typeface="Times New Roman" panose="02020603050405020304" pitchFamily="18" charset="0"/>
              <a:sym typeface="Calibri"/>
            </a:rPr>
            <a:t>P/c : </a:t>
          </a:r>
          <a:r>
            <a:rPr lang="vi-VN" sz="2200" b="0" i="0" u="none" strike="noStrike" cap="none">
              <a:latin typeface="Times New Roman" panose="02020603050405020304" pitchFamily="18" charset="0"/>
              <a:cs typeface="Times New Roman" panose="02020603050405020304" pitchFamily="18" charset="0"/>
              <a:sym typeface="Calibri"/>
            </a:rPr>
            <a:t>Kịch của Lưu Quang Vũ quan tâm thể hiện xung đột trong cách sống và quan niệm sống, bày tỏ khát vọng hoàn thiện nhân cách con người</a:t>
          </a:r>
          <a:r>
            <a:rPr lang="vi-VN" sz="2200" b="0" i="0" u="none" strike="noStrike" cap="none">
              <a:latin typeface="Calibri"/>
              <a:cs typeface="Calibri"/>
              <a:sym typeface="Calibri"/>
            </a:rPr>
            <a:t>.</a:t>
          </a:r>
          <a:r>
            <a:rPr lang="vi-VN" sz="1600" b="0" i="0" u="none" strike="noStrike" cap="none">
              <a:latin typeface="Calibri"/>
              <a:cs typeface="Calibri"/>
              <a:sym typeface="Calibri"/>
            </a:rPr>
            <a:t>
</a:t>
          </a:r>
          <a:endParaRPr lang="vi-VN" sz="1600" dirty="0"/>
        </a:p>
      </dgm:t>
    </dgm:pt>
    <dgm:pt modelId="{7D9F9990-059F-BA41-8590-9D5545679F58}" type="parTrans" cxnId="{2C156D5F-6683-B84B-8420-73EBF9F348A1}">
      <dgm:prSet/>
      <dgm:spPr/>
      <dgm:t>
        <a:bodyPr/>
        <a:lstStyle/>
        <a:p>
          <a:endParaRPr lang="en-US"/>
        </a:p>
      </dgm:t>
    </dgm:pt>
    <dgm:pt modelId="{236F4C80-8DA0-BC42-BE5A-9781FF14C444}" type="sibTrans" cxnId="{2C156D5F-6683-B84B-8420-73EBF9F348A1}">
      <dgm:prSet/>
      <dgm:spPr/>
      <dgm:t>
        <a:bodyPr/>
        <a:lstStyle/>
        <a:p>
          <a:endParaRPr lang="en-US"/>
        </a:p>
      </dgm:t>
    </dgm:pt>
    <dgm:pt modelId="{A0E42250-B234-DB46-B1CF-C3E7A5758D85}">
      <dgm:prSet custT="1"/>
      <dgm:spPr/>
      <dgm:t>
        <a:bodyPr/>
        <a:lstStyle/>
        <a:p>
          <a:r>
            <a:rPr lang="en-US" sz="2200" b="1" i="1" u="none" strike="noStrike" cap="none">
              <a:latin typeface="Times New Roman" panose="02020603050405020304" pitchFamily="18" charset="0"/>
              <a:ea typeface="Calibri"/>
              <a:cs typeface="Times New Roman" panose="02020603050405020304" pitchFamily="18" charset="0"/>
              <a:sym typeface="Calibri"/>
            </a:rPr>
            <a:t>TP nổi bật : </a:t>
          </a:r>
          <a:r>
            <a:rPr lang="vi-VN" sz="2200" b="0" i="0" u="none" strike="noStrike" cap="none">
              <a:latin typeface="Times New Roman" panose="02020603050405020304" pitchFamily="18" charset="0"/>
              <a:ea typeface="Calibri"/>
              <a:cs typeface="Times New Roman" panose="02020603050405020304" pitchFamily="18" charset="0"/>
              <a:sym typeface="Calibri"/>
            </a:rPr>
            <a:t>Lời nói dối cuối cùng, Chết cho điều chưa có, Hồn Trương Ba da hàng thịt, Bệnh sĩ, Tôi và chúng ta</a:t>
          </a:r>
          <a:r>
            <a:rPr lang="en-US" sz="2200" b="0" i="0" u="none" strike="noStrike" cap="none">
              <a:latin typeface="Times New Roman" panose="02020603050405020304" pitchFamily="18" charset="0"/>
              <a:ea typeface="Calibri"/>
              <a:cs typeface="Times New Roman" panose="02020603050405020304" pitchFamily="18" charset="0"/>
              <a:sym typeface="Calibri"/>
            </a:rPr>
            <a:t>, Nàng xi ta</a:t>
          </a:r>
          <a:r>
            <a:rPr lang="vi-VN" sz="2200" b="0" i="0" u="none" strike="noStrike" cap="none">
              <a:latin typeface="Times New Roman" panose="02020603050405020304" pitchFamily="18" charset="0"/>
              <a:ea typeface="Calibri"/>
              <a:cs typeface="Times New Roman" panose="02020603050405020304" pitchFamily="18" charset="0"/>
              <a:sym typeface="Calibri"/>
            </a:rPr>
            <a:t>…</a:t>
          </a:r>
          <a:endParaRPr lang="en-VN" sz="2200" b="0" i="0" dirty="0">
            <a:latin typeface="Times New Roman" panose="02020603050405020304" pitchFamily="18" charset="0"/>
            <a:cs typeface="Times New Roman" panose="02020603050405020304" pitchFamily="18" charset="0"/>
          </a:endParaRPr>
        </a:p>
      </dgm:t>
    </dgm:pt>
    <dgm:pt modelId="{D6F7DA3F-8758-844B-89D7-E398D0D4241F}" type="parTrans" cxnId="{AEB2EB31-AFC8-DD42-B161-33BC0634D651}">
      <dgm:prSet/>
      <dgm:spPr/>
      <dgm:t>
        <a:bodyPr/>
        <a:lstStyle/>
        <a:p>
          <a:endParaRPr lang="en-US"/>
        </a:p>
      </dgm:t>
    </dgm:pt>
    <dgm:pt modelId="{B91E0034-BDB3-D242-9B2B-2FE436932F3E}" type="sibTrans" cxnId="{AEB2EB31-AFC8-DD42-B161-33BC0634D651}">
      <dgm:prSet/>
      <dgm:spPr/>
      <dgm:t>
        <a:bodyPr/>
        <a:lstStyle/>
        <a:p>
          <a:endParaRPr lang="en-US"/>
        </a:p>
      </dgm:t>
    </dgm:pt>
    <dgm:pt modelId="{6EDDF56C-001F-CD4D-BAAC-B7CFA9C8F6F5}">
      <dgm:prSet custT="1"/>
      <dgm:spPr/>
      <dgm:t>
        <a:bodyPr/>
        <a:lstStyle/>
        <a:p>
          <a:r>
            <a:rPr lang="vi-VN" sz="2400" b="0" i="0" u="none" strike="noStrike" cap="none" dirty="0">
              <a:latin typeface="Times New Roman" panose="02020603050405020304" pitchFamily="18" charset="0"/>
              <a:ea typeface="Calibri"/>
              <a:cs typeface="Times New Roman" panose="02020603050405020304" pitchFamily="18" charset="0"/>
              <a:sym typeface="Calibri"/>
            </a:rPr>
            <a:t>Lưu Quang Vũ (1948 – 1988</a:t>
          </a:r>
          <a:r>
            <a:rPr lang="vi-VN" sz="2400" b="0" i="0" u="none" strike="noStrike" cap="none">
              <a:latin typeface="Times New Roman" panose="02020603050405020304" pitchFamily="18" charset="0"/>
              <a:ea typeface="Calibri"/>
              <a:cs typeface="Times New Roman" panose="02020603050405020304" pitchFamily="18" charset="0"/>
              <a:sym typeface="Calibri"/>
            </a:rPr>
            <a:t>) </a:t>
          </a:r>
          <a:r>
            <a:rPr lang="en-US" sz="2400" b="0" i="0" u="none" strike="noStrike" cap="none">
              <a:latin typeface="Times New Roman" panose="02020603050405020304" pitchFamily="18" charset="0"/>
              <a:ea typeface="Calibri"/>
              <a:cs typeface="Times New Roman" panose="02020603050405020304" pitchFamily="18" charset="0"/>
              <a:sym typeface="Calibri"/>
            </a:rPr>
            <a:t>Sinh ra ở Phú Thọ, </a:t>
          </a:r>
          <a:r>
            <a:rPr lang="vi-VN" sz="2400" b="0" i="0" u="none" strike="noStrike" cap="none">
              <a:latin typeface="Times New Roman" panose="02020603050405020304" pitchFamily="18" charset="0"/>
              <a:ea typeface="Calibri"/>
              <a:cs typeface="Times New Roman" panose="02020603050405020304" pitchFamily="18" charset="0"/>
              <a:sym typeface="Calibri"/>
            </a:rPr>
            <a:t>là </a:t>
          </a:r>
          <a:r>
            <a:rPr lang="vi-VN" sz="2400" b="0" i="0" u="none" strike="noStrike" cap="none" dirty="0">
              <a:latin typeface="Times New Roman" panose="02020603050405020304" pitchFamily="18" charset="0"/>
              <a:ea typeface="Calibri"/>
              <a:cs typeface="Times New Roman" panose="02020603050405020304" pitchFamily="18" charset="0"/>
              <a:sym typeface="Calibri"/>
            </a:rPr>
            <a:t>một tài năng </a:t>
          </a:r>
          <a:r>
            <a:rPr lang="vi-VN" sz="2400" b="0" i="0" u="none" strike="noStrike" cap="none">
              <a:latin typeface="Times New Roman" panose="02020603050405020304" pitchFamily="18" charset="0"/>
              <a:ea typeface="Calibri"/>
              <a:cs typeface="Times New Roman" panose="02020603050405020304" pitchFamily="18" charset="0"/>
              <a:sym typeface="Calibri"/>
            </a:rPr>
            <a:t>nhiều </a:t>
          </a:r>
          <a:r>
            <a:rPr lang="en-US" sz="2400" b="0" i="0" u="none" strike="noStrike" cap="none">
              <a:latin typeface="Times New Roman" panose="02020603050405020304" pitchFamily="18" charset="0"/>
              <a:ea typeface="Calibri"/>
              <a:cs typeface="Times New Roman" panose="02020603050405020304" pitchFamily="18" charset="0"/>
              <a:sym typeface="Calibri"/>
            </a:rPr>
            <a:t>thể loại : </a:t>
          </a:r>
          <a:r>
            <a:rPr lang="vi-VN" sz="2400" b="0" i="0" u="none" strike="noStrike" cap="none">
              <a:latin typeface="Times New Roman" panose="02020603050405020304" pitchFamily="18" charset="0"/>
              <a:ea typeface="Calibri"/>
              <a:cs typeface="Times New Roman" panose="02020603050405020304" pitchFamily="18" charset="0"/>
              <a:sym typeface="Calibri"/>
            </a:rPr>
            <a:t>thơ, văn xuôi, vẽ tranh và soạn kịch. </a:t>
          </a:r>
          <a:endParaRPr lang="vi-VN" sz="2400" dirty="0">
            <a:latin typeface="Times New Roman" panose="02020603050405020304" pitchFamily="18" charset="0"/>
            <a:cs typeface="Times New Roman" panose="02020603050405020304" pitchFamily="18" charset="0"/>
          </a:endParaRPr>
        </a:p>
      </dgm:t>
    </dgm:pt>
    <dgm:pt modelId="{C400C7EE-3660-F94C-96B5-E7CB1DBD8288}" type="sibTrans" cxnId="{382A54D3-1432-D34D-B49C-EB1344101332}">
      <dgm:prSet/>
      <dgm:spPr/>
      <dgm:t>
        <a:bodyPr/>
        <a:lstStyle/>
        <a:p>
          <a:endParaRPr lang="en-US"/>
        </a:p>
      </dgm:t>
    </dgm:pt>
    <dgm:pt modelId="{F2E9839F-0409-F149-BD65-57E18000E557}" type="parTrans" cxnId="{382A54D3-1432-D34D-B49C-EB1344101332}">
      <dgm:prSet/>
      <dgm:spPr/>
      <dgm:t>
        <a:bodyPr/>
        <a:lstStyle/>
        <a:p>
          <a:endParaRPr lang="en-US"/>
        </a:p>
      </dgm:t>
    </dgm:pt>
    <dgm:pt modelId="{154ABC53-E1A3-C64D-8AA5-6CE83399A4FD}" type="pres">
      <dgm:prSet presAssocID="{B34537BD-99EA-F847-BD69-481532B337CD}" presName="linear" presStyleCnt="0">
        <dgm:presLayoutVars>
          <dgm:dir/>
          <dgm:resizeHandles val="exact"/>
        </dgm:presLayoutVars>
      </dgm:prSet>
      <dgm:spPr/>
    </dgm:pt>
    <dgm:pt modelId="{56B1FAA5-C135-6145-A5CD-86080B22AE50}" type="pres">
      <dgm:prSet presAssocID="{6EDDF56C-001F-CD4D-BAAC-B7CFA9C8F6F5}" presName="comp" presStyleCnt="0"/>
      <dgm:spPr/>
    </dgm:pt>
    <dgm:pt modelId="{4EF9A448-E0C3-E941-848B-CC662AE7C9D0}" type="pres">
      <dgm:prSet presAssocID="{6EDDF56C-001F-CD4D-BAAC-B7CFA9C8F6F5}" presName="box" presStyleLbl="node1" presStyleIdx="0" presStyleCnt="3" custScaleY="117805"/>
      <dgm:spPr/>
    </dgm:pt>
    <dgm:pt modelId="{20064565-61C3-7F4F-8595-FFF53C7BECB4}" type="pres">
      <dgm:prSet presAssocID="{6EDDF56C-001F-CD4D-BAAC-B7CFA9C8F6F5}"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D2C32E02-9104-6748-9CEF-CFDA366CEB63}" type="pres">
      <dgm:prSet presAssocID="{6EDDF56C-001F-CD4D-BAAC-B7CFA9C8F6F5}" presName="text" presStyleLbl="node1" presStyleIdx="0" presStyleCnt="3">
        <dgm:presLayoutVars>
          <dgm:bulletEnabled val="1"/>
        </dgm:presLayoutVars>
      </dgm:prSet>
      <dgm:spPr/>
    </dgm:pt>
    <dgm:pt modelId="{2CCC40FA-6FAF-1347-AEAC-072E527C1EF1}" type="pres">
      <dgm:prSet presAssocID="{C400C7EE-3660-F94C-96B5-E7CB1DBD8288}" presName="spacer" presStyleCnt="0"/>
      <dgm:spPr/>
    </dgm:pt>
    <dgm:pt modelId="{EB1655B9-0B92-AC41-89A6-F9E1F6EC9732}" type="pres">
      <dgm:prSet presAssocID="{1C497B1E-D61D-DA4B-80C4-0A1A3876335D}" presName="comp" presStyleCnt="0"/>
      <dgm:spPr/>
    </dgm:pt>
    <dgm:pt modelId="{50BC0346-9202-0D49-95CD-F65BC03A8E3C}" type="pres">
      <dgm:prSet presAssocID="{1C497B1E-D61D-DA4B-80C4-0A1A3876335D}" presName="box" presStyleLbl="node1" presStyleIdx="1" presStyleCnt="3"/>
      <dgm:spPr/>
    </dgm:pt>
    <dgm:pt modelId="{6DA8850C-14E3-B549-9B85-CD83EE9CC6B6}" type="pres">
      <dgm:prSet presAssocID="{1C497B1E-D61D-DA4B-80C4-0A1A3876335D}" presName="img"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A59DE82A-BF32-B74F-9D52-DD9FA2551791}" type="pres">
      <dgm:prSet presAssocID="{1C497B1E-D61D-DA4B-80C4-0A1A3876335D}" presName="text" presStyleLbl="node1" presStyleIdx="1" presStyleCnt="3">
        <dgm:presLayoutVars>
          <dgm:bulletEnabled val="1"/>
        </dgm:presLayoutVars>
      </dgm:prSet>
      <dgm:spPr/>
    </dgm:pt>
    <dgm:pt modelId="{294313A8-0C6B-5A4C-993D-1F6AFCE2B731}" type="pres">
      <dgm:prSet presAssocID="{236F4C80-8DA0-BC42-BE5A-9781FF14C444}" presName="spacer" presStyleCnt="0"/>
      <dgm:spPr/>
    </dgm:pt>
    <dgm:pt modelId="{36CCE110-2F96-E04B-BDE7-1CA310615C61}" type="pres">
      <dgm:prSet presAssocID="{A0E42250-B234-DB46-B1CF-C3E7A5758D85}" presName="comp" presStyleCnt="0"/>
      <dgm:spPr/>
    </dgm:pt>
    <dgm:pt modelId="{561A3698-12D3-BC45-9479-5F027D2EFB7D}" type="pres">
      <dgm:prSet presAssocID="{A0E42250-B234-DB46-B1CF-C3E7A5758D85}" presName="box" presStyleLbl="node1" presStyleIdx="2" presStyleCnt="3"/>
      <dgm:spPr/>
    </dgm:pt>
    <dgm:pt modelId="{0BCCDF5A-524A-C44B-972A-4D0621FA62D8}" type="pres">
      <dgm:prSet presAssocID="{A0E42250-B234-DB46-B1CF-C3E7A5758D85}" presName="img"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2C675F7D-7DE8-0F46-BC40-C04357A80844}" type="pres">
      <dgm:prSet presAssocID="{A0E42250-B234-DB46-B1CF-C3E7A5758D85}" presName="text" presStyleLbl="node1" presStyleIdx="2" presStyleCnt="3">
        <dgm:presLayoutVars>
          <dgm:bulletEnabled val="1"/>
        </dgm:presLayoutVars>
      </dgm:prSet>
      <dgm:spPr/>
    </dgm:pt>
  </dgm:ptLst>
  <dgm:cxnLst>
    <dgm:cxn modelId="{75624513-B8E3-6541-9795-C4FD5F48EFA5}" type="presOf" srcId="{6EDDF56C-001F-CD4D-BAAC-B7CFA9C8F6F5}" destId="{D2C32E02-9104-6748-9CEF-CFDA366CEB63}" srcOrd="1" destOrd="0" presId="urn:microsoft.com/office/officeart/2005/8/layout/vList4"/>
    <dgm:cxn modelId="{AEB2EB31-AFC8-DD42-B161-33BC0634D651}" srcId="{B34537BD-99EA-F847-BD69-481532B337CD}" destId="{A0E42250-B234-DB46-B1CF-C3E7A5758D85}" srcOrd="2" destOrd="0" parTransId="{D6F7DA3F-8758-844B-89D7-E398D0D4241F}" sibTransId="{B91E0034-BDB3-D242-9B2B-2FE436932F3E}"/>
    <dgm:cxn modelId="{49E10E35-6F43-5C4B-B6CE-F6552D05C4D4}" type="presOf" srcId="{1C497B1E-D61D-DA4B-80C4-0A1A3876335D}" destId="{50BC0346-9202-0D49-95CD-F65BC03A8E3C}" srcOrd="0" destOrd="0" presId="urn:microsoft.com/office/officeart/2005/8/layout/vList4"/>
    <dgm:cxn modelId="{2C156D5F-6683-B84B-8420-73EBF9F348A1}" srcId="{B34537BD-99EA-F847-BD69-481532B337CD}" destId="{1C497B1E-D61D-DA4B-80C4-0A1A3876335D}" srcOrd="1" destOrd="0" parTransId="{7D9F9990-059F-BA41-8590-9D5545679F58}" sibTransId="{236F4C80-8DA0-BC42-BE5A-9781FF14C444}"/>
    <dgm:cxn modelId="{0F6F8B4E-C767-A142-9288-5E0CF592140D}" type="presOf" srcId="{A0E42250-B234-DB46-B1CF-C3E7A5758D85}" destId="{2C675F7D-7DE8-0F46-BC40-C04357A80844}" srcOrd="1" destOrd="0" presId="urn:microsoft.com/office/officeart/2005/8/layout/vList4"/>
    <dgm:cxn modelId="{135784A1-A005-B04F-A947-C80331FB4721}" type="presOf" srcId="{B34537BD-99EA-F847-BD69-481532B337CD}" destId="{154ABC53-E1A3-C64D-8AA5-6CE83399A4FD}" srcOrd="0" destOrd="0" presId="urn:microsoft.com/office/officeart/2005/8/layout/vList4"/>
    <dgm:cxn modelId="{382A54D3-1432-D34D-B49C-EB1344101332}" srcId="{B34537BD-99EA-F847-BD69-481532B337CD}" destId="{6EDDF56C-001F-CD4D-BAAC-B7CFA9C8F6F5}" srcOrd="0" destOrd="0" parTransId="{F2E9839F-0409-F149-BD65-57E18000E557}" sibTransId="{C400C7EE-3660-F94C-96B5-E7CB1DBD8288}"/>
    <dgm:cxn modelId="{1B388BEA-BBE6-E942-AD75-8F5507017B3E}" type="presOf" srcId="{A0E42250-B234-DB46-B1CF-C3E7A5758D85}" destId="{561A3698-12D3-BC45-9479-5F027D2EFB7D}" srcOrd="0" destOrd="0" presId="urn:microsoft.com/office/officeart/2005/8/layout/vList4"/>
    <dgm:cxn modelId="{53D221EB-2D31-5D4A-9599-B756CE218E02}" type="presOf" srcId="{1C497B1E-D61D-DA4B-80C4-0A1A3876335D}" destId="{A59DE82A-BF32-B74F-9D52-DD9FA2551791}" srcOrd="1" destOrd="0" presId="urn:microsoft.com/office/officeart/2005/8/layout/vList4"/>
    <dgm:cxn modelId="{D5101AF0-A470-1F40-A0EC-472AE9DDFE82}" type="presOf" srcId="{6EDDF56C-001F-CD4D-BAAC-B7CFA9C8F6F5}" destId="{4EF9A448-E0C3-E941-848B-CC662AE7C9D0}" srcOrd="0" destOrd="0" presId="urn:microsoft.com/office/officeart/2005/8/layout/vList4"/>
    <dgm:cxn modelId="{9107FD16-EB3D-8347-99BA-5ED94F48323B}" type="presParOf" srcId="{154ABC53-E1A3-C64D-8AA5-6CE83399A4FD}" destId="{56B1FAA5-C135-6145-A5CD-86080B22AE50}" srcOrd="0" destOrd="0" presId="urn:microsoft.com/office/officeart/2005/8/layout/vList4"/>
    <dgm:cxn modelId="{4A944231-2AE9-8E4D-B7FE-B4E46770A577}" type="presParOf" srcId="{56B1FAA5-C135-6145-A5CD-86080B22AE50}" destId="{4EF9A448-E0C3-E941-848B-CC662AE7C9D0}" srcOrd="0" destOrd="0" presId="urn:microsoft.com/office/officeart/2005/8/layout/vList4"/>
    <dgm:cxn modelId="{DFD69789-7725-8343-8569-8278591BCFA7}" type="presParOf" srcId="{56B1FAA5-C135-6145-A5CD-86080B22AE50}" destId="{20064565-61C3-7F4F-8595-FFF53C7BECB4}" srcOrd="1" destOrd="0" presId="urn:microsoft.com/office/officeart/2005/8/layout/vList4"/>
    <dgm:cxn modelId="{2E9060E2-EE57-4746-BBEF-BF482DF5749E}" type="presParOf" srcId="{56B1FAA5-C135-6145-A5CD-86080B22AE50}" destId="{D2C32E02-9104-6748-9CEF-CFDA366CEB63}" srcOrd="2" destOrd="0" presId="urn:microsoft.com/office/officeart/2005/8/layout/vList4"/>
    <dgm:cxn modelId="{4A013995-0FC6-FC45-A3F9-A3ED05BDAFA8}" type="presParOf" srcId="{154ABC53-E1A3-C64D-8AA5-6CE83399A4FD}" destId="{2CCC40FA-6FAF-1347-AEAC-072E527C1EF1}" srcOrd="1" destOrd="0" presId="urn:microsoft.com/office/officeart/2005/8/layout/vList4"/>
    <dgm:cxn modelId="{B2629E3C-9D73-704C-ACEE-55509360E99B}" type="presParOf" srcId="{154ABC53-E1A3-C64D-8AA5-6CE83399A4FD}" destId="{EB1655B9-0B92-AC41-89A6-F9E1F6EC9732}" srcOrd="2" destOrd="0" presId="urn:microsoft.com/office/officeart/2005/8/layout/vList4"/>
    <dgm:cxn modelId="{21B82D7C-392F-0E42-9A37-14B8DD693430}" type="presParOf" srcId="{EB1655B9-0B92-AC41-89A6-F9E1F6EC9732}" destId="{50BC0346-9202-0D49-95CD-F65BC03A8E3C}" srcOrd="0" destOrd="0" presId="urn:microsoft.com/office/officeart/2005/8/layout/vList4"/>
    <dgm:cxn modelId="{9C6D9F2F-59BD-4B47-8AC0-D8AA8A07B35A}" type="presParOf" srcId="{EB1655B9-0B92-AC41-89A6-F9E1F6EC9732}" destId="{6DA8850C-14E3-B549-9B85-CD83EE9CC6B6}" srcOrd="1" destOrd="0" presId="urn:microsoft.com/office/officeart/2005/8/layout/vList4"/>
    <dgm:cxn modelId="{8A68FB61-5A10-AD43-89A3-ADC202031E20}" type="presParOf" srcId="{EB1655B9-0B92-AC41-89A6-F9E1F6EC9732}" destId="{A59DE82A-BF32-B74F-9D52-DD9FA2551791}" srcOrd="2" destOrd="0" presId="urn:microsoft.com/office/officeart/2005/8/layout/vList4"/>
    <dgm:cxn modelId="{B906B0F2-2AD5-B449-81F4-1238D6394208}" type="presParOf" srcId="{154ABC53-E1A3-C64D-8AA5-6CE83399A4FD}" destId="{294313A8-0C6B-5A4C-993D-1F6AFCE2B731}" srcOrd="3" destOrd="0" presId="urn:microsoft.com/office/officeart/2005/8/layout/vList4"/>
    <dgm:cxn modelId="{548A2866-8E2E-1240-9C9B-CF6613BED69C}" type="presParOf" srcId="{154ABC53-E1A3-C64D-8AA5-6CE83399A4FD}" destId="{36CCE110-2F96-E04B-BDE7-1CA310615C61}" srcOrd="4" destOrd="0" presId="urn:microsoft.com/office/officeart/2005/8/layout/vList4"/>
    <dgm:cxn modelId="{5D6EA24A-8CC4-994D-BE16-D6D40EA04FAC}" type="presParOf" srcId="{36CCE110-2F96-E04B-BDE7-1CA310615C61}" destId="{561A3698-12D3-BC45-9479-5F027D2EFB7D}" srcOrd="0" destOrd="0" presId="urn:microsoft.com/office/officeart/2005/8/layout/vList4"/>
    <dgm:cxn modelId="{A5136DAF-64D3-A245-BC11-7F5C4A105494}" type="presParOf" srcId="{36CCE110-2F96-E04B-BDE7-1CA310615C61}" destId="{0BCCDF5A-524A-C44B-972A-4D0621FA62D8}" srcOrd="1" destOrd="0" presId="urn:microsoft.com/office/officeart/2005/8/layout/vList4"/>
    <dgm:cxn modelId="{A2788E29-F9C0-AE49-BF05-157DA1C69449}" type="presParOf" srcId="{36CCE110-2F96-E04B-BDE7-1CA310615C61}" destId="{2C675F7D-7DE8-0F46-BC40-C04357A8084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B594F-6338-7F40-9A4F-28385EB613DE}" type="doc">
      <dgm:prSet loTypeId="urn:microsoft.com/office/officeart/2005/8/layout/process4" loCatId="" qsTypeId="urn:microsoft.com/office/officeart/2005/8/quickstyle/3d5" qsCatId="3D" csTypeId="urn:microsoft.com/office/officeart/2005/8/colors/accent2_4" csCatId="accent2" phldr="1"/>
      <dgm:spPr/>
      <dgm:t>
        <a:bodyPr/>
        <a:lstStyle/>
        <a:p>
          <a:endParaRPr lang="en-US"/>
        </a:p>
      </dgm:t>
    </dgm:pt>
    <dgm:pt modelId="{5AD22640-2E01-AC43-AF96-90FE1A6027C7}">
      <dgm:prSet custT="1"/>
      <dgm:spPr/>
      <dgm:t>
        <a:bodyPr/>
        <a:lstStyle/>
        <a:p>
          <a:r>
            <a:rPr lang="en-US" sz="2000" dirty="0" err="1">
              <a:solidFill>
                <a:srgbClr val="333333"/>
              </a:solidFill>
              <a:latin typeface="Times New Roman" panose="02020603050405020304" pitchFamily="18" charset="0"/>
              <a:ea typeface="Times New Roman" panose="02020603050405020304" pitchFamily="18" charset="0"/>
            </a:rPr>
            <a:t>Mong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ước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xây</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dựng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xã</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khoa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học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để</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ông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vẻ</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vang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với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các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xã</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khác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với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cấp</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trên</a:t>
          </a:r>
          <a:r>
            <a:rPr lang="en-US" sz="2000" dirty="0">
              <a:solidFill>
                <a:srgbClr val="333333"/>
              </a:solidFill>
              <a:latin typeface="Times New Roman" panose="02020603050405020304" pitchFamily="18" charset="0"/>
              <a:ea typeface="Times New Roman" panose="02020603050405020304" pitchFamily="18" charset="0"/>
            </a:rPr>
            <a:t>&gt;&lt; </a:t>
          </a:r>
          <a:r>
            <a:rPr lang="en-US" sz="2000" dirty="0" err="1">
              <a:solidFill>
                <a:srgbClr val="333333"/>
              </a:solidFill>
              <a:latin typeface="Times New Roman" panose="02020603050405020304" pitchFamily="18" charset="0"/>
              <a:ea typeface="Times New Roman" panose="02020603050405020304" pitchFamily="18" charset="0"/>
            </a:rPr>
            <a:t>không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hiểu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thực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tế</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vốn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có</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của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địa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phương</a:t>
          </a:r>
          <a:endParaRPr lang="vi-VN" sz="2000" dirty="0">
            <a:solidFill>
              <a:schemeClr val="tx1">
                <a:lumMod val="20000"/>
                <a:lumOff val="80000"/>
              </a:schemeClr>
            </a:solidFill>
          </a:endParaRPr>
        </a:p>
      </dgm:t>
    </dgm:pt>
    <dgm:pt modelId="{9CF025B3-A255-2B41-8174-1E83BB15C697}" type="parTrans" cxnId="{C630F706-54D2-D340-8449-5EBCC99EB024}">
      <dgm:prSet/>
      <dgm:spPr/>
      <dgm:t>
        <a:bodyPr/>
        <a:lstStyle/>
        <a:p>
          <a:endParaRPr lang="en-US"/>
        </a:p>
      </dgm:t>
    </dgm:pt>
    <dgm:pt modelId="{70CBC026-599C-CB47-969A-38CEA04FFCB8}" type="sibTrans" cxnId="{C630F706-54D2-D340-8449-5EBCC99EB024}">
      <dgm:prSet/>
      <dgm:spPr/>
      <dgm:t>
        <a:bodyPr/>
        <a:lstStyle/>
        <a:p>
          <a:endParaRPr lang="en-US"/>
        </a:p>
      </dgm:t>
    </dgm:pt>
    <dgm:pt modelId="{40B9AB26-FD34-FC4E-9222-600831182558}">
      <dgm:prSet custT="1"/>
      <dgm:spPr/>
      <dgm:t>
        <a:bodyPr/>
        <a:lstStyle/>
        <a:p>
          <a:r>
            <a:rPr lang="en-US" sz="2000" dirty="0" err="1">
              <a:solidFill>
                <a:srgbClr val="333333"/>
              </a:solidFill>
              <a:latin typeface="Times New Roman" panose="02020603050405020304" pitchFamily="18" charset="0"/>
              <a:ea typeface="Times New Roman" panose="02020603050405020304" pitchFamily="18" charset="0"/>
            </a:rPr>
            <a:t>Ông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muốn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phát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triển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kinh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tế</a:t>
          </a:r>
          <a:r>
            <a:rPr lang="en-US" sz="2000" dirty="0">
              <a:solidFill>
                <a:srgbClr val="333333"/>
              </a:solidFill>
              <a:latin typeface="Times New Roman" panose="02020603050405020304" pitchFamily="18" charset="0"/>
              <a:ea typeface="Times New Roman" panose="02020603050405020304" pitchFamily="18" charset="0"/>
            </a:rPr>
            <a:t> &gt;&lt; </a:t>
          </a:r>
          <a:r>
            <a:rPr lang="en-US" sz="2000" dirty="0" err="1">
              <a:solidFill>
                <a:srgbClr val="333333"/>
              </a:solidFill>
              <a:latin typeface="Times New Roman" panose="02020603050405020304" pitchFamily="18" charset="0"/>
              <a:ea typeface="Times New Roman" panose="02020603050405020304" pitchFamily="18" charset="0"/>
            </a:rPr>
            <a:t>nhưng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lại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vứt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bỏ</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những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thứ</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vốn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cần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câu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cơm</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của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người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dân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nơi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đây</a:t>
          </a:r>
          <a:r>
            <a:rPr lang="en-US" sz="2000" dirty="0">
              <a:solidFill>
                <a:srgbClr val="333333"/>
              </a:solidFill>
              <a:latin typeface="Times New Roman" panose="02020603050405020304" pitchFamily="18" charset="0"/>
              <a:ea typeface="Times New Roman" panose="02020603050405020304" pitchFamily="18" charset="0"/>
            </a:rPr>
            <a:t>. </a:t>
          </a:r>
          <a:endParaRPr lang="vi-VN" sz="2000" b="0" i="0" u="none" strike="noStrike" cap="none" dirty="0">
            <a:solidFill>
              <a:schemeClr val="tx1">
                <a:lumMod val="20000"/>
                <a:lumOff val="80000"/>
              </a:schemeClr>
            </a:solidFill>
            <a:latin typeface="Calibri"/>
            <a:ea typeface="Calibri"/>
            <a:cs typeface="Calibri"/>
            <a:sym typeface="Calibri"/>
          </a:endParaRPr>
        </a:p>
      </dgm:t>
    </dgm:pt>
    <dgm:pt modelId="{4E0C65AD-960D-7E4A-A62C-C8E79DEACD49}" type="parTrans" cxnId="{8BF8CFD7-D869-0F43-8C14-AB1B0EC5842F}">
      <dgm:prSet/>
      <dgm:spPr/>
      <dgm:t>
        <a:bodyPr/>
        <a:lstStyle/>
        <a:p>
          <a:endParaRPr lang="en-US"/>
        </a:p>
      </dgm:t>
    </dgm:pt>
    <dgm:pt modelId="{D4A884FC-AD3F-F54D-B774-9FB34362A3B2}" type="sibTrans" cxnId="{8BF8CFD7-D869-0F43-8C14-AB1B0EC5842F}">
      <dgm:prSet/>
      <dgm:spPr/>
      <dgm:t>
        <a:bodyPr/>
        <a:lstStyle/>
        <a:p>
          <a:endParaRPr lang="en-US"/>
        </a:p>
      </dgm:t>
    </dgm:pt>
    <dgm:pt modelId="{C62A90AF-79A5-A04E-9ADD-270338F22B59}">
      <dgm:prSet custT="1"/>
      <dgm:spPr/>
      <dgm:t>
        <a:bodyPr/>
        <a:lstStyle/>
        <a:p>
          <a:r>
            <a:rPr lang="en-US" sz="2000" dirty="0" err="1">
              <a:solidFill>
                <a:srgbClr val="333333"/>
              </a:solidFill>
              <a:latin typeface="Times New Roman" panose="02020603050405020304" pitchFamily="18" charset="0"/>
              <a:ea typeface="Times New Roman" panose="02020603050405020304" pitchFamily="18" charset="0"/>
            </a:rPr>
            <a:t>Ông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tìm</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hiểu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những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nơi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khác</a:t>
          </a:r>
          <a:r>
            <a:rPr lang="en-US" sz="2000" dirty="0">
              <a:solidFill>
                <a:srgbClr val="333333"/>
              </a:solidFill>
              <a:latin typeface="Times New Roman" panose="02020603050405020304" pitchFamily="18" charset="0"/>
              <a:ea typeface="Times New Roman" panose="02020603050405020304" pitchFamily="18" charset="0"/>
            </a:rPr>
            <a:t> &gt;&lt; </a:t>
          </a:r>
          <a:r>
            <a:rPr lang="en-US" sz="2000" dirty="0" err="1">
              <a:solidFill>
                <a:srgbClr val="333333"/>
              </a:solidFill>
              <a:latin typeface="Times New Roman" panose="02020603050405020304" pitchFamily="18" charset="0"/>
              <a:ea typeface="Times New Roman" panose="02020603050405020304" pitchFamily="18" charset="0"/>
            </a:rPr>
            <a:t>chỉ</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tìm</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hiểu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một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cách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hời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hợt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chưa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có</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sự</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phân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tích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tình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hình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thực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tế</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của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xã</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mình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đã</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vội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vàng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đổi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mới</a:t>
          </a:r>
          <a:r>
            <a:rPr lang="en-US" sz="2000" dirty="0">
              <a:solidFill>
                <a:srgbClr val="333333"/>
              </a:solidFill>
              <a:latin typeface="Times New Roman" panose="02020603050405020304" pitchFamily="18" charset="0"/>
              <a:ea typeface="Times New Roman" panose="02020603050405020304" pitchFamily="18" charset="0"/>
            </a:rPr>
            <a:t>. </a:t>
          </a:r>
          <a:endParaRPr lang="vi-VN" sz="2000" dirty="0">
            <a:solidFill>
              <a:schemeClr val="tx1">
                <a:lumMod val="20000"/>
                <a:lumOff val="80000"/>
              </a:schemeClr>
            </a:solidFill>
          </a:endParaRPr>
        </a:p>
      </dgm:t>
    </dgm:pt>
    <dgm:pt modelId="{8F583802-F38D-D84E-AADF-2561E3F3C8D5}" type="parTrans" cxnId="{8F95C36E-9FE3-8B4B-8850-3025DB2802B7}">
      <dgm:prSet/>
      <dgm:spPr/>
      <dgm:t>
        <a:bodyPr/>
        <a:lstStyle/>
        <a:p>
          <a:endParaRPr lang="en-US"/>
        </a:p>
      </dgm:t>
    </dgm:pt>
    <dgm:pt modelId="{7DC31F15-DC2C-6E45-98FB-7EFC6BEA5EED}" type="sibTrans" cxnId="{8F95C36E-9FE3-8B4B-8850-3025DB2802B7}">
      <dgm:prSet/>
      <dgm:spPr/>
      <dgm:t>
        <a:bodyPr/>
        <a:lstStyle/>
        <a:p>
          <a:endParaRPr lang="en-US"/>
        </a:p>
      </dgm:t>
    </dgm:pt>
    <dgm:pt modelId="{D2EA009D-8D61-0A44-9F98-1354D074FE4D}">
      <dgm:prSet custT="1"/>
      <dgm:spPr/>
      <dgm:t>
        <a:bodyPr/>
        <a:lstStyle/>
        <a:p>
          <a:r>
            <a:rPr lang="en-US" sz="2000" dirty="0" err="1">
              <a:solidFill>
                <a:srgbClr val="333333"/>
              </a:solidFill>
              <a:latin typeface="Times New Roman" panose="02020603050405020304" pitchFamily="18" charset="0"/>
              <a:ea typeface="Arial" panose="020B0604020202020204" pitchFamily="34" charset="0"/>
            </a:rPr>
            <a:t>Ông</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phong</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chức</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một</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cách</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tràn</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lan</a:t>
          </a:r>
          <a:r>
            <a:rPr lang="en-US" sz="2000" dirty="0">
              <a:solidFill>
                <a:srgbClr val="333333"/>
              </a:solidFill>
              <a:latin typeface="Times New Roman" panose="02020603050405020304" pitchFamily="18" charset="0"/>
              <a:ea typeface="Arial" panose="020B0604020202020204" pitchFamily="34" charset="0"/>
            </a:rPr>
            <a:t> &gt;&lt; </a:t>
          </a:r>
          <a:r>
            <a:rPr lang="en-US" sz="2000" dirty="0" err="1">
              <a:solidFill>
                <a:srgbClr val="333333"/>
              </a:solidFill>
              <a:latin typeface="Times New Roman" panose="02020603050405020304" pitchFamily="18" charset="0"/>
              <a:ea typeface="Arial" panose="020B0604020202020204" pitchFamily="34" charset="0"/>
            </a:rPr>
            <a:t>chẳng</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ra</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đâu</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vào</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đâu</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chính</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những</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người</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giữ</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chức</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đó</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còn</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chẳng</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hiểu</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mình</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sẽ</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làm</a:t>
          </a:r>
          <a:r>
            <a:rPr lang="en-US" sz="2000" dirty="0">
              <a:solidFill>
                <a:srgbClr val="333333"/>
              </a:solidFill>
              <a:latin typeface="Times New Roman" panose="02020603050405020304" pitchFamily="18" charset="0"/>
              <a:ea typeface="Arial" panose="020B0604020202020204" pitchFamily="34" charset="0"/>
            </a:rPr>
            <a:t> </a:t>
          </a:r>
          <a:r>
            <a:rPr lang="en-US" sz="2000" dirty="0" err="1">
              <a:solidFill>
                <a:srgbClr val="333333"/>
              </a:solidFill>
              <a:latin typeface="Times New Roman" panose="02020603050405020304" pitchFamily="18" charset="0"/>
              <a:ea typeface="Arial" panose="020B0604020202020204" pitchFamily="34" charset="0"/>
            </a:rPr>
            <a:t>gì</a:t>
          </a:r>
          <a:r>
            <a:rPr lang="en-US" sz="2000" dirty="0">
              <a:solidFill>
                <a:srgbClr val="333333"/>
              </a:solidFill>
              <a:latin typeface="Times New Roman" panose="02020603050405020304" pitchFamily="18" charset="0"/>
              <a:ea typeface="Arial" panose="020B0604020202020204" pitchFamily="34" charset="0"/>
            </a:rPr>
            <a:t>)</a:t>
          </a:r>
          <a:endParaRPr lang="vi-VN" sz="2000" b="0" i="0" u="none" strike="noStrike" cap="none" dirty="0">
            <a:solidFill>
              <a:schemeClr val="tx1">
                <a:lumMod val="20000"/>
                <a:lumOff val="80000"/>
              </a:schemeClr>
            </a:solidFill>
            <a:latin typeface="Calibri"/>
            <a:ea typeface="Calibri"/>
            <a:cs typeface="Calibri"/>
            <a:sym typeface="Calibri"/>
          </a:endParaRPr>
        </a:p>
      </dgm:t>
    </dgm:pt>
    <dgm:pt modelId="{8E3890CA-C55A-F54E-94C7-95C30CDC4493}" type="parTrans" cxnId="{ACDA61E3-F8B5-3140-9F91-D4E223349512}">
      <dgm:prSet/>
      <dgm:spPr/>
      <dgm:t>
        <a:bodyPr/>
        <a:lstStyle/>
        <a:p>
          <a:endParaRPr lang="en-US"/>
        </a:p>
      </dgm:t>
    </dgm:pt>
    <dgm:pt modelId="{B621BC69-BB6F-6F4B-87E3-3A538F144C3A}" type="sibTrans" cxnId="{ACDA61E3-F8B5-3140-9F91-D4E223349512}">
      <dgm:prSet/>
      <dgm:spPr/>
      <dgm:t>
        <a:bodyPr/>
        <a:lstStyle/>
        <a:p>
          <a:endParaRPr lang="en-US"/>
        </a:p>
      </dgm:t>
    </dgm:pt>
    <dgm:pt modelId="{B25FB2BD-FF8D-4D37-BC2A-F43DD0BB76DC}">
      <dgm:prSet/>
      <dgm:spPr/>
      <dgm:t>
        <a:bodyPr/>
        <a:lstStyle/>
        <a:p>
          <a:r>
            <a:rPr lang="en-US" dirty="0" err="1">
              <a:solidFill>
                <a:srgbClr val="333333"/>
              </a:solidFill>
              <a:latin typeface="Times New Roman" panose="02020603050405020304" pitchFamily="18" charset="0"/>
              <a:ea typeface="Times New Roman" panose="02020603050405020304" pitchFamily="18" charset="0"/>
            </a:rPr>
            <a:t>Ông</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nói</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rất</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cao</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siêu</a:t>
          </a:r>
          <a:r>
            <a:rPr lang="en-US" dirty="0">
              <a:solidFill>
                <a:srgbClr val="333333"/>
              </a:solidFill>
              <a:latin typeface="Times New Roman" panose="02020603050405020304" pitchFamily="18" charset="0"/>
              <a:ea typeface="Times New Roman" panose="02020603050405020304" pitchFamily="18" charset="0"/>
            </a:rPr>
            <a:t> &gt;&lt; </a:t>
          </a:r>
          <a:r>
            <a:rPr lang="en-US" dirty="0" err="1">
              <a:solidFill>
                <a:srgbClr val="333333"/>
              </a:solidFill>
              <a:latin typeface="Times New Roman" panose="02020603050405020304" pitchFamily="18" charset="0"/>
              <a:ea typeface="Times New Roman" panose="02020603050405020304" pitchFamily="18" charset="0"/>
            </a:rPr>
            <a:t>những</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lời</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ông</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nói</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chỉ</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là</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sáo</a:t>
          </a:r>
          <a:r>
            <a:rPr lang="en-US" dirty="0">
              <a:solidFill>
                <a:srgbClr val="333333"/>
              </a:solidFill>
              <a:latin typeface="Times New Roman" panose="02020603050405020304" pitchFamily="18" charset="0"/>
              <a:ea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rPr>
            <a:t>rỗng</a:t>
          </a:r>
          <a:endParaRPr lang="en-US" dirty="0">
            <a:latin typeface="Times New Roman" panose="02020603050405020304" pitchFamily="18" charset="0"/>
            <a:ea typeface="Times New Roman" panose="02020603050405020304" pitchFamily="18" charset="0"/>
          </a:endParaRPr>
        </a:p>
      </dgm:t>
    </dgm:pt>
    <dgm:pt modelId="{CFA6F5D7-E38B-49CC-B844-A907648A30CC}" type="parTrans" cxnId="{6C150070-16EF-41E7-AC11-A0CAEFA08129}">
      <dgm:prSet/>
      <dgm:spPr/>
      <dgm:t>
        <a:bodyPr/>
        <a:lstStyle/>
        <a:p>
          <a:endParaRPr lang="en-US"/>
        </a:p>
      </dgm:t>
    </dgm:pt>
    <dgm:pt modelId="{46119504-A272-4CCC-9FC2-06DED51E42B8}" type="sibTrans" cxnId="{6C150070-16EF-41E7-AC11-A0CAEFA08129}">
      <dgm:prSet/>
      <dgm:spPr/>
      <dgm:t>
        <a:bodyPr/>
        <a:lstStyle/>
        <a:p>
          <a:endParaRPr lang="en-US"/>
        </a:p>
      </dgm:t>
    </dgm:pt>
    <dgm:pt modelId="{97FCF4BB-A50D-0844-AD3C-2D3A67E0CEBC}" type="pres">
      <dgm:prSet presAssocID="{DE5B594F-6338-7F40-9A4F-28385EB613DE}" presName="Name0" presStyleCnt="0">
        <dgm:presLayoutVars>
          <dgm:dir/>
          <dgm:animLvl val="lvl"/>
          <dgm:resizeHandles val="exact"/>
        </dgm:presLayoutVars>
      </dgm:prSet>
      <dgm:spPr/>
    </dgm:pt>
    <dgm:pt modelId="{53C09576-4F89-414E-8ECD-028B20F8FEFB}" type="pres">
      <dgm:prSet presAssocID="{D2EA009D-8D61-0A44-9F98-1354D074FE4D}" presName="boxAndChildren" presStyleCnt="0"/>
      <dgm:spPr/>
    </dgm:pt>
    <dgm:pt modelId="{546E77CC-F575-514C-B9A3-5ACE175FCF65}" type="pres">
      <dgm:prSet presAssocID="{D2EA009D-8D61-0A44-9F98-1354D074FE4D}" presName="parentTextBox" presStyleLbl="node1" presStyleIdx="0" presStyleCnt="5"/>
      <dgm:spPr/>
    </dgm:pt>
    <dgm:pt modelId="{053EDD7D-071C-4562-81E6-FA6510C1A92D}" type="pres">
      <dgm:prSet presAssocID="{46119504-A272-4CCC-9FC2-06DED51E42B8}" presName="sp" presStyleCnt="0"/>
      <dgm:spPr/>
    </dgm:pt>
    <dgm:pt modelId="{1CEBF05C-EFDC-4E40-AC38-636A4A8BA1BE}" type="pres">
      <dgm:prSet presAssocID="{B25FB2BD-FF8D-4D37-BC2A-F43DD0BB76DC}" presName="arrowAndChildren" presStyleCnt="0"/>
      <dgm:spPr/>
    </dgm:pt>
    <dgm:pt modelId="{0F12D431-33C9-47BE-8B49-114D777B3C0A}" type="pres">
      <dgm:prSet presAssocID="{B25FB2BD-FF8D-4D37-BC2A-F43DD0BB76DC}" presName="parentTextArrow" presStyleLbl="node1" presStyleIdx="1" presStyleCnt="5"/>
      <dgm:spPr/>
    </dgm:pt>
    <dgm:pt modelId="{F6D74994-5AD6-AC40-9260-A8D0F31FCC5B}" type="pres">
      <dgm:prSet presAssocID="{D4A884FC-AD3F-F54D-B774-9FB34362A3B2}" presName="sp" presStyleCnt="0"/>
      <dgm:spPr/>
    </dgm:pt>
    <dgm:pt modelId="{0F2CEBC3-6480-3946-9ED2-4B099297EDAA}" type="pres">
      <dgm:prSet presAssocID="{40B9AB26-FD34-FC4E-9222-600831182558}" presName="arrowAndChildren" presStyleCnt="0"/>
      <dgm:spPr/>
    </dgm:pt>
    <dgm:pt modelId="{10F3878A-75DC-D94E-B257-2EE5351A6C90}" type="pres">
      <dgm:prSet presAssocID="{40B9AB26-FD34-FC4E-9222-600831182558}" presName="parentTextArrow" presStyleLbl="node1" presStyleIdx="2" presStyleCnt="5"/>
      <dgm:spPr/>
    </dgm:pt>
    <dgm:pt modelId="{C3CFE0EC-4F6C-F943-B51F-34F1E3B13A0A}" type="pres">
      <dgm:prSet presAssocID="{7DC31F15-DC2C-6E45-98FB-7EFC6BEA5EED}" presName="sp" presStyleCnt="0"/>
      <dgm:spPr/>
    </dgm:pt>
    <dgm:pt modelId="{4DBC7762-129F-4145-8C9E-CB2AF6CC0340}" type="pres">
      <dgm:prSet presAssocID="{C62A90AF-79A5-A04E-9ADD-270338F22B59}" presName="arrowAndChildren" presStyleCnt="0"/>
      <dgm:spPr/>
    </dgm:pt>
    <dgm:pt modelId="{DB43CF8A-69C7-8C47-BDC7-1FD10769675E}" type="pres">
      <dgm:prSet presAssocID="{C62A90AF-79A5-A04E-9ADD-270338F22B59}" presName="parentTextArrow" presStyleLbl="node1" presStyleIdx="3" presStyleCnt="5"/>
      <dgm:spPr/>
    </dgm:pt>
    <dgm:pt modelId="{10E7DB9C-2919-0A4C-BCBD-1F44DC53D122}" type="pres">
      <dgm:prSet presAssocID="{70CBC026-599C-CB47-969A-38CEA04FFCB8}" presName="sp" presStyleCnt="0"/>
      <dgm:spPr/>
    </dgm:pt>
    <dgm:pt modelId="{1CD9C5FD-D80B-154E-9CDA-DF8319558A24}" type="pres">
      <dgm:prSet presAssocID="{5AD22640-2E01-AC43-AF96-90FE1A6027C7}" presName="arrowAndChildren" presStyleCnt="0"/>
      <dgm:spPr/>
    </dgm:pt>
    <dgm:pt modelId="{353D407E-E8D6-ED42-A455-7D45BB4E670A}" type="pres">
      <dgm:prSet presAssocID="{5AD22640-2E01-AC43-AF96-90FE1A6027C7}" presName="parentTextArrow" presStyleLbl="node1" presStyleIdx="4" presStyleCnt="5"/>
      <dgm:spPr/>
    </dgm:pt>
  </dgm:ptLst>
  <dgm:cxnLst>
    <dgm:cxn modelId="{C630F706-54D2-D340-8449-5EBCC99EB024}" srcId="{DE5B594F-6338-7F40-9A4F-28385EB613DE}" destId="{5AD22640-2E01-AC43-AF96-90FE1A6027C7}" srcOrd="0" destOrd="0" parTransId="{9CF025B3-A255-2B41-8174-1E83BB15C697}" sibTransId="{70CBC026-599C-CB47-969A-38CEA04FFCB8}"/>
    <dgm:cxn modelId="{3C346408-B738-0947-9B96-64D43A4F07D1}" type="presOf" srcId="{D2EA009D-8D61-0A44-9F98-1354D074FE4D}" destId="{546E77CC-F575-514C-B9A3-5ACE175FCF65}" srcOrd="0" destOrd="0" presId="urn:microsoft.com/office/officeart/2005/8/layout/process4"/>
    <dgm:cxn modelId="{2CB8E00C-38BC-3F41-AA57-8FDCEE6F2501}" type="presOf" srcId="{C62A90AF-79A5-A04E-9ADD-270338F22B59}" destId="{DB43CF8A-69C7-8C47-BDC7-1FD10769675E}" srcOrd="0" destOrd="0" presId="urn:microsoft.com/office/officeart/2005/8/layout/process4"/>
    <dgm:cxn modelId="{F129C938-7048-6842-9480-1E46771F8D06}" type="presOf" srcId="{40B9AB26-FD34-FC4E-9222-600831182558}" destId="{10F3878A-75DC-D94E-B257-2EE5351A6C90}" srcOrd="0" destOrd="0" presId="urn:microsoft.com/office/officeart/2005/8/layout/process4"/>
    <dgm:cxn modelId="{1A7A7263-ED9E-1948-8B4A-1E8F1B81BC0A}" type="presOf" srcId="{5AD22640-2E01-AC43-AF96-90FE1A6027C7}" destId="{353D407E-E8D6-ED42-A455-7D45BB4E670A}" srcOrd="0" destOrd="0" presId="urn:microsoft.com/office/officeart/2005/8/layout/process4"/>
    <dgm:cxn modelId="{8F95C36E-9FE3-8B4B-8850-3025DB2802B7}" srcId="{DE5B594F-6338-7F40-9A4F-28385EB613DE}" destId="{C62A90AF-79A5-A04E-9ADD-270338F22B59}" srcOrd="1" destOrd="0" parTransId="{8F583802-F38D-D84E-AADF-2561E3F3C8D5}" sibTransId="{7DC31F15-DC2C-6E45-98FB-7EFC6BEA5EED}"/>
    <dgm:cxn modelId="{6C150070-16EF-41E7-AC11-A0CAEFA08129}" srcId="{DE5B594F-6338-7F40-9A4F-28385EB613DE}" destId="{B25FB2BD-FF8D-4D37-BC2A-F43DD0BB76DC}" srcOrd="3" destOrd="0" parTransId="{CFA6F5D7-E38B-49CC-B844-A907648A30CC}" sibTransId="{46119504-A272-4CCC-9FC2-06DED51E42B8}"/>
    <dgm:cxn modelId="{96E84DC9-9942-4576-AB0F-D9A4022BFE0E}" type="presOf" srcId="{B25FB2BD-FF8D-4D37-BC2A-F43DD0BB76DC}" destId="{0F12D431-33C9-47BE-8B49-114D777B3C0A}" srcOrd="0" destOrd="0" presId="urn:microsoft.com/office/officeart/2005/8/layout/process4"/>
    <dgm:cxn modelId="{8BF8CFD7-D869-0F43-8C14-AB1B0EC5842F}" srcId="{DE5B594F-6338-7F40-9A4F-28385EB613DE}" destId="{40B9AB26-FD34-FC4E-9222-600831182558}" srcOrd="2" destOrd="0" parTransId="{4E0C65AD-960D-7E4A-A62C-C8E79DEACD49}" sibTransId="{D4A884FC-AD3F-F54D-B774-9FB34362A3B2}"/>
    <dgm:cxn modelId="{ACDA61E3-F8B5-3140-9F91-D4E223349512}" srcId="{DE5B594F-6338-7F40-9A4F-28385EB613DE}" destId="{D2EA009D-8D61-0A44-9F98-1354D074FE4D}" srcOrd="4" destOrd="0" parTransId="{8E3890CA-C55A-F54E-94C7-95C30CDC4493}" sibTransId="{B621BC69-BB6F-6F4B-87E3-3A538F144C3A}"/>
    <dgm:cxn modelId="{B1602EF8-54B6-DD4E-94BC-D8F24FC4B035}" type="presOf" srcId="{DE5B594F-6338-7F40-9A4F-28385EB613DE}" destId="{97FCF4BB-A50D-0844-AD3C-2D3A67E0CEBC}" srcOrd="0" destOrd="0" presId="urn:microsoft.com/office/officeart/2005/8/layout/process4"/>
    <dgm:cxn modelId="{88B2F29E-F25E-B34F-B480-54E29FDCCA4B}" type="presParOf" srcId="{97FCF4BB-A50D-0844-AD3C-2D3A67E0CEBC}" destId="{53C09576-4F89-414E-8ECD-028B20F8FEFB}" srcOrd="0" destOrd="0" presId="urn:microsoft.com/office/officeart/2005/8/layout/process4"/>
    <dgm:cxn modelId="{105F67F4-86AC-4147-862B-1FC251503367}" type="presParOf" srcId="{53C09576-4F89-414E-8ECD-028B20F8FEFB}" destId="{546E77CC-F575-514C-B9A3-5ACE175FCF65}" srcOrd="0" destOrd="0" presId="urn:microsoft.com/office/officeart/2005/8/layout/process4"/>
    <dgm:cxn modelId="{911AAD5F-AEC1-45FF-ADF7-AA55648C0A76}" type="presParOf" srcId="{97FCF4BB-A50D-0844-AD3C-2D3A67E0CEBC}" destId="{053EDD7D-071C-4562-81E6-FA6510C1A92D}" srcOrd="1" destOrd="0" presId="urn:microsoft.com/office/officeart/2005/8/layout/process4"/>
    <dgm:cxn modelId="{537C7702-2746-4FA1-AF36-26C797D2043E}" type="presParOf" srcId="{97FCF4BB-A50D-0844-AD3C-2D3A67E0CEBC}" destId="{1CEBF05C-EFDC-4E40-AC38-636A4A8BA1BE}" srcOrd="2" destOrd="0" presId="urn:microsoft.com/office/officeart/2005/8/layout/process4"/>
    <dgm:cxn modelId="{79D5493F-2D5B-4D16-81BD-6E68F5C34412}" type="presParOf" srcId="{1CEBF05C-EFDC-4E40-AC38-636A4A8BA1BE}" destId="{0F12D431-33C9-47BE-8B49-114D777B3C0A}" srcOrd="0" destOrd="0" presId="urn:microsoft.com/office/officeart/2005/8/layout/process4"/>
    <dgm:cxn modelId="{E96DAFAD-2C21-CF4B-9416-0FFB31F9D5CC}" type="presParOf" srcId="{97FCF4BB-A50D-0844-AD3C-2D3A67E0CEBC}" destId="{F6D74994-5AD6-AC40-9260-A8D0F31FCC5B}" srcOrd="3" destOrd="0" presId="urn:microsoft.com/office/officeart/2005/8/layout/process4"/>
    <dgm:cxn modelId="{9263CC7B-7206-5E41-A0AD-7F52DCE4B801}" type="presParOf" srcId="{97FCF4BB-A50D-0844-AD3C-2D3A67E0CEBC}" destId="{0F2CEBC3-6480-3946-9ED2-4B099297EDAA}" srcOrd="4" destOrd="0" presId="urn:microsoft.com/office/officeart/2005/8/layout/process4"/>
    <dgm:cxn modelId="{4E255C12-E1ED-C94A-BBCD-1314614B3D97}" type="presParOf" srcId="{0F2CEBC3-6480-3946-9ED2-4B099297EDAA}" destId="{10F3878A-75DC-D94E-B257-2EE5351A6C90}" srcOrd="0" destOrd="0" presId="urn:microsoft.com/office/officeart/2005/8/layout/process4"/>
    <dgm:cxn modelId="{070AF1A5-4DC3-0D48-A7DF-042E5C2160AA}" type="presParOf" srcId="{97FCF4BB-A50D-0844-AD3C-2D3A67E0CEBC}" destId="{C3CFE0EC-4F6C-F943-B51F-34F1E3B13A0A}" srcOrd="5" destOrd="0" presId="urn:microsoft.com/office/officeart/2005/8/layout/process4"/>
    <dgm:cxn modelId="{E6E1F7E8-BBAC-524B-A923-AA34D176CA49}" type="presParOf" srcId="{97FCF4BB-A50D-0844-AD3C-2D3A67E0CEBC}" destId="{4DBC7762-129F-4145-8C9E-CB2AF6CC0340}" srcOrd="6" destOrd="0" presId="urn:microsoft.com/office/officeart/2005/8/layout/process4"/>
    <dgm:cxn modelId="{618E4C22-8FE2-6041-B959-D228A9138C68}" type="presParOf" srcId="{4DBC7762-129F-4145-8C9E-CB2AF6CC0340}" destId="{DB43CF8A-69C7-8C47-BDC7-1FD10769675E}" srcOrd="0" destOrd="0" presId="urn:microsoft.com/office/officeart/2005/8/layout/process4"/>
    <dgm:cxn modelId="{F4C99160-E213-F844-82E9-4E37760046EC}" type="presParOf" srcId="{97FCF4BB-A50D-0844-AD3C-2D3A67E0CEBC}" destId="{10E7DB9C-2919-0A4C-BCBD-1F44DC53D122}" srcOrd="7" destOrd="0" presId="urn:microsoft.com/office/officeart/2005/8/layout/process4"/>
    <dgm:cxn modelId="{1E898973-5B49-3A44-B8C2-8AC54549150A}" type="presParOf" srcId="{97FCF4BB-A50D-0844-AD3C-2D3A67E0CEBC}" destId="{1CD9C5FD-D80B-154E-9CDA-DF8319558A24}" srcOrd="8" destOrd="0" presId="urn:microsoft.com/office/officeart/2005/8/layout/process4"/>
    <dgm:cxn modelId="{841E1558-A4EE-334B-B36C-CBF8C85DA82E}" type="presParOf" srcId="{1CD9C5FD-D80B-154E-9CDA-DF8319558A24}" destId="{353D407E-E8D6-ED42-A455-7D45BB4E670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9A448-E0C3-E941-848B-CC662AE7C9D0}">
      <dsp:nvSpPr>
        <dsp:cNvPr id="0" name=""/>
        <dsp:cNvSpPr/>
      </dsp:nvSpPr>
      <dsp:spPr>
        <a:xfrm>
          <a:off x="0" y="0"/>
          <a:ext cx="5993235" cy="1514007"/>
        </a:xfrm>
        <a:prstGeom prst="roundRect">
          <a:avLst>
            <a:gd name="adj" fmla="val 10000"/>
          </a:avLst>
        </a:prstGeom>
        <a:gradFill rotWithShape="0">
          <a:gsLst>
            <a:gs pos="0">
              <a:schemeClr val="accent1">
                <a:alpha val="90000"/>
                <a:hueOff val="0"/>
                <a:satOff val="0"/>
                <a:lumOff val="0"/>
                <a:alphaOff val="0"/>
                <a:tint val="100000"/>
                <a:shade val="100000"/>
                <a:satMod val="130000"/>
              </a:schemeClr>
            </a:gs>
            <a:gs pos="100000">
              <a:schemeClr val="accent1">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vi-VN" sz="2400" b="0" i="0" u="none" strike="noStrike" kern="1200" cap="none" dirty="0">
              <a:latin typeface="Times New Roman" panose="02020603050405020304" pitchFamily="18" charset="0"/>
              <a:ea typeface="Calibri"/>
              <a:cs typeface="Times New Roman" panose="02020603050405020304" pitchFamily="18" charset="0"/>
              <a:sym typeface="Calibri"/>
            </a:rPr>
            <a:t>Lưu Quang Vũ (1948 – 1988</a:t>
          </a:r>
          <a:r>
            <a:rPr lang="vi-VN" sz="2400" b="0" i="0" u="none" strike="noStrike" kern="1200" cap="none">
              <a:latin typeface="Times New Roman" panose="02020603050405020304" pitchFamily="18" charset="0"/>
              <a:ea typeface="Calibri"/>
              <a:cs typeface="Times New Roman" panose="02020603050405020304" pitchFamily="18" charset="0"/>
              <a:sym typeface="Calibri"/>
            </a:rPr>
            <a:t>) </a:t>
          </a:r>
          <a:r>
            <a:rPr lang="en-US" sz="2400" b="0" i="0" u="none" strike="noStrike" kern="1200" cap="none">
              <a:latin typeface="Times New Roman" panose="02020603050405020304" pitchFamily="18" charset="0"/>
              <a:ea typeface="Calibri"/>
              <a:cs typeface="Times New Roman" panose="02020603050405020304" pitchFamily="18" charset="0"/>
              <a:sym typeface="Calibri"/>
            </a:rPr>
            <a:t>Sinh ra ở Phú Thọ, </a:t>
          </a:r>
          <a:r>
            <a:rPr lang="vi-VN" sz="2400" b="0" i="0" u="none" strike="noStrike" kern="1200" cap="none">
              <a:latin typeface="Times New Roman" panose="02020603050405020304" pitchFamily="18" charset="0"/>
              <a:ea typeface="Calibri"/>
              <a:cs typeface="Times New Roman" panose="02020603050405020304" pitchFamily="18" charset="0"/>
              <a:sym typeface="Calibri"/>
            </a:rPr>
            <a:t>là </a:t>
          </a:r>
          <a:r>
            <a:rPr lang="vi-VN" sz="2400" b="0" i="0" u="none" strike="noStrike" kern="1200" cap="none" dirty="0">
              <a:latin typeface="Times New Roman" panose="02020603050405020304" pitchFamily="18" charset="0"/>
              <a:ea typeface="Calibri"/>
              <a:cs typeface="Times New Roman" panose="02020603050405020304" pitchFamily="18" charset="0"/>
              <a:sym typeface="Calibri"/>
            </a:rPr>
            <a:t>một tài năng </a:t>
          </a:r>
          <a:r>
            <a:rPr lang="vi-VN" sz="2400" b="0" i="0" u="none" strike="noStrike" kern="1200" cap="none">
              <a:latin typeface="Times New Roman" panose="02020603050405020304" pitchFamily="18" charset="0"/>
              <a:ea typeface="Calibri"/>
              <a:cs typeface="Times New Roman" panose="02020603050405020304" pitchFamily="18" charset="0"/>
              <a:sym typeface="Calibri"/>
            </a:rPr>
            <a:t>nhiều </a:t>
          </a:r>
          <a:r>
            <a:rPr lang="en-US" sz="2400" b="0" i="0" u="none" strike="noStrike" kern="1200" cap="none">
              <a:latin typeface="Times New Roman" panose="02020603050405020304" pitchFamily="18" charset="0"/>
              <a:ea typeface="Calibri"/>
              <a:cs typeface="Times New Roman" panose="02020603050405020304" pitchFamily="18" charset="0"/>
              <a:sym typeface="Calibri"/>
            </a:rPr>
            <a:t>thể loại : </a:t>
          </a:r>
          <a:r>
            <a:rPr lang="vi-VN" sz="2400" b="0" i="0" u="none" strike="noStrike" kern="1200" cap="none">
              <a:latin typeface="Times New Roman" panose="02020603050405020304" pitchFamily="18" charset="0"/>
              <a:ea typeface="Calibri"/>
              <a:cs typeface="Times New Roman" panose="02020603050405020304" pitchFamily="18" charset="0"/>
              <a:sym typeface="Calibri"/>
            </a:rPr>
            <a:t>thơ, văn xuôi, vẽ tranh và soạn kịch. </a:t>
          </a:r>
          <a:endParaRPr lang="vi-VN" sz="2400" kern="1200" dirty="0">
            <a:latin typeface="Times New Roman" panose="02020603050405020304" pitchFamily="18" charset="0"/>
            <a:cs typeface="Times New Roman" panose="02020603050405020304" pitchFamily="18" charset="0"/>
          </a:endParaRPr>
        </a:p>
      </dsp:txBody>
      <dsp:txXfrm>
        <a:off x="1327165" y="0"/>
        <a:ext cx="4666069" cy="1514007"/>
      </dsp:txXfrm>
    </dsp:sp>
    <dsp:sp modelId="{20064565-61C3-7F4F-8595-FFF53C7BECB4}">
      <dsp:nvSpPr>
        <dsp:cNvPr id="0" name=""/>
        <dsp:cNvSpPr/>
      </dsp:nvSpPr>
      <dsp:spPr>
        <a:xfrm>
          <a:off x="128518" y="242931"/>
          <a:ext cx="1198647" cy="10281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0BC0346-9202-0D49-95CD-F65BC03A8E3C}">
      <dsp:nvSpPr>
        <dsp:cNvPr id="0" name=""/>
        <dsp:cNvSpPr/>
      </dsp:nvSpPr>
      <dsp:spPr>
        <a:xfrm>
          <a:off x="0" y="1642525"/>
          <a:ext cx="5993235" cy="1285181"/>
        </a:xfrm>
        <a:prstGeom prst="roundRect">
          <a:avLst>
            <a:gd name="adj" fmla="val 10000"/>
          </a:avLst>
        </a:prstGeom>
        <a:gradFill rotWithShape="0">
          <a:gsLst>
            <a:gs pos="0">
              <a:schemeClr val="accent1">
                <a:alpha val="90000"/>
                <a:hueOff val="0"/>
                <a:satOff val="0"/>
                <a:lumOff val="0"/>
                <a:alphaOff val="-20000"/>
                <a:tint val="100000"/>
                <a:shade val="100000"/>
                <a:satMod val="130000"/>
              </a:schemeClr>
            </a:gs>
            <a:gs pos="100000">
              <a:schemeClr val="accent1">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n-US" sz="2000" b="0" i="0" u="none" strike="noStrike" kern="1200" cap="none">
            <a:latin typeface="Times New Roman" panose="02020603050405020304" pitchFamily="18" charset="0"/>
            <a:cs typeface="Times New Roman" panose="02020603050405020304" pitchFamily="18" charset="0"/>
            <a:sym typeface="Calibri"/>
          </a:endParaRPr>
        </a:p>
        <a:p>
          <a:pPr marL="0" lvl="0" indent="0" algn="l" defTabSz="889000">
            <a:lnSpc>
              <a:spcPct val="90000"/>
            </a:lnSpc>
            <a:spcBef>
              <a:spcPct val="0"/>
            </a:spcBef>
            <a:spcAft>
              <a:spcPct val="35000"/>
            </a:spcAft>
            <a:buNone/>
          </a:pPr>
          <a:r>
            <a:rPr lang="en-US" sz="2200" b="0" i="0" u="none" strike="noStrike" kern="1200" cap="none">
              <a:latin typeface="Times New Roman" panose="02020603050405020304" pitchFamily="18" charset="0"/>
              <a:cs typeface="Times New Roman" panose="02020603050405020304" pitchFamily="18" charset="0"/>
              <a:sym typeface="Calibri"/>
            </a:rPr>
            <a:t>P/c : </a:t>
          </a:r>
          <a:r>
            <a:rPr lang="vi-VN" sz="2200" b="0" i="0" u="none" strike="noStrike" kern="1200" cap="none">
              <a:latin typeface="Times New Roman" panose="02020603050405020304" pitchFamily="18" charset="0"/>
              <a:cs typeface="Times New Roman" panose="02020603050405020304" pitchFamily="18" charset="0"/>
              <a:sym typeface="Calibri"/>
            </a:rPr>
            <a:t>Kịch của Lưu Quang Vũ quan tâm thể hiện xung đột trong cách sống và quan niệm sống, bày tỏ khát vọng hoàn thiện nhân cách con người</a:t>
          </a:r>
          <a:r>
            <a:rPr lang="vi-VN" sz="2200" b="0" i="0" u="none" strike="noStrike" kern="1200" cap="none">
              <a:latin typeface="Calibri"/>
              <a:cs typeface="Calibri"/>
              <a:sym typeface="Calibri"/>
            </a:rPr>
            <a:t>.</a:t>
          </a:r>
          <a:r>
            <a:rPr lang="vi-VN" sz="1600" b="0" i="0" u="none" strike="noStrike" kern="1200" cap="none">
              <a:latin typeface="Calibri"/>
              <a:cs typeface="Calibri"/>
              <a:sym typeface="Calibri"/>
            </a:rPr>
            <a:t>
</a:t>
          </a:r>
          <a:endParaRPr lang="vi-VN" sz="1600" kern="1200" dirty="0"/>
        </a:p>
      </dsp:txBody>
      <dsp:txXfrm>
        <a:off x="1327165" y="1642525"/>
        <a:ext cx="4666069" cy="1285181"/>
      </dsp:txXfrm>
    </dsp:sp>
    <dsp:sp modelId="{6DA8850C-14E3-B549-9B85-CD83EE9CC6B6}">
      <dsp:nvSpPr>
        <dsp:cNvPr id="0" name=""/>
        <dsp:cNvSpPr/>
      </dsp:nvSpPr>
      <dsp:spPr>
        <a:xfrm>
          <a:off x="128518" y="1771043"/>
          <a:ext cx="1198647" cy="10281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61A3698-12D3-BC45-9479-5F027D2EFB7D}">
      <dsp:nvSpPr>
        <dsp:cNvPr id="0" name=""/>
        <dsp:cNvSpPr/>
      </dsp:nvSpPr>
      <dsp:spPr>
        <a:xfrm>
          <a:off x="0" y="3056224"/>
          <a:ext cx="5993235" cy="1285181"/>
        </a:xfrm>
        <a:prstGeom prst="roundRect">
          <a:avLst>
            <a:gd name="adj" fmla="val 10000"/>
          </a:avLst>
        </a:prstGeom>
        <a:gradFill rotWithShape="0">
          <a:gsLst>
            <a:gs pos="0">
              <a:schemeClr val="accent1">
                <a:alpha val="90000"/>
                <a:hueOff val="0"/>
                <a:satOff val="0"/>
                <a:lumOff val="0"/>
                <a:alphaOff val="-40000"/>
                <a:tint val="100000"/>
                <a:shade val="100000"/>
                <a:satMod val="130000"/>
              </a:schemeClr>
            </a:gs>
            <a:gs pos="100000">
              <a:schemeClr val="accent1">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u="none" strike="noStrike" kern="1200" cap="none">
              <a:latin typeface="Times New Roman" panose="02020603050405020304" pitchFamily="18" charset="0"/>
              <a:ea typeface="Calibri"/>
              <a:cs typeface="Times New Roman" panose="02020603050405020304" pitchFamily="18" charset="0"/>
              <a:sym typeface="Calibri"/>
            </a:rPr>
            <a:t>TP nổi bật : </a:t>
          </a:r>
          <a:r>
            <a:rPr lang="vi-VN" sz="2200" b="0" i="0" u="none" strike="noStrike" kern="1200" cap="none">
              <a:latin typeface="Times New Roman" panose="02020603050405020304" pitchFamily="18" charset="0"/>
              <a:ea typeface="Calibri"/>
              <a:cs typeface="Times New Roman" panose="02020603050405020304" pitchFamily="18" charset="0"/>
              <a:sym typeface="Calibri"/>
            </a:rPr>
            <a:t>Lời nói dối cuối cùng, Chết cho điều chưa có, Hồn Trương Ba da hàng thịt, Bệnh sĩ, Tôi và chúng ta</a:t>
          </a:r>
          <a:r>
            <a:rPr lang="en-US" sz="2200" b="0" i="0" u="none" strike="noStrike" kern="1200" cap="none">
              <a:latin typeface="Times New Roman" panose="02020603050405020304" pitchFamily="18" charset="0"/>
              <a:ea typeface="Calibri"/>
              <a:cs typeface="Times New Roman" panose="02020603050405020304" pitchFamily="18" charset="0"/>
              <a:sym typeface="Calibri"/>
            </a:rPr>
            <a:t>, Nàng xi ta</a:t>
          </a:r>
          <a:r>
            <a:rPr lang="vi-VN" sz="2200" b="0" i="0" u="none" strike="noStrike" kern="1200" cap="none">
              <a:latin typeface="Times New Roman" panose="02020603050405020304" pitchFamily="18" charset="0"/>
              <a:ea typeface="Calibri"/>
              <a:cs typeface="Times New Roman" panose="02020603050405020304" pitchFamily="18" charset="0"/>
              <a:sym typeface="Calibri"/>
            </a:rPr>
            <a:t>…</a:t>
          </a:r>
          <a:endParaRPr lang="en-VN" sz="2200" b="0" i="0" kern="1200" dirty="0">
            <a:latin typeface="Times New Roman" panose="02020603050405020304" pitchFamily="18" charset="0"/>
            <a:cs typeface="Times New Roman" panose="02020603050405020304" pitchFamily="18" charset="0"/>
          </a:endParaRPr>
        </a:p>
      </dsp:txBody>
      <dsp:txXfrm>
        <a:off x="1327165" y="3056224"/>
        <a:ext cx="4666069" cy="1285181"/>
      </dsp:txXfrm>
    </dsp:sp>
    <dsp:sp modelId="{0BCCDF5A-524A-C44B-972A-4D0621FA62D8}">
      <dsp:nvSpPr>
        <dsp:cNvPr id="0" name=""/>
        <dsp:cNvSpPr/>
      </dsp:nvSpPr>
      <dsp:spPr>
        <a:xfrm>
          <a:off x="128518" y="3184742"/>
          <a:ext cx="1198647" cy="10281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E77CC-F575-514C-B9A3-5ACE175FCF65}">
      <dsp:nvSpPr>
        <dsp:cNvPr id="0" name=""/>
        <dsp:cNvSpPr/>
      </dsp:nvSpPr>
      <dsp:spPr>
        <a:xfrm>
          <a:off x="0" y="3811408"/>
          <a:ext cx="7594124" cy="625293"/>
        </a:xfrm>
        <a:prstGeom prst="rect">
          <a:avLst/>
        </a:prstGeom>
        <a:solidFill>
          <a:schemeClr val="accent2">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rgbClr val="333333"/>
              </a:solidFill>
              <a:latin typeface="Times New Roman" panose="02020603050405020304" pitchFamily="18" charset="0"/>
              <a:ea typeface="Arial" panose="020B0604020202020204" pitchFamily="34" charset="0"/>
            </a:rPr>
            <a:t>Ông</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phong</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chức</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một</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cách</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tràn</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lan</a:t>
          </a:r>
          <a:r>
            <a:rPr lang="en-US" sz="2000" kern="1200" dirty="0">
              <a:solidFill>
                <a:srgbClr val="333333"/>
              </a:solidFill>
              <a:latin typeface="Times New Roman" panose="02020603050405020304" pitchFamily="18" charset="0"/>
              <a:ea typeface="Arial" panose="020B0604020202020204" pitchFamily="34" charset="0"/>
            </a:rPr>
            <a:t> &gt;&lt; </a:t>
          </a:r>
          <a:r>
            <a:rPr lang="en-US" sz="2000" kern="1200" dirty="0" err="1">
              <a:solidFill>
                <a:srgbClr val="333333"/>
              </a:solidFill>
              <a:latin typeface="Times New Roman" panose="02020603050405020304" pitchFamily="18" charset="0"/>
              <a:ea typeface="Arial" panose="020B0604020202020204" pitchFamily="34" charset="0"/>
            </a:rPr>
            <a:t>chẳng</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ra</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đâu</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vào</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đâu</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chính</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những</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người</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giữ</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chức</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đó</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còn</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chẳng</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hiểu</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mình</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sẽ</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làm</a:t>
          </a:r>
          <a:r>
            <a:rPr lang="en-US" sz="2000" kern="1200" dirty="0">
              <a:solidFill>
                <a:srgbClr val="333333"/>
              </a:solidFill>
              <a:latin typeface="Times New Roman" panose="02020603050405020304" pitchFamily="18" charset="0"/>
              <a:ea typeface="Arial" panose="020B0604020202020204" pitchFamily="34" charset="0"/>
            </a:rPr>
            <a:t> </a:t>
          </a:r>
          <a:r>
            <a:rPr lang="en-US" sz="2000" kern="1200" dirty="0" err="1">
              <a:solidFill>
                <a:srgbClr val="333333"/>
              </a:solidFill>
              <a:latin typeface="Times New Roman" panose="02020603050405020304" pitchFamily="18" charset="0"/>
              <a:ea typeface="Arial" panose="020B0604020202020204" pitchFamily="34" charset="0"/>
            </a:rPr>
            <a:t>gì</a:t>
          </a:r>
          <a:r>
            <a:rPr lang="en-US" sz="2000" kern="1200" dirty="0">
              <a:solidFill>
                <a:srgbClr val="333333"/>
              </a:solidFill>
              <a:latin typeface="Times New Roman" panose="02020603050405020304" pitchFamily="18" charset="0"/>
              <a:ea typeface="Arial" panose="020B0604020202020204" pitchFamily="34" charset="0"/>
            </a:rPr>
            <a:t>)</a:t>
          </a:r>
          <a:endParaRPr lang="vi-VN" sz="2000" b="0" i="0" u="none" strike="noStrike" kern="1200" cap="none" dirty="0">
            <a:solidFill>
              <a:schemeClr val="tx1">
                <a:lumMod val="20000"/>
                <a:lumOff val="80000"/>
              </a:schemeClr>
            </a:solidFill>
            <a:latin typeface="Calibri"/>
            <a:ea typeface="Calibri"/>
            <a:cs typeface="Calibri"/>
            <a:sym typeface="Calibri"/>
          </a:endParaRPr>
        </a:p>
      </dsp:txBody>
      <dsp:txXfrm>
        <a:off x="0" y="3811408"/>
        <a:ext cx="7594124" cy="625293"/>
      </dsp:txXfrm>
    </dsp:sp>
    <dsp:sp modelId="{0F12D431-33C9-47BE-8B49-114D777B3C0A}">
      <dsp:nvSpPr>
        <dsp:cNvPr id="0" name=""/>
        <dsp:cNvSpPr/>
      </dsp:nvSpPr>
      <dsp:spPr>
        <a:xfrm rot="10800000">
          <a:off x="0" y="2859087"/>
          <a:ext cx="7594124" cy="961701"/>
        </a:xfrm>
        <a:prstGeom prst="upArrowCallout">
          <a:avLst/>
        </a:prstGeom>
        <a:solidFill>
          <a:schemeClr val="accent2">
            <a:shade val="50000"/>
            <a:hueOff val="-188428"/>
            <a:satOff val="4627"/>
            <a:lumOff val="1781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err="1">
              <a:solidFill>
                <a:srgbClr val="333333"/>
              </a:solidFill>
              <a:latin typeface="Times New Roman" panose="02020603050405020304" pitchFamily="18" charset="0"/>
              <a:ea typeface="Times New Roman" panose="02020603050405020304" pitchFamily="18" charset="0"/>
            </a:rPr>
            <a:t>Ông</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nói</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rất</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cao</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siêu</a:t>
          </a:r>
          <a:r>
            <a:rPr lang="en-US" sz="2200" kern="1200" dirty="0">
              <a:solidFill>
                <a:srgbClr val="333333"/>
              </a:solidFill>
              <a:latin typeface="Times New Roman" panose="02020603050405020304" pitchFamily="18" charset="0"/>
              <a:ea typeface="Times New Roman" panose="02020603050405020304" pitchFamily="18" charset="0"/>
            </a:rPr>
            <a:t> &gt;&lt; </a:t>
          </a:r>
          <a:r>
            <a:rPr lang="en-US" sz="2200" kern="1200" dirty="0" err="1">
              <a:solidFill>
                <a:srgbClr val="333333"/>
              </a:solidFill>
              <a:latin typeface="Times New Roman" panose="02020603050405020304" pitchFamily="18" charset="0"/>
              <a:ea typeface="Times New Roman" panose="02020603050405020304" pitchFamily="18" charset="0"/>
            </a:rPr>
            <a:t>những</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lời</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ông</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nói</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chỉ</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là</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sáo</a:t>
          </a:r>
          <a:r>
            <a:rPr lang="en-US" sz="2200" kern="1200" dirty="0">
              <a:solidFill>
                <a:srgbClr val="333333"/>
              </a:solidFill>
              <a:latin typeface="Times New Roman" panose="02020603050405020304" pitchFamily="18" charset="0"/>
              <a:ea typeface="Times New Roman" panose="02020603050405020304" pitchFamily="18" charset="0"/>
            </a:rPr>
            <a:t> </a:t>
          </a:r>
          <a:r>
            <a:rPr lang="en-US" sz="2200" kern="1200" dirty="0" err="1">
              <a:solidFill>
                <a:srgbClr val="333333"/>
              </a:solidFill>
              <a:latin typeface="Times New Roman" panose="02020603050405020304" pitchFamily="18" charset="0"/>
              <a:ea typeface="Times New Roman" panose="02020603050405020304" pitchFamily="18" charset="0"/>
            </a:rPr>
            <a:t>rỗng</a:t>
          </a:r>
          <a:endParaRPr lang="en-US" sz="2200" kern="1200" dirty="0">
            <a:latin typeface="Times New Roman" panose="02020603050405020304" pitchFamily="18" charset="0"/>
            <a:ea typeface="Times New Roman" panose="02020603050405020304" pitchFamily="18" charset="0"/>
          </a:endParaRPr>
        </a:p>
      </dsp:txBody>
      <dsp:txXfrm rot="10800000">
        <a:off x="0" y="2859087"/>
        <a:ext cx="7594124" cy="624884"/>
      </dsp:txXfrm>
    </dsp:sp>
    <dsp:sp modelId="{10F3878A-75DC-D94E-B257-2EE5351A6C90}">
      <dsp:nvSpPr>
        <dsp:cNvPr id="0" name=""/>
        <dsp:cNvSpPr/>
      </dsp:nvSpPr>
      <dsp:spPr>
        <a:xfrm rot="10800000">
          <a:off x="0" y="1906765"/>
          <a:ext cx="7594124" cy="961701"/>
        </a:xfrm>
        <a:prstGeom prst="upArrowCallout">
          <a:avLst/>
        </a:prstGeom>
        <a:solidFill>
          <a:schemeClr val="accent2">
            <a:shade val="50000"/>
            <a:hueOff val="-376857"/>
            <a:satOff val="9254"/>
            <a:lumOff val="3562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rgbClr val="333333"/>
              </a:solidFill>
              <a:latin typeface="Times New Roman" panose="02020603050405020304" pitchFamily="18" charset="0"/>
              <a:ea typeface="Times New Roman" panose="02020603050405020304" pitchFamily="18" charset="0"/>
            </a:rPr>
            <a:t>Ông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muốn</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phát</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triển</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kinh</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tế</a:t>
          </a:r>
          <a:r>
            <a:rPr lang="en-US" sz="2000" kern="1200" dirty="0">
              <a:solidFill>
                <a:srgbClr val="333333"/>
              </a:solidFill>
              <a:latin typeface="Times New Roman" panose="02020603050405020304" pitchFamily="18" charset="0"/>
              <a:ea typeface="Times New Roman" panose="02020603050405020304" pitchFamily="18" charset="0"/>
            </a:rPr>
            <a:t> &gt;&lt; </a:t>
          </a:r>
          <a:r>
            <a:rPr lang="en-US" sz="2000" kern="1200" dirty="0" err="1">
              <a:solidFill>
                <a:srgbClr val="333333"/>
              </a:solidFill>
              <a:latin typeface="Times New Roman" panose="02020603050405020304" pitchFamily="18" charset="0"/>
              <a:ea typeface="Times New Roman" panose="02020603050405020304" pitchFamily="18" charset="0"/>
            </a:rPr>
            <a:t>nhưng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lại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vứt</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bỏ</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những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thứ</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vốn</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là</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cần</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câu</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cơm</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của</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người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dân</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nơi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đây</a:t>
          </a:r>
          <a:r>
            <a:rPr lang="en-US" sz="2000" kern="1200" dirty="0">
              <a:solidFill>
                <a:srgbClr val="333333"/>
              </a:solidFill>
              <a:latin typeface="Times New Roman" panose="02020603050405020304" pitchFamily="18" charset="0"/>
              <a:ea typeface="Times New Roman" panose="02020603050405020304" pitchFamily="18" charset="0"/>
            </a:rPr>
            <a:t>. </a:t>
          </a:r>
          <a:endParaRPr lang="vi-VN" sz="2000" b="0" i="0" u="none" strike="noStrike" kern="1200" cap="none" dirty="0">
            <a:solidFill>
              <a:schemeClr val="tx1">
                <a:lumMod val="20000"/>
                <a:lumOff val="80000"/>
              </a:schemeClr>
            </a:solidFill>
            <a:latin typeface="Calibri"/>
            <a:ea typeface="Calibri"/>
            <a:cs typeface="Calibri"/>
            <a:sym typeface="Calibri"/>
          </a:endParaRPr>
        </a:p>
      </dsp:txBody>
      <dsp:txXfrm rot="10800000">
        <a:off x="0" y="1906765"/>
        <a:ext cx="7594124" cy="624884"/>
      </dsp:txXfrm>
    </dsp:sp>
    <dsp:sp modelId="{DB43CF8A-69C7-8C47-BDC7-1FD10769675E}">
      <dsp:nvSpPr>
        <dsp:cNvPr id="0" name=""/>
        <dsp:cNvSpPr/>
      </dsp:nvSpPr>
      <dsp:spPr>
        <a:xfrm rot="10800000">
          <a:off x="0" y="954443"/>
          <a:ext cx="7594124" cy="961701"/>
        </a:xfrm>
        <a:prstGeom prst="upArrowCallout">
          <a:avLst/>
        </a:prstGeom>
        <a:solidFill>
          <a:schemeClr val="accent2">
            <a:shade val="50000"/>
            <a:hueOff val="-376857"/>
            <a:satOff val="9254"/>
            <a:lumOff val="3562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rgbClr val="333333"/>
              </a:solidFill>
              <a:latin typeface="Times New Roman" panose="02020603050405020304" pitchFamily="18" charset="0"/>
              <a:ea typeface="Times New Roman" panose="02020603050405020304" pitchFamily="18" charset="0"/>
            </a:rPr>
            <a:t>Ông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tìm</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hiểu</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những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nơi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khác</a:t>
          </a:r>
          <a:r>
            <a:rPr lang="en-US" sz="2000" kern="1200" dirty="0">
              <a:solidFill>
                <a:srgbClr val="333333"/>
              </a:solidFill>
              <a:latin typeface="Times New Roman" panose="02020603050405020304" pitchFamily="18" charset="0"/>
              <a:ea typeface="Times New Roman" panose="02020603050405020304" pitchFamily="18" charset="0"/>
            </a:rPr>
            <a:t> &gt;&lt; </a:t>
          </a:r>
          <a:r>
            <a:rPr lang="en-US" sz="2000" kern="1200" dirty="0" err="1">
              <a:solidFill>
                <a:srgbClr val="333333"/>
              </a:solidFill>
              <a:latin typeface="Times New Roman" panose="02020603050405020304" pitchFamily="18" charset="0"/>
              <a:ea typeface="Times New Roman" panose="02020603050405020304" pitchFamily="18" charset="0"/>
            </a:rPr>
            <a:t>chỉ</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tìm</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hiểu</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một</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cách</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hời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hợt</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chưa</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có</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sự</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phân</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tích</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tình</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hình</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thực</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tế</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của</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xã</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mình</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đã</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vội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vàng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đổi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mới</a:t>
          </a:r>
          <a:r>
            <a:rPr lang="en-US" sz="2000" kern="1200" dirty="0">
              <a:solidFill>
                <a:srgbClr val="333333"/>
              </a:solidFill>
              <a:latin typeface="Times New Roman" panose="02020603050405020304" pitchFamily="18" charset="0"/>
              <a:ea typeface="Times New Roman" panose="02020603050405020304" pitchFamily="18" charset="0"/>
            </a:rPr>
            <a:t>. </a:t>
          </a:r>
          <a:endParaRPr lang="vi-VN" sz="2000" kern="1200" dirty="0">
            <a:solidFill>
              <a:schemeClr val="tx1">
                <a:lumMod val="20000"/>
                <a:lumOff val="80000"/>
              </a:schemeClr>
            </a:solidFill>
          </a:endParaRPr>
        </a:p>
      </dsp:txBody>
      <dsp:txXfrm rot="10800000">
        <a:off x="0" y="954443"/>
        <a:ext cx="7594124" cy="624884"/>
      </dsp:txXfrm>
    </dsp:sp>
    <dsp:sp modelId="{353D407E-E8D6-ED42-A455-7D45BB4E670A}">
      <dsp:nvSpPr>
        <dsp:cNvPr id="0" name=""/>
        <dsp:cNvSpPr/>
      </dsp:nvSpPr>
      <dsp:spPr>
        <a:xfrm rot="10800000">
          <a:off x="0" y="2121"/>
          <a:ext cx="7594124" cy="961701"/>
        </a:xfrm>
        <a:prstGeom prst="upArrowCallout">
          <a:avLst/>
        </a:prstGeom>
        <a:solidFill>
          <a:schemeClr val="accent2">
            <a:shade val="50000"/>
            <a:hueOff val="-188428"/>
            <a:satOff val="4627"/>
            <a:lumOff val="1781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rgbClr val="333333"/>
              </a:solidFill>
              <a:latin typeface="Times New Roman" panose="02020603050405020304" pitchFamily="18" charset="0"/>
              <a:ea typeface="Times New Roman" panose="02020603050405020304" pitchFamily="18" charset="0"/>
            </a:rPr>
            <a:t>Mong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ước</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xây</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dựng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xã</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khoa</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học</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để</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ông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vẻ</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vang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với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các</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xã</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khác</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và</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với</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cấp</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trên</a:t>
          </a:r>
          <a:r>
            <a:rPr lang="en-US" sz="2000" kern="1200" dirty="0">
              <a:solidFill>
                <a:srgbClr val="333333"/>
              </a:solidFill>
              <a:latin typeface="Times New Roman" panose="02020603050405020304" pitchFamily="18" charset="0"/>
              <a:ea typeface="Times New Roman" panose="02020603050405020304" pitchFamily="18" charset="0"/>
            </a:rPr>
            <a:t>&gt;&lt; </a:t>
          </a:r>
          <a:r>
            <a:rPr lang="en-US" sz="2000" kern="1200" dirty="0" err="1">
              <a:solidFill>
                <a:srgbClr val="333333"/>
              </a:solidFill>
              <a:latin typeface="Times New Roman" panose="02020603050405020304" pitchFamily="18" charset="0"/>
              <a:ea typeface="Times New Roman" panose="02020603050405020304" pitchFamily="18" charset="0"/>
            </a:rPr>
            <a:t>không</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hiểu</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thực</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tế</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vốn</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có</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của</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địa</a:t>
          </a:r>
          <a:r>
            <a:rPr lang="en-US" sz="2000" kern="1200" dirty="0">
              <a:solidFill>
                <a:srgbClr val="333333"/>
              </a:solidFill>
              <a:latin typeface="Times New Roman" panose="02020603050405020304" pitchFamily="18" charset="0"/>
              <a:ea typeface="Times New Roman" panose="02020603050405020304" pitchFamily="18" charset="0"/>
            </a:rPr>
            <a:t> </a:t>
          </a:r>
          <a:r>
            <a:rPr lang="en-US" sz="2000" kern="1200" dirty="0" err="1">
              <a:solidFill>
                <a:srgbClr val="333333"/>
              </a:solidFill>
              <a:latin typeface="Times New Roman" panose="02020603050405020304" pitchFamily="18" charset="0"/>
              <a:ea typeface="Times New Roman" panose="02020603050405020304" pitchFamily="18" charset="0"/>
            </a:rPr>
            <a:t>phương</a:t>
          </a:r>
          <a:endParaRPr lang="vi-VN" sz="2000" kern="1200" dirty="0">
            <a:solidFill>
              <a:schemeClr val="tx1">
                <a:lumMod val="20000"/>
                <a:lumOff val="80000"/>
              </a:schemeClr>
            </a:solidFill>
          </a:endParaRPr>
        </a:p>
      </dsp:txBody>
      <dsp:txXfrm rot="10800000">
        <a:off x="0" y="2121"/>
        <a:ext cx="7594124" cy="62488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3: nhân vật Trương Ba qua đối thoại với tiên Đế Thích</a:t>
            </a:r>
            <a:endParaRPr>
              <a:solidFill>
                <a:schemeClr val="dk1"/>
              </a:solidFill>
            </a:endParaRPr>
          </a:p>
        </p:txBody>
      </p:sp>
      <p:sp>
        <p:nvSpPr>
          <p:cNvPr id="707" name="Google Shape;70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1" name="Google Shape;84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3: cảm nhận về đoạn kết</a:t>
            </a:r>
            <a:endParaRPr/>
          </a:p>
        </p:txBody>
      </p:sp>
    </p:spTree>
    <p:extLst>
      <p:ext uri="{BB962C8B-B14F-4D97-AF65-F5344CB8AC3E}">
        <p14:creationId xmlns:p14="http://schemas.microsoft.com/office/powerpoint/2010/main" val="356786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dirty="0">
                <a:solidFill>
                  <a:schemeClr val="dk1"/>
                </a:solidFill>
              </a:rPr>
              <a:t>vid 1: tìm hiểu chung về tác giả Lưu Quang Vũ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vid 1: </a:t>
            </a:r>
            <a:r>
              <a:rPr lang="en-US" dirty="0" err="1">
                <a:solidFill>
                  <a:schemeClr val="dk1"/>
                </a:solidFill>
              </a:rPr>
              <a:t>tìm</a:t>
            </a:r>
            <a:r>
              <a:rPr lang="en-US" dirty="0">
                <a:solidFill>
                  <a:schemeClr val="dk1"/>
                </a:solidFill>
              </a:rPr>
              <a:t> </a:t>
            </a:r>
            <a:r>
              <a:rPr lang="en-US" dirty="0" err="1">
                <a:solidFill>
                  <a:schemeClr val="dk1"/>
                </a:solidFill>
              </a:rPr>
              <a:t>hiểu</a:t>
            </a:r>
            <a:r>
              <a:rPr lang="en-US" dirty="0">
                <a:solidFill>
                  <a:schemeClr val="dk1"/>
                </a:solidFill>
              </a:rPr>
              <a:t> </a:t>
            </a:r>
            <a:r>
              <a:rPr lang="en-US" dirty="0" err="1">
                <a:solidFill>
                  <a:schemeClr val="dk1"/>
                </a:solidFill>
              </a:rPr>
              <a:t>chung</a:t>
            </a:r>
            <a:r>
              <a:rPr lang="en-US" dirty="0">
                <a:solidFill>
                  <a:schemeClr val="dk1"/>
                </a:solidFill>
              </a:rPr>
              <a:t> </a:t>
            </a:r>
            <a:r>
              <a:rPr lang="en-US" dirty="0" err="1">
                <a:solidFill>
                  <a:schemeClr val="dk1"/>
                </a:solidFill>
              </a:rPr>
              <a:t>về</a:t>
            </a:r>
            <a:r>
              <a:rPr lang="en-US" dirty="0">
                <a:solidFill>
                  <a:schemeClr val="dk1"/>
                </a:solidFill>
              </a:rPr>
              <a:t> </a:t>
            </a:r>
            <a:r>
              <a:rPr lang="en-US" dirty="0" err="1">
                <a:solidFill>
                  <a:schemeClr val="dk1"/>
                </a:solidFill>
              </a:rPr>
              <a:t>tác</a:t>
            </a:r>
            <a:r>
              <a:rPr lang="en-US" dirty="0">
                <a:solidFill>
                  <a:schemeClr val="dk1"/>
                </a:solidFill>
              </a:rPr>
              <a:t> </a:t>
            </a:r>
            <a:r>
              <a:rPr lang="en-US" dirty="0" err="1">
                <a:solidFill>
                  <a:schemeClr val="dk1"/>
                </a:solidFill>
              </a:rPr>
              <a:t>giả</a:t>
            </a:r>
            <a:r>
              <a:rPr lang="en-US" dirty="0">
                <a:solidFill>
                  <a:schemeClr val="dk1"/>
                </a:solidFill>
              </a:rPr>
              <a:t> </a:t>
            </a:r>
            <a:r>
              <a:rPr lang="en-US" dirty="0" err="1">
                <a:solidFill>
                  <a:schemeClr val="dk1"/>
                </a:solidFill>
              </a:rPr>
              <a:t>Lưu</a:t>
            </a:r>
            <a:r>
              <a:rPr lang="en-US" dirty="0">
                <a:solidFill>
                  <a:schemeClr val="dk1"/>
                </a:solidFill>
              </a:rPr>
              <a:t> </a:t>
            </a:r>
            <a:r>
              <a:rPr lang="en-US" dirty="0" err="1">
                <a:solidFill>
                  <a:schemeClr val="dk1"/>
                </a:solidFill>
              </a:rPr>
              <a:t>Quang</a:t>
            </a:r>
            <a:r>
              <a:rPr lang="en-US" dirty="0">
                <a:solidFill>
                  <a:schemeClr val="dk1"/>
                </a:solidFill>
              </a:rPr>
              <a:t> Vũ</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 </a:t>
            </a:r>
            <a:endParaRPr dirty="0"/>
          </a:p>
        </p:txBody>
      </p:sp>
    </p:spTree>
    <p:extLst>
      <p:ext uri="{BB962C8B-B14F-4D97-AF65-F5344CB8AC3E}">
        <p14:creationId xmlns:p14="http://schemas.microsoft.com/office/powerpoint/2010/main" val="3462902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 </a:t>
            </a:r>
            <a:endParaRPr dirty="0"/>
          </a:p>
        </p:txBody>
      </p:sp>
      <p:sp>
        <p:nvSpPr>
          <p:cNvPr id="625" name="Google Shape;62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 </a:t>
            </a:r>
            <a:endParaRPr dirty="0"/>
          </a:p>
        </p:txBody>
      </p:sp>
    </p:spTree>
    <p:extLst>
      <p:ext uri="{BB962C8B-B14F-4D97-AF65-F5344CB8AC3E}">
        <p14:creationId xmlns:p14="http://schemas.microsoft.com/office/powerpoint/2010/main" val="1637135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5" name="Google Shape;75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vid 3: cảm nhận về đoạn kết</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pic>
        <p:nvPicPr>
          <p:cNvPr id="14" name="Google Shape;14;p42"/>
          <p:cNvPicPr preferRelativeResize="0"/>
          <p:nvPr/>
        </p:nvPicPr>
        <p:blipFill rotWithShape="1">
          <a:blip r:embed="rId2">
            <a:alphaModFix amt="15000"/>
          </a:blip>
          <a:srcRect/>
          <a:stretch/>
        </p:blipFill>
        <p:spPr>
          <a:xfrm>
            <a:off x="0" y="0"/>
            <a:ext cx="9144000" cy="5143500"/>
          </a:xfrm>
          <a:prstGeom prst="rect">
            <a:avLst/>
          </a:prstGeom>
          <a:noFill/>
          <a:ln>
            <a:noFill/>
          </a:ln>
        </p:spPr>
      </p:pic>
      <p:sp>
        <p:nvSpPr>
          <p:cNvPr id="15" name="Google Shape;15;p42"/>
          <p:cNvSpPr txBox="1">
            <a:spLocks noGrp="1"/>
          </p:cNvSpPr>
          <p:nvPr>
            <p:ph type="ctrTitle"/>
          </p:nvPr>
        </p:nvSpPr>
        <p:spPr>
          <a:xfrm>
            <a:off x="708350" y="1724374"/>
            <a:ext cx="3709800" cy="143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29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 name="Google Shape;16;p42"/>
          <p:cNvSpPr txBox="1">
            <a:spLocks noGrp="1"/>
          </p:cNvSpPr>
          <p:nvPr>
            <p:ph type="subTitle" idx="1"/>
          </p:nvPr>
        </p:nvSpPr>
        <p:spPr>
          <a:xfrm>
            <a:off x="1036325" y="3758850"/>
            <a:ext cx="31134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rgbClr val="2E1D1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p42"/>
          <p:cNvSpPr txBox="1">
            <a:spLocks noGrp="1"/>
          </p:cNvSpPr>
          <p:nvPr>
            <p:ph type="ctrTitle" idx="2"/>
          </p:nvPr>
        </p:nvSpPr>
        <p:spPr>
          <a:xfrm>
            <a:off x="714200" y="708475"/>
            <a:ext cx="3698100" cy="9303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4000">
                <a:solidFill>
                  <a:srgbClr val="2E1D1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pic>
        <p:nvPicPr>
          <p:cNvPr id="111" name="Google Shape;111;p64"/>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112" name="Google Shape;112;p64"/>
          <p:cNvSpPr/>
          <p:nvPr/>
        </p:nvSpPr>
        <p:spPr>
          <a:xfrm>
            <a:off x="711175" y="1600200"/>
            <a:ext cx="7721400" cy="2831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BCFC-5DDB-0C40-A0E3-A8BEE598BF23}"/>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77E22725-482D-E74B-8040-0D69E960BC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C8E00CDE-9D34-2240-8733-327EB92A468F}"/>
              </a:ext>
            </a:extLst>
          </p:cNvPr>
          <p:cNvSpPr>
            <a:spLocks noGrp="1"/>
          </p:cNvSpPr>
          <p:nvPr>
            <p:ph type="dt" sz="half" idx="10"/>
          </p:nvPr>
        </p:nvSpPr>
        <p:spPr/>
        <p:txBody>
          <a:bodyPr/>
          <a:lstStyle/>
          <a:p>
            <a:fld id="{990BDB1B-015B-F645-9D54-01781385DCDE}" type="datetimeFigureOut">
              <a:rPr lang="en-VN" smtClean="0"/>
              <a:t>03/04/2026</a:t>
            </a:fld>
            <a:endParaRPr lang="en-VN"/>
          </a:p>
        </p:txBody>
      </p:sp>
      <p:sp>
        <p:nvSpPr>
          <p:cNvPr id="5" name="Footer Placeholder 4">
            <a:extLst>
              <a:ext uri="{FF2B5EF4-FFF2-40B4-BE49-F238E27FC236}">
                <a16:creationId xmlns:a16="http://schemas.microsoft.com/office/drawing/2014/main" id="{B7C60B2B-4C02-3E46-9B07-75747CF1B82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A94CCC30-2451-E04B-8F91-12C027E863A0}"/>
              </a:ext>
            </a:extLst>
          </p:cNvPr>
          <p:cNvSpPr>
            <a:spLocks noGrp="1"/>
          </p:cNvSpPr>
          <p:nvPr>
            <p:ph type="sldNum" sz="quarter" idx="12"/>
          </p:nvPr>
        </p:nvSpPr>
        <p:spPr/>
        <p:txBody>
          <a:bodyPr/>
          <a:lstStyle/>
          <a:p>
            <a:fld id="{91C61889-2E0F-7A4D-B246-BF8A24736BF4}" type="slidenum">
              <a:rPr lang="en-VN" smtClean="0"/>
              <a:t>‹#›</a:t>
            </a:fld>
            <a:endParaRPr lang="en-VN"/>
          </a:p>
        </p:txBody>
      </p:sp>
    </p:spTree>
    <p:extLst>
      <p:ext uri="{BB962C8B-B14F-4D97-AF65-F5344CB8AC3E}">
        <p14:creationId xmlns:p14="http://schemas.microsoft.com/office/powerpoint/2010/main" val="528029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6"/>
        <p:cNvGrpSpPr/>
        <p:nvPr/>
      </p:nvGrpSpPr>
      <p:grpSpPr>
        <a:xfrm>
          <a:off x="0" y="0"/>
          <a:ext cx="0" cy="0"/>
          <a:chOff x="0" y="0"/>
          <a:chExt cx="0" cy="0"/>
        </a:xfrm>
      </p:grpSpPr>
      <p:pic>
        <p:nvPicPr>
          <p:cNvPr id="117" name="Google Shape;117;p45"/>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118" name="Google Shape;118;p45"/>
          <p:cNvSpPr/>
          <p:nvPr/>
        </p:nvSpPr>
        <p:spPr>
          <a:xfrm rot="-2700000">
            <a:off x="3308796" y="1607071"/>
            <a:ext cx="2834508" cy="2834508"/>
          </a:xfrm>
          <a:prstGeom prst="teardrop">
            <a:avLst>
              <a:gd name="adj" fmla="val 116541"/>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5"/>
          <p:cNvSpPr txBox="1">
            <a:spLocks noGrp="1"/>
          </p:cNvSpPr>
          <p:nvPr>
            <p:ph type="title"/>
          </p:nvPr>
        </p:nvSpPr>
        <p:spPr>
          <a:xfrm>
            <a:off x="1171375" y="1166000"/>
            <a:ext cx="6801000" cy="2820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9000">
                <a:solidFill>
                  <a:schemeClr val="lt1"/>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2"/>
        <p:cNvGrpSpPr/>
        <p:nvPr/>
      </p:nvGrpSpPr>
      <p:grpSpPr>
        <a:xfrm>
          <a:off x="0" y="0"/>
          <a:ext cx="0" cy="0"/>
          <a:chOff x="0" y="0"/>
          <a:chExt cx="0" cy="0"/>
        </a:xfrm>
      </p:grpSpPr>
      <p:pic>
        <p:nvPicPr>
          <p:cNvPr id="133" name="Google Shape;133;p65"/>
          <p:cNvPicPr preferRelativeResize="0"/>
          <p:nvPr/>
        </p:nvPicPr>
        <p:blipFill rotWithShape="1">
          <a:blip r:embed="rId2">
            <a:alphaModFix amt="15000"/>
          </a:blip>
          <a:srcRect/>
          <a:stretch/>
        </p:blipFill>
        <p:spPr>
          <a:xfrm>
            <a:off x="0" y="0"/>
            <a:ext cx="9144000" cy="5143500"/>
          </a:xfrm>
          <a:prstGeom prst="rect">
            <a:avLst/>
          </a:prstGeom>
          <a:noFill/>
          <a:ln>
            <a:noFill/>
          </a:ln>
        </p:spPr>
      </p:pic>
      <p:sp>
        <p:nvSpPr>
          <p:cNvPr id="134" name="Google Shape;134;p65"/>
          <p:cNvSpPr txBox="1">
            <a:spLocks noGrp="1"/>
          </p:cNvSpPr>
          <p:nvPr>
            <p:ph type="ctrTitle"/>
          </p:nvPr>
        </p:nvSpPr>
        <p:spPr>
          <a:xfrm>
            <a:off x="708350" y="1724374"/>
            <a:ext cx="3709800" cy="143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29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5" name="Google Shape;135;p65"/>
          <p:cNvSpPr txBox="1">
            <a:spLocks noGrp="1"/>
          </p:cNvSpPr>
          <p:nvPr>
            <p:ph type="subTitle" idx="1"/>
          </p:nvPr>
        </p:nvSpPr>
        <p:spPr>
          <a:xfrm>
            <a:off x="1036325" y="3758850"/>
            <a:ext cx="31134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rgbClr val="2E1D1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6" name="Google Shape;136;p65"/>
          <p:cNvSpPr txBox="1">
            <a:spLocks noGrp="1"/>
          </p:cNvSpPr>
          <p:nvPr>
            <p:ph type="ctrTitle" idx="2"/>
          </p:nvPr>
        </p:nvSpPr>
        <p:spPr>
          <a:xfrm>
            <a:off x="714200" y="708475"/>
            <a:ext cx="3698100" cy="9303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4000">
                <a:solidFill>
                  <a:srgbClr val="2E1D1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7"/>
        <p:cNvGrpSpPr/>
        <p:nvPr/>
      </p:nvGrpSpPr>
      <p:grpSpPr>
        <a:xfrm>
          <a:off x="0" y="0"/>
          <a:ext cx="0" cy="0"/>
          <a:chOff x="0" y="0"/>
          <a:chExt cx="0" cy="0"/>
        </a:xfrm>
      </p:grpSpPr>
      <p:pic>
        <p:nvPicPr>
          <p:cNvPr id="138" name="Google Shape;138;p66"/>
          <p:cNvPicPr preferRelativeResize="0"/>
          <p:nvPr/>
        </p:nvPicPr>
        <p:blipFill rotWithShape="1">
          <a:blip r:embed="rId2">
            <a:alphaModFix amt="15000"/>
          </a:blip>
          <a:srcRect/>
          <a:stretch/>
        </p:blipFill>
        <p:spPr>
          <a:xfrm>
            <a:off x="0" y="0"/>
            <a:ext cx="9144000" cy="5143500"/>
          </a:xfrm>
          <a:prstGeom prst="rect">
            <a:avLst/>
          </a:prstGeom>
          <a:noFill/>
          <a:ln>
            <a:noFill/>
          </a:ln>
        </p:spPr>
      </p:pic>
      <p:sp>
        <p:nvSpPr>
          <p:cNvPr id="139" name="Google Shape;139;p66"/>
          <p:cNvSpPr txBox="1">
            <a:spLocks noGrp="1"/>
          </p:cNvSpPr>
          <p:nvPr>
            <p:ph type="body" idx="1"/>
          </p:nvPr>
        </p:nvSpPr>
        <p:spPr>
          <a:xfrm>
            <a:off x="609350" y="1370300"/>
            <a:ext cx="7912200" cy="30939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SzPts val="1400"/>
              <a:buChar char="●"/>
              <a:defRPr sz="1200"/>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40" name="Google Shape;140;p66"/>
          <p:cNvSpPr txBox="1">
            <a:spLocks noGrp="1"/>
          </p:cNvSpPr>
          <p:nvPr>
            <p:ph type="title"/>
          </p:nvPr>
        </p:nvSpPr>
        <p:spPr>
          <a:xfrm>
            <a:off x="463075" y="711275"/>
            <a:ext cx="82176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41" name="Google Shape;141;p66"/>
          <p:cNvSpPr/>
          <p:nvPr/>
        </p:nvSpPr>
        <p:spPr>
          <a:xfrm>
            <a:off x="463150" y="1338325"/>
            <a:ext cx="8217600" cy="3212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2"/>
        <p:cNvGrpSpPr/>
        <p:nvPr/>
      </p:nvGrpSpPr>
      <p:grpSpPr>
        <a:xfrm>
          <a:off x="0" y="0"/>
          <a:ext cx="0" cy="0"/>
          <a:chOff x="0" y="0"/>
          <a:chExt cx="0" cy="0"/>
        </a:xfrm>
      </p:grpSpPr>
      <p:pic>
        <p:nvPicPr>
          <p:cNvPr id="143" name="Google Shape;143;p67"/>
          <p:cNvPicPr preferRelativeResize="0"/>
          <p:nvPr/>
        </p:nvPicPr>
        <p:blipFill rotWithShape="1">
          <a:blip r:embed="rId2">
            <a:alphaModFix amt="15000"/>
          </a:blip>
          <a:srcRect/>
          <a:stretch/>
        </p:blipFill>
        <p:spPr>
          <a:xfrm>
            <a:off x="0" y="0"/>
            <a:ext cx="9144000" cy="5143500"/>
          </a:xfrm>
          <a:prstGeom prst="rect">
            <a:avLst/>
          </a:prstGeom>
          <a:noFill/>
          <a:ln>
            <a:noFill/>
          </a:ln>
        </p:spPr>
      </p:pic>
      <p:sp>
        <p:nvSpPr>
          <p:cNvPr id="144" name="Google Shape;144;p67"/>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45" name="Google Shape;145;p67"/>
          <p:cNvSpPr txBox="1">
            <a:spLocks noGrp="1"/>
          </p:cNvSpPr>
          <p:nvPr>
            <p:ph type="subTitle" idx="1"/>
          </p:nvPr>
        </p:nvSpPr>
        <p:spPr>
          <a:xfrm>
            <a:off x="2110775" y="2118400"/>
            <a:ext cx="2064900" cy="726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146" name="Google Shape;146;p67"/>
          <p:cNvSpPr txBox="1">
            <a:spLocks noGrp="1"/>
          </p:cNvSpPr>
          <p:nvPr>
            <p:ph type="subTitle" idx="2"/>
          </p:nvPr>
        </p:nvSpPr>
        <p:spPr>
          <a:xfrm>
            <a:off x="2110775" y="1747129"/>
            <a:ext cx="20649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147" name="Google Shape;147;p67"/>
          <p:cNvSpPr txBox="1">
            <a:spLocks noGrp="1"/>
          </p:cNvSpPr>
          <p:nvPr>
            <p:ph type="subTitle" idx="3"/>
          </p:nvPr>
        </p:nvSpPr>
        <p:spPr>
          <a:xfrm>
            <a:off x="6149787" y="2118400"/>
            <a:ext cx="2064900" cy="726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148" name="Google Shape;148;p67"/>
          <p:cNvSpPr txBox="1">
            <a:spLocks noGrp="1"/>
          </p:cNvSpPr>
          <p:nvPr>
            <p:ph type="subTitle" idx="4"/>
          </p:nvPr>
        </p:nvSpPr>
        <p:spPr>
          <a:xfrm>
            <a:off x="6149787" y="1747129"/>
            <a:ext cx="20649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pic>
        <p:nvPicPr>
          <p:cNvPr id="150" name="Google Shape;150;p68"/>
          <p:cNvPicPr preferRelativeResize="0"/>
          <p:nvPr/>
        </p:nvPicPr>
        <p:blipFill rotWithShape="1">
          <a:blip r:embed="rId2">
            <a:alphaModFix amt="15000"/>
          </a:blip>
          <a:srcRect/>
          <a:stretch/>
        </p:blipFill>
        <p:spPr>
          <a:xfrm>
            <a:off x="0" y="0"/>
            <a:ext cx="9144000" cy="5143500"/>
          </a:xfrm>
          <a:prstGeom prst="rect">
            <a:avLst/>
          </a:prstGeom>
          <a:noFill/>
          <a:ln>
            <a:noFill/>
          </a:ln>
        </p:spPr>
      </p:pic>
      <p:sp>
        <p:nvSpPr>
          <p:cNvPr id="151" name="Google Shape;151;p68"/>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2"/>
        <p:cNvGrpSpPr/>
        <p:nvPr/>
      </p:nvGrpSpPr>
      <p:grpSpPr>
        <a:xfrm>
          <a:off x="0" y="0"/>
          <a:ext cx="0" cy="0"/>
          <a:chOff x="0" y="0"/>
          <a:chExt cx="0" cy="0"/>
        </a:xfrm>
      </p:grpSpPr>
      <p:pic>
        <p:nvPicPr>
          <p:cNvPr id="153" name="Google Shape;153;p69"/>
          <p:cNvPicPr preferRelativeResize="0"/>
          <p:nvPr/>
        </p:nvPicPr>
        <p:blipFill rotWithShape="1">
          <a:blip r:embed="rId2">
            <a:alphaModFix amt="15000"/>
          </a:blip>
          <a:srcRect/>
          <a:stretch/>
        </p:blipFill>
        <p:spPr>
          <a:xfrm>
            <a:off x="0" y="0"/>
            <a:ext cx="9144000" cy="5143500"/>
          </a:xfrm>
          <a:prstGeom prst="rect">
            <a:avLst/>
          </a:prstGeom>
          <a:noFill/>
          <a:ln>
            <a:noFill/>
          </a:ln>
        </p:spPr>
      </p:pic>
      <p:sp>
        <p:nvSpPr>
          <p:cNvPr id="154" name="Google Shape;154;p69"/>
          <p:cNvSpPr txBox="1">
            <a:spLocks noGrp="1"/>
          </p:cNvSpPr>
          <p:nvPr>
            <p:ph type="title"/>
          </p:nvPr>
        </p:nvSpPr>
        <p:spPr>
          <a:xfrm>
            <a:off x="994175" y="889313"/>
            <a:ext cx="3105000" cy="2021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b="1">
                <a:solidFill>
                  <a:schemeClr val="accen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5" name="Google Shape;155;p69"/>
          <p:cNvSpPr txBox="1">
            <a:spLocks noGrp="1"/>
          </p:cNvSpPr>
          <p:nvPr>
            <p:ph type="subTitle" idx="1"/>
          </p:nvPr>
        </p:nvSpPr>
        <p:spPr>
          <a:xfrm>
            <a:off x="802200" y="3133825"/>
            <a:ext cx="3489000" cy="1095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600"/>
              <a:buNone/>
              <a:defRPr sz="1600">
                <a:solidFill>
                  <a:schemeClr val="lt1"/>
                </a:solidFill>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6"/>
        <p:cNvGrpSpPr/>
        <p:nvPr/>
      </p:nvGrpSpPr>
      <p:grpSpPr>
        <a:xfrm>
          <a:off x="0" y="0"/>
          <a:ext cx="0" cy="0"/>
          <a:chOff x="0" y="0"/>
          <a:chExt cx="0" cy="0"/>
        </a:xfrm>
      </p:grpSpPr>
      <p:pic>
        <p:nvPicPr>
          <p:cNvPr id="157" name="Google Shape;157;p70"/>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158" name="Google Shape;158;p70"/>
          <p:cNvSpPr/>
          <p:nvPr/>
        </p:nvSpPr>
        <p:spPr>
          <a:xfrm rot="-2700000">
            <a:off x="3154746" y="1607046"/>
            <a:ext cx="2834508" cy="2834508"/>
          </a:xfrm>
          <a:prstGeom prst="teardrop">
            <a:avLst>
              <a:gd name="adj" fmla="val 116541"/>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70"/>
          <p:cNvSpPr txBox="1">
            <a:spLocks noGrp="1"/>
          </p:cNvSpPr>
          <p:nvPr>
            <p:ph type="title"/>
          </p:nvPr>
        </p:nvSpPr>
        <p:spPr>
          <a:xfrm>
            <a:off x="1351050" y="1443763"/>
            <a:ext cx="6441900" cy="8346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sz="5000">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60" name="Google Shape;160;p70"/>
          <p:cNvSpPr txBox="1">
            <a:spLocks noGrp="1"/>
          </p:cNvSpPr>
          <p:nvPr>
            <p:ph type="subTitle" idx="1"/>
          </p:nvPr>
        </p:nvSpPr>
        <p:spPr>
          <a:xfrm>
            <a:off x="1686325" y="2370976"/>
            <a:ext cx="5771400" cy="1273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18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1"/>
        <p:cNvGrpSpPr/>
        <p:nvPr/>
      </p:nvGrpSpPr>
      <p:grpSpPr>
        <a:xfrm>
          <a:off x="0" y="0"/>
          <a:ext cx="0" cy="0"/>
          <a:chOff x="0" y="0"/>
          <a:chExt cx="0" cy="0"/>
        </a:xfrm>
      </p:grpSpPr>
      <p:sp>
        <p:nvSpPr>
          <p:cNvPr id="162" name="Google Shape;162;p71"/>
          <p:cNvSpPr/>
          <p:nvPr/>
        </p:nvSpPr>
        <p:spPr>
          <a:xfrm>
            <a:off x="0" y="0"/>
            <a:ext cx="9144000" cy="5150100"/>
          </a:xfrm>
          <a:prstGeom prst="rect">
            <a:avLst/>
          </a:prstGeom>
          <a:solidFill>
            <a:srgbClr val="E68245">
              <a:alpha val="2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 name="Google Shape;163;p71"/>
          <p:cNvPicPr preferRelativeResize="0"/>
          <p:nvPr/>
        </p:nvPicPr>
        <p:blipFill rotWithShape="1">
          <a:blip r:embed="rId2">
            <a:alphaModFix amt="6000"/>
          </a:blip>
          <a:srcRect/>
          <a:stretch/>
        </p:blipFill>
        <p:spPr>
          <a:xfrm>
            <a:off x="0" y="0"/>
            <a:ext cx="9144000" cy="5143500"/>
          </a:xfrm>
          <a:prstGeom prst="rect">
            <a:avLst/>
          </a:prstGeom>
          <a:noFill/>
          <a:ln>
            <a:noFill/>
          </a:ln>
        </p:spPr>
      </p:pic>
      <p:sp>
        <p:nvSpPr>
          <p:cNvPr id="164" name="Google Shape;164;p71"/>
          <p:cNvSpPr txBox="1">
            <a:spLocks noGrp="1"/>
          </p:cNvSpPr>
          <p:nvPr>
            <p:ph type="title"/>
          </p:nvPr>
        </p:nvSpPr>
        <p:spPr>
          <a:xfrm>
            <a:off x="2337707" y="593331"/>
            <a:ext cx="4469400" cy="1193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pic>
        <p:nvPicPr>
          <p:cNvPr id="35" name="Google Shape;35;p46"/>
          <p:cNvPicPr preferRelativeResize="0"/>
          <p:nvPr/>
        </p:nvPicPr>
        <p:blipFill rotWithShape="1">
          <a:blip r:embed="rId2">
            <a:alphaModFix amt="15000"/>
          </a:blip>
          <a:srcRect/>
          <a:stretch/>
        </p:blipFill>
        <p:spPr>
          <a:xfrm>
            <a:off x="0" y="0"/>
            <a:ext cx="9144000" cy="5143500"/>
          </a:xfrm>
          <a:prstGeom prst="rect">
            <a:avLst/>
          </a:prstGeom>
          <a:noFill/>
          <a:ln>
            <a:noFill/>
          </a:ln>
        </p:spPr>
      </p:pic>
      <p:sp>
        <p:nvSpPr>
          <p:cNvPr id="36" name="Google Shape;36;p46"/>
          <p:cNvSpPr txBox="1">
            <a:spLocks noGrp="1"/>
          </p:cNvSpPr>
          <p:nvPr>
            <p:ph type="title"/>
          </p:nvPr>
        </p:nvSpPr>
        <p:spPr>
          <a:xfrm>
            <a:off x="4197975" y="1703625"/>
            <a:ext cx="2441400" cy="64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600"/>
              <a:buFont typeface="Raleway"/>
              <a:buNone/>
              <a:defRPr b="1">
                <a:solidFill>
                  <a:schemeClr val="lt1"/>
                </a:solidFill>
              </a:defRPr>
            </a:lvl1pPr>
            <a:lvl2pPr lvl="1"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2pPr>
            <a:lvl3pPr lvl="2"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3pPr>
            <a:lvl4pPr lvl="3"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4pPr>
            <a:lvl5pPr lvl="4"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5pPr>
            <a:lvl6pPr lvl="5"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6pPr>
            <a:lvl7pPr lvl="6"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7pPr>
            <a:lvl8pPr lvl="7"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8pPr>
            <a:lvl9pPr lvl="8"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9pPr>
          </a:lstStyle>
          <a:p>
            <a:endParaRPr/>
          </a:p>
        </p:txBody>
      </p:sp>
      <p:sp>
        <p:nvSpPr>
          <p:cNvPr id="37" name="Google Shape;37;p46"/>
          <p:cNvSpPr txBox="1">
            <a:spLocks noGrp="1"/>
          </p:cNvSpPr>
          <p:nvPr>
            <p:ph type="title" idx="2"/>
          </p:nvPr>
        </p:nvSpPr>
        <p:spPr>
          <a:xfrm>
            <a:off x="2426475" y="2142150"/>
            <a:ext cx="1338600" cy="85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700"/>
              <a:buNone/>
              <a:defRPr sz="7000" b="1">
                <a:solidFill>
                  <a:schemeClr val="lt1"/>
                </a:solidFill>
              </a:defRPr>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a:endParaRPr/>
          </a:p>
        </p:txBody>
      </p:sp>
      <p:sp>
        <p:nvSpPr>
          <p:cNvPr id="38" name="Google Shape;38;p46"/>
          <p:cNvSpPr txBox="1">
            <a:spLocks noGrp="1"/>
          </p:cNvSpPr>
          <p:nvPr>
            <p:ph type="subTitle" idx="1"/>
          </p:nvPr>
        </p:nvSpPr>
        <p:spPr>
          <a:xfrm>
            <a:off x="4197975" y="2701848"/>
            <a:ext cx="2441400" cy="64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400"/>
              <a:buNone/>
              <a:defRPr sz="1600">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5"/>
        <p:cNvGrpSpPr/>
        <p:nvPr/>
      </p:nvGrpSpPr>
      <p:grpSpPr>
        <a:xfrm>
          <a:off x="0" y="0"/>
          <a:ext cx="0" cy="0"/>
          <a:chOff x="0" y="0"/>
          <a:chExt cx="0" cy="0"/>
        </a:xfrm>
      </p:grpSpPr>
      <p:pic>
        <p:nvPicPr>
          <p:cNvPr id="166" name="Google Shape;166;p72"/>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167" name="Google Shape;167;p72"/>
          <p:cNvSpPr txBox="1">
            <a:spLocks noGrp="1"/>
          </p:cNvSpPr>
          <p:nvPr>
            <p:ph type="title"/>
          </p:nvPr>
        </p:nvSpPr>
        <p:spPr>
          <a:xfrm>
            <a:off x="1456300" y="1529850"/>
            <a:ext cx="6231300" cy="1567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0"/>
              <a:buNone/>
              <a:defRPr sz="90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68" name="Google Shape;168;p72"/>
          <p:cNvSpPr txBox="1">
            <a:spLocks noGrp="1"/>
          </p:cNvSpPr>
          <p:nvPr>
            <p:ph type="body" idx="1"/>
          </p:nvPr>
        </p:nvSpPr>
        <p:spPr>
          <a:xfrm>
            <a:off x="2046600" y="3207650"/>
            <a:ext cx="5050800" cy="287700"/>
          </a:xfrm>
          <a:prstGeom prst="rect">
            <a:avLst/>
          </a:prstGeom>
          <a:noFill/>
          <a:ln>
            <a:noFill/>
          </a:ln>
        </p:spPr>
        <p:txBody>
          <a:bodyPr spcFirstLastPara="1" wrap="square" lIns="91425" tIns="91425" rIns="91425" bIns="91425" anchor="ctr" anchorCtr="0">
            <a:noAutofit/>
          </a:bodyPr>
          <a:lstStyle>
            <a:lvl1pPr marL="457200" lvl="0" indent="-317500" algn="ctr">
              <a:lnSpc>
                <a:spcPct val="100000"/>
              </a:lnSpc>
              <a:spcBef>
                <a:spcPts val="0"/>
              </a:spcBef>
              <a:spcAft>
                <a:spcPts val="0"/>
              </a:spcAft>
              <a:buSzPts val="1400"/>
              <a:buChar char="●"/>
              <a:defRPr sz="1800">
                <a:solidFill>
                  <a:schemeClr val="lt1"/>
                </a:solidFill>
              </a:defRPr>
            </a:lvl1pPr>
            <a:lvl2pPr marL="914400" lvl="1" indent="-317500" algn="ctr">
              <a:lnSpc>
                <a:spcPct val="100000"/>
              </a:lnSpc>
              <a:spcBef>
                <a:spcPts val="0"/>
              </a:spcBef>
              <a:spcAft>
                <a:spcPts val="0"/>
              </a:spcAft>
              <a:buSzPts val="1400"/>
              <a:buChar char="○"/>
              <a:defRPr/>
            </a:lvl2pPr>
            <a:lvl3pPr marL="1371600" lvl="2" indent="-317500" algn="ctr">
              <a:lnSpc>
                <a:spcPct val="100000"/>
              </a:lnSpc>
              <a:spcBef>
                <a:spcPts val="0"/>
              </a:spcBef>
              <a:spcAft>
                <a:spcPts val="0"/>
              </a:spcAft>
              <a:buSzPts val="1400"/>
              <a:buChar char="■"/>
              <a:defRPr/>
            </a:lvl3pPr>
            <a:lvl4pPr marL="1828800" lvl="3" indent="-317500" algn="ctr">
              <a:lnSpc>
                <a:spcPct val="100000"/>
              </a:lnSpc>
              <a:spcBef>
                <a:spcPts val="0"/>
              </a:spcBef>
              <a:spcAft>
                <a:spcPts val="0"/>
              </a:spcAft>
              <a:buSzPts val="1400"/>
              <a:buChar char="●"/>
              <a:defRPr/>
            </a:lvl4pPr>
            <a:lvl5pPr marL="2286000" lvl="4" indent="-317500" algn="ctr">
              <a:lnSpc>
                <a:spcPct val="100000"/>
              </a:lnSpc>
              <a:spcBef>
                <a:spcPts val="0"/>
              </a:spcBef>
              <a:spcAft>
                <a:spcPts val="0"/>
              </a:spcAft>
              <a:buSzPts val="1400"/>
              <a:buChar char="○"/>
              <a:defRPr/>
            </a:lvl5pPr>
            <a:lvl6pPr marL="2743200" lvl="5" indent="-317500" algn="ctr">
              <a:lnSpc>
                <a:spcPct val="100000"/>
              </a:lnSpc>
              <a:spcBef>
                <a:spcPts val="0"/>
              </a:spcBef>
              <a:spcAft>
                <a:spcPts val="0"/>
              </a:spcAft>
              <a:buSzPts val="1400"/>
              <a:buChar char="■"/>
              <a:defRPr/>
            </a:lvl6pPr>
            <a:lvl7pPr marL="3200400" lvl="6" indent="-317500" algn="ctr">
              <a:lnSpc>
                <a:spcPct val="100000"/>
              </a:lnSpc>
              <a:spcBef>
                <a:spcPts val="0"/>
              </a:spcBef>
              <a:spcAft>
                <a:spcPts val="0"/>
              </a:spcAft>
              <a:buSzPts val="1400"/>
              <a:buChar char="●"/>
              <a:defRPr/>
            </a:lvl7pPr>
            <a:lvl8pPr marL="3657600" lvl="7" indent="-317500" algn="ctr">
              <a:lnSpc>
                <a:spcPct val="100000"/>
              </a:lnSpc>
              <a:spcBef>
                <a:spcPts val="0"/>
              </a:spcBef>
              <a:spcAft>
                <a:spcPts val="0"/>
              </a:spcAft>
              <a:buSzPts val="1400"/>
              <a:buChar char="○"/>
              <a:defRPr/>
            </a:lvl8pPr>
            <a:lvl9pPr marL="4114800" lvl="8" indent="-317500" algn="ctr">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9"/>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70"/>
        <p:cNvGrpSpPr/>
        <p:nvPr/>
      </p:nvGrpSpPr>
      <p:grpSpPr>
        <a:xfrm>
          <a:off x="0" y="0"/>
          <a:ext cx="0" cy="0"/>
          <a:chOff x="0" y="0"/>
          <a:chExt cx="0" cy="0"/>
        </a:xfrm>
      </p:grpSpPr>
      <p:pic>
        <p:nvPicPr>
          <p:cNvPr id="171" name="Google Shape;171;p74"/>
          <p:cNvPicPr preferRelativeResize="0"/>
          <p:nvPr/>
        </p:nvPicPr>
        <p:blipFill rotWithShape="1">
          <a:blip r:embed="rId2">
            <a:alphaModFix amt="7000"/>
          </a:blip>
          <a:srcRect/>
          <a:stretch/>
        </p:blipFill>
        <p:spPr>
          <a:xfrm>
            <a:off x="0" y="0"/>
            <a:ext cx="9144000" cy="5143500"/>
          </a:xfrm>
          <a:prstGeom prst="rect">
            <a:avLst/>
          </a:prstGeom>
          <a:noFill/>
          <a:ln>
            <a:noFill/>
          </a:ln>
        </p:spPr>
      </p:pic>
      <p:pic>
        <p:nvPicPr>
          <p:cNvPr id="172" name="Google Shape;172;p74"/>
          <p:cNvPicPr preferRelativeResize="0"/>
          <p:nvPr/>
        </p:nvPicPr>
        <p:blipFill rotWithShape="1">
          <a:blip r:embed="rId2">
            <a:alphaModFix amt="17000"/>
          </a:blip>
          <a:srcRect/>
          <a:stretch/>
        </p:blipFill>
        <p:spPr>
          <a:xfrm flipH="1">
            <a:off x="25" y="3125"/>
            <a:ext cx="9144000" cy="5143500"/>
          </a:xfrm>
          <a:prstGeom prst="rect">
            <a:avLst/>
          </a:prstGeom>
          <a:noFill/>
          <a:ln>
            <a:noFill/>
          </a:ln>
        </p:spPr>
      </p:pic>
      <p:sp>
        <p:nvSpPr>
          <p:cNvPr id="173" name="Google Shape;173;p74"/>
          <p:cNvSpPr/>
          <p:nvPr/>
        </p:nvSpPr>
        <p:spPr>
          <a:xfrm>
            <a:off x="3380669" y="1743625"/>
            <a:ext cx="2382600" cy="2688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74"/>
          <p:cNvSpPr/>
          <p:nvPr/>
        </p:nvSpPr>
        <p:spPr>
          <a:xfrm>
            <a:off x="711225" y="1743625"/>
            <a:ext cx="2382600" cy="268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74"/>
          <p:cNvSpPr/>
          <p:nvPr/>
        </p:nvSpPr>
        <p:spPr>
          <a:xfrm>
            <a:off x="6050126" y="1743625"/>
            <a:ext cx="2382600" cy="268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74"/>
          <p:cNvSpPr txBox="1">
            <a:spLocks noGrp="1"/>
          </p:cNvSpPr>
          <p:nvPr>
            <p:ph type="subTitle" idx="1"/>
          </p:nvPr>
        </p:nvSpPr>
        <p:spPr>
          <a:xfrm>
            <a:off x="1013325" y="3520029"/>
            <a:ext cx="1778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177" name="Google Shape;177;p74"/>
          <p:cNvSpPr txBox="1">
            <a:spLocks noGrp="1"/>
          </p:cNvSpPr>
          <p:nvPr>
            <p:ph type="subTitle" idx="2"/>
          </p:nvPr>
        </p:nvSpPr>
        <p:spPr>
          <a:xfrm>
            <a:off x="883725" y="3148753"/>
            <a:ext cx="20376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178" name="Google Shape;178;p74"/>
          <p:cNvSpPr txBox="1">
            <a:spLocks noGrp="1"/>
          </p:cNvSpPr>
          <p:nvPr>
            <p:ph type="title"/>
          </p:nvPr>
        </p:nvSpPr>
        <p:spPr>
          <a:xfrm>
            <a:off x="71132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79" name="Google Shape;179;p74"/>
          <p:cNvSpPr txBox="1">
            <a:spLocks noGrp="1"/>
          </p:cNvSpPr>
          <p:nvPr>
            <p:ph type="title" idx="3"/>
          </p:nvPr>
        </p:nvSpPr>
        <p:spPr>
          <a:xfrm flipH="1">
            <a:off x="1477125" y="2380644"/>
            <a:ext cx="850800" cy="4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b="1">
                <a:solidFill>
                  <a:schemeClr val="accent1"/>
                </a:solidFill>
              </a:defRPr>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
        <p:nvSpPr>
          <p:cNvPr id="180" name="Google Shape;180;p74"/>
          <p:cNvSpPr txBox="1">
            <a:spLocks noGrp="1"/>
          </p:cNvSpPr>
          <p:nvPr>
            <p:ph type="subTitle" idx="4"/>
          </p:nvPr>
        </p:nvSpPr>
        <p:spPr>
          <a:xfrm>
            <a:off x="3682771" y="3520029"/>
            <a:ext cx="1778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181" name="Google Shape;181;p74"/>
          <p:cNvSpPr txBox="1">
            <a:spLocks noGrp="1"/>
          </p:cNvSpPr>
          <p:nvPr>
            <p:ph type="subTitle" idx="5"/>
          </p:nvPr>
        </p:nvSpPr>
        <p:spPr>
          <a:xfrm>
            <a:off x="3553171" y="3148753"/>
            <a:ext cx="20376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182" name="Google Shape;182;p74"/>
          <p:cNvSpPr txBox="1">
            <a:spLocks noGrp="1"/>
          </p:cNvSpPr>
          <p:nvPr>
            <p:ph type="title" idx="6"/>
          </p:nvPr>
        </p:nvSpPr>
        <p:spPr>
          <a:xfrm flipH="1">
            <a:off x="4146571" y="2380644"/>
            <a:ext cx="850800" cy="4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b="1">
                <a:solidFill>
                  <a:schemeClr val="accent3"/>
                </a:solidFill>
              </a:defRPr>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
        <p:nvSpPr>
          <p:cNvPr id="183" name="Google Shape;183;p74"/>
          <p:cNvSpPr txBox="1">
            <a:spLocks noGrp="1"/>
          </p:cNvSpPr>
          <p:nvPr>
            <p:ph type="subTitle" idx="7"/>
          </p:nvPr>
        </p:nvSpPr>
        <p:spPr>
          <a:xfrm>
            <a:off x="6352229" y="3520029"/>
            <a:ext cx="1778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184" name="Google Shape;184;p74"/>
          <p:cNvSpPr txBox="1">
            <a:spLocks noGrp="1"/>
          </p:cNvSpPr>
          <p:nvPr>
            <p:ph type="subTitle" idx="8"/>
          </p:nvPr>
        </p:nvSpPr>
        <p:spPr>
          <a:xfrm>
            <a:off x="6222624" y="3148753"/>
            <a:ext cx="20376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185" name="Google Shape;185;p74"/>
          <p:cNvSpPr txBox="1">
            <a:spLocks noGrp="1"/>
          </p:cNvSpPr>
          <p:nvPr>
            <p:ph type="title" idx="9"/>
          </p:nvPr>
        </p:nvSpPr>
        <p:spPr>
          <a:xfrm flipH="1">
            <a:off x="6816029" y="2380644"/>
            <a:ext cx="850800" cy="48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b="1">
                <a:solidFill>
                  <a:schemeClr val="accent1"/>
                </a:solidFill>
              </a:defRPr>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6"/>
        <p:cNvGrpSpPr/>
        <p:nvPr/>
      </p:nvGrpSpPr>
      <p:grpSpPr>
        <a:xfrm>
          <a:off x="0" y="0"/>
          <a:ext cx="0" cy="0"/>
          <a:chOff x="0" y="0"/>
          <a:chExt cx="0" cy="0"/>
        </a:xfrm>
      </p:grpSpPr>
      <p:pic>
        <p:nvPicPr>
          <p:cNvPr id="187" name="Google Shape;187;p75"/>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188" name="Google Shape;188;p75"/>
          <p:cNvSpPr/>
          <p:nvPr/>
        </p:nvSpPr>
        <p:spPr>
          <a:xfrm>
            <a:off x="1419625" y="1010550"/>
            <a:ext cx="6304200" cy="2748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75"/>
          <p:cNvSpPr txBox="1">
            <a:spLocks noGrp="1"/>
          </p:cNvSpPr>
          <p:nvPr>
            <p:ph type="subTitle" idx="1"/>
          </p:nvPr>
        </p:nvSpPr>
        <p:spPr>
          <a:xfrm>
            <a:off x="1642825" y="1230464"/>
            <a:ext cx="5859600" cy="202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30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0" name="Google Shape;190;p75"/>
          <p:cNvSpPr txBox="1">
            <a:spLocks noGrp="1"/>
          </p:cNvSpPr>
          <p:nvPr>
            <p:ph type="title"/>
          </p:nvPr>
        </p:nvSpPr>
        <p:spPr>
          <a:xfrm>
            <a:off x="1420525" y="3549550"/>
            <a:ext cx="6304200" cy="5832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sz="2000" b="1">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91"/>
        <p:cNvGrpSpPr/>
        <p:nvPr/>
      </p:nvGrpSpPr>
      <p:grpSpPr>
        <a:xfrm>
          <a:off x="0" y="0"/>
          <a:ext cx="0" cy="0"/>
          <a:chOff x="0" y="0"/>
          <a:chExt cx="0" cy="0"/>
        </a:xfrm>
      </p:grpSpPr>
      <p:pic>
        <p:nvPicPr>
          <p:cNvPr id="192" name="Google Shape;192;p76"/>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193" name="Google Shape;193;p76"/>
          <p:cNvSpPr txBox="1">
            <a:spLocks noGrp="1"/>
          </p:cNvSpPr>
          <p:nvPr>
            <p:ph type="title"/>
          </p:nvPr>
        </p:nvSpPr>
        <p:spPr>
          <a:xfrm>
            <a:off x="2503050" y="1703625"/>
            <a:ext cx="2441400" cy="64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600"/>
              <a:buFont typeface="Raleway"/>
              <a:buNone/>
              <a:defRPr b="1">
                <a:solidFill>
                  <a:schemeClr val="lt1"/>
                </a:solidFill>
              </a:defRPr>
            </a:lvl1pPr>
            <a:lvl2pPr lvl="1"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2pPr>
            <a:lvl3pPr lvl="2"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3pPr>
            <a:lvl4pPr lvl="3"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4pPr>
            <a:lvl5pPr lvl="4"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5pPr>
            <a:lvl6pPr lvl="5"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6pPr>
            <a:lvl7pPr lvl="6"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7pPr>
            <a:lvl8pPr lvl="7"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8pPr>
            <a:lvl9pPr lvl="8" algn="ctr">
              <a:lnSpc>
                <a:spcPct val="100000"/>
              </a:lnSpc>
              <a:spcBef>
                <a:spcPts val="0"/>
              </a:spcBef>
              <a:spcAft>
                <a:spcPts val="0"/>
              </a:spcAft>
              <a:buClr>
                <a:schemeClr val="lt1"/>
              </a:buClr>
              <a:buSzPts val="3600"/>
              <a:buFont typeface="Raleway"/>
              <a:buNone/>
              <a:defRPr sz="3600">
                <a:solidFill>
                  <a:schemeClr val="lt1"/>
                </a:solidFill>
                <a:latin typeface="Raleway"/>
                <a:ea typeface="Raleway"/>
                <a:cs typeface="Raleway"/>
                <a:sym typeface="Raleway"/>
              </a:defRPr>
            </a:lvl9pPr>
          </a:lstStyle>
          <a:p>
            <a:endParaRPr/>
          </a:p>
        </p:txBody>
      </p:sp>
      <p:sp>
        <p:nvSpPr>
          <p:cNvPr id="194" name="Google Shape;194;p76"/>
          <p:cNvSpPr txBox="1">
            <a:spLocks noGrp="1"/>
          </p:cNvSpPr>
          <p:nvPr>
            <p:ph type="title" idx="2"/>
          </p:nvPr>
        </p:nvSpPr>
        <p:spPr>
          <a:xfrm>
            <a:off x="5376100" y="2137350"/>
            <a:ext cx="1338600" cy="85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700"/>
              <a:buNone/>
              <a:defRPr sz="7000" b="1">
                <a:solidFill>
                  <a:schemeClr val="lt1"/>
                </a:solidFill>
              </a:defRPr>
            </a:lvl1pPr>
            <a:lvl2pPr lvl="1" algn="ctr">
              <a:lnSpc>
                <a:spcPct val="100000"/>
              </a:lnSpc>
              <a:spcBef>
                <a:spcPts val="0"/>
              </a:spcBef>
              <a:spcAft>
                <a:spcPts val="0"/>
              </a:spcAft>
              <a:buSzPts val="5700"/>
              <a:buNone/>
              <a:defRPr sz="5700"/>
            </a:lvl2pPr>
            <a:lvl3pPr lvl="2" algn="ctr">
              <a:lnSpc>
                <a:spcPct val="100000"/>
              </a:lnSpc>
              <a:spcBef>
                <a:spcPts val="0"/>
              </a:spcBef>
              <a:spcAft>
                <a:spcPts val="0"/>
              </a:spcAft>
              <a:buSzPts val="5700"/>
              <a:buNone/>
              <a:defRPr sz="5700"/>
            </a:lvl3pPr>
            <a:lvl4pPr lvl="3" algn="ctr">
              <a:lnSpc>
                <a:spcPct val="100000"/>
              </a:lnSpc>
              <a:spcBef>
                <a:spcPts val="0"/>
              </a:spcBef>
              <a:spcAft>
                <a:spcPts val="0"/>
              </a:spcAft>
              <a:buSzPts val="5700"/>
              <a:buNone/>
              <a:defRPr sz="5700"/>
            </a:lvl4pPr>
            <a:lvl5pPr lvl="4" algn="ctr">
              <a:lnSpc>
                <a:spcPct val="100000"/>
              </a:lnSpc>
              <a:spcBef>
                <a:spcPts val="0"/>
              </a:spcBef>
              <a:spcAft>
                <a:spcPts val="0"/>
              </a:spcAft>
              <a:buSzPts val="5700"/>
              <a:buNone/>
              <a:defRPr sz="5700"/>
            </a:lvl5pPr>
            <a:lvl6pPr lvl="5" algn="ctr">
              <a:lnSpc>
                <a:spcPct val="100000"/>
              </a:lnSpc>
              <a:spcBef>
                <a:spcPts val="0"/>
              </a:spcBef>
              <a:spcAft>
                <a:spcPts val="0"/>
              </a:spcAft>
              <a:buSzPts val="5700"/>
              <a:buNone/>
              <a:defRPr sz="5700"/>
            </a:lvl6pPr>
            <a:lvl7pPr lvl="6" algn="ctr">
              <a:lnSpc>
                <a:spcPct val="100000"/>
              </a:lnSpc>
              <a:spcBef>
                <a:spcPts val="0"/>
              </a:spcBef>
              <a:spcAft>
                <a:spcPts val="0"/>
              </a:spcAft>
              <a:buSzPts val="5700"/>
              <a:buNone/>
              <a:defRPr sz="5700"/>
            </a:lvl7pPr>
            <a:lvl8pPr lvl="7" algn="ctr">
              <a:lnSpc>
                <a:spcPct val="100000"/>
              </a:lnSpc>
              <a:spcBef>
                <a:spcPts val="0"/>
              </a:spcBef>
              <a:spcAft>
                <a:spcPts val="0"/>
              </a:spcAft>
              <a:buSzPts val="5700"/>
              <a:buNone/>
              <a:defRPr sz="5700"/>
            </a:lvl8pPr>
            <a:lvl9pPr lvl="8" algn="ctr">
              <a:lnSpc>
                <a:spcPct val="100000"/>
              </a:lnSpc>
              <a:spcBef>
                <a:spcPts val="0"/>
              </a:spcBef>
              <a:spcAft>
                <a:spcPts val="0"/>
              </a:spcAft>
              <a:buSzPts val="5700"/>
              <a:buNone/>
              <a:defRPr sz="5700"/>
            </a:lvl9pPr>
          </a:lstStyle>
          <a:p>
            <a:endParaRPr/>
          </a:p>
        </p:txBody>
      </p:sp>
      <p:sp>
        <p:nvSpPr>
          <p:cNvPr id="195" name="Google Shape;195;p76"/>
          <p:cNvSpPr txBox="1">
            <a:spLocks noGrp="1"/>
          </p:cNvSpPr>
          <p:nvPr>
            <p:ph type="subTitle" idx="1"/>
          </p:nvPr>
        </p:nvSpPr>
        <p:spPr>
          <a:xfrm>
            <a:off x="2503050" y="2701848"/>
            <a:ext cx="2441400" cy="64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400"/>
              <a:buNone/>
              <a:defRPr sz="1600">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96"/>
        <p:cNvGrpSpPr/>
        <p:nvPr/>
      </p:nvGrpSpPr>
      <p:grpSpPr>
        <a:xfrm>
          <a:off x="0" y="0"/>
          <a:ext cx="0" cy="0"/>
          <a:chOff x="0" y="0"/>
          <a:chExt cx="0" cy="0"/>
        </a:xfrm>
      </p:grpSpPr>
      <p:pic>
        <p:nvPicPr>
          <p:cNvPr id="197" name="Google Shape;197;p77"/>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198" name="Google Shape;198;p77"/>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99" name="Google Shape;199;p77"/>
          <p:cNvSpPr/>
          <p:nvPr/>
        </p:nvSpPr>
        <p:spPr>
          <a:xfrm>
            <a:off x="711275" y="1600200"/>
            <a:ext cx="2007000" cy="2831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77"/>
          <p:cNvSpPr/>
          <p:nvPr/>
        </p:nvSpPr>
        <p:spPr>
          <a:xfrm>
            <a:off x="2983225" y="1600200"/>
            <a:ext cx="5449500" cy="2831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01"/>
        <p:cNvGrpSpPr/>
        <p:nvPr/>
      </p:nvGrpSpPr>
      <p:grpSpPr>
        <a:xfrm>
          <a:off x="0" y="0"/>
          <a:ext cx="0" cy="0"/>
          <a:chOff x="0" y="0"/>
          <a:chExt cx="0" cy="0"/>
        </a:xfrm>
      </p:grpSpPr>
      <p:pic>
        <p:nvPicPr>
          <p:cNvPr id="202" name="Google Shape;202;p78"/>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03" name="Google Shape;203;p78"/>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4" name="Google Shape;204;p78"/>
          <p:cNvSpPr/>
          <p:nvPr/>
        </p:nvSpPr>
        <p:spPr>
          <a:xfrm>
            <a:off x="711175" y="1600200"/>
            <a:ext cx="7721400" cy="2831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05"/>
        <p:cNvGrpSpPr/>
        <p:nvPr/>
      </p:nvGrpSpPr>
      <p:grpSpPr>
        <a:xfrm>
          <a:off x="0" y="0"/>
          <a:ext cx="0" cy="0"/>
          <a:chOff x="0" y="0"/>
          <a:chExt cx="0" cy="0"/>
        </a:xfrm>
      </p:grpSpPr>
      <p:pic>
        <p:nvPicPr>
          <p:cNvPr id="206" name="Google Shape;206;p79"/>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07" name="Google Shape;207;p79"/>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8" name="Google Shape;208;p79"/>
          <p:cNvSpPr txBox="1">
            <a:spLocks noGrp="1"/>
          </p:cNvSpPr>
          <p:nvPr>
            <p:ph type="subTitle" idx="1"/>
          </p:nvPr>
        </p:nvSpPr>
        <p:spPr>
          <a:xfrm>
            <a:off x="1269575" y="3680475"/>
            <a:ext cx="23475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600">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09" name="Google Shape;209;p79"/>
          <p:cNvSpPr txBox="1">
            <a:spLocks noGrp="1"/>
          </p:cNvSpPr>
          <p:nvPr>
            <p:ph type="subTitle" idx="2"/>
          </p:nvPr>
        </p:nvSpPr>
        <p:spPr>
          <a:xfrm>
            <a:off x="1410875" y="3293275"/>
            <a:ext cx="20649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10" name="Google Shape;210;p79"/>
          <p:cNvSpPr txBox="1">
            <a:spLocks noGrp="1"/>
          </p:cNvSpPr>
          <p:nvPr>
            <p:ph type="subTitle" idx="3"/>
          </p:nvPr>
        </p:nvSpPr>
        <p:spPr>
          <a:xfrm>
            <a:off x="5526775" y="3680475"/>
            <a:ext cx="23475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600">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11" name="Google Shape;211;p79"/>
          <p:cNvSpPr txBox="1">
            <a:spLocks noGrp="1"/>
          </p:cNvSpPr>
          <p:nvPr>
            <p:ph type="subTitle" idx="4"/>
          </p:nvPr>
        </p:nvSpPr>
        <p:spPr>
          <a:xfrm>
            <a:off x="5668075" y="3293275"/>
            <a:ext cx="20649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12" name="Google Shape;212;p79"/>
          <p:cNvSpPr/>
          <p:nvPr/>
        </p:nvSpPr>
        <p:spPr>
          <a:xfrm>
            <a:off x="4968425" y="3654625"/>
            <a:ext cx="3464100" cy="777600"/>
          </a:xfrm>
          <a:prstGeom prst="rect">
            <a:avLst/>
          </a:prstGeom>
          <a:solidFill>
            <a:srgbClr val="F0D6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79"/>
          <p:cNvSpPr/>
          <p:nvPr/>
        </p:nvSpPr>
        <p:spPr>
          <a:xfrm>
            <a:off x="711275" y="3654625"/>
            <a:ext cx="3464100" cy="777600"/>
          </a:xfrm>
          <a:prstGeom prst="rect">
            <a:avLst/>
          </a:prstGeom>
          <a:solidFill>
            <a:srgbClr val="F0D6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214"/>
        <p:cNvGrpSpPr/>
        <p:nvPr/>
      </p:nvGrpSpPr>
      <p:grpSpPr>
        <a:xfrm>
          <a:off x="0" y="0"/>
          <a:ext cx="0" cy="0"/>
          <a:chOff x="0" y="0"/>
          <a:chExt cx="0" cy="0"/>
        </a:xfrm>
      </p:grpSpPr>
      <p:pic>
        <p:nvPicPr>
          <p:cNvPr id="215" name="Google Shape;215;p80"/>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16" name="Google Shape;216;p80"/>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17" name="Google Shape;217;p80"/>
          <p:cNvSpPr/>
          <p:nvPr/>
        </p:nvSpPr>
        <p:spPr>
          <a:xfrm>
            <a:off x="4819075" y="3953625"/>
            <a:ext cx="3613500" cy="478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80"/>
          <p:cNvSpPr/>
          <p:nvPr/>
        </p:nvSpPr>
        <p:spPr>
          <a:xfrm>
            <a:off x="4819075" y="1447800"/>
            <a:ext cx="3613500" cy="1905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80"/>
          <p:cNvSpPr/>
          <p:nvPr/>
        </p:nvSpPr>
        <p:spPr>
          <a:xfrm>
            <a:off x="715925" y="1447800"/>
            <a:ext cx="3613500" cy="298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80"/>
          <p:cNvSpPr txBox="1">
            <a:spLocks noGrp="1"/>
          </p:cNvSpPr>
          <p:nvPr>
            <p:ph type="body" idx="1"/>
          </p:nvPr>
        </p:nvSpPr>
        <p:spPr>
          <a:xfrm>
            <a:off x="715925" y="1955237"/>
            <a:ext cx="3402900" cy="23721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Clr>
                <a:schemeClr val="lt1"/>
              </a:buClr>
              <a:buSzPts val="1000"/>
              <a:buFont typeface="Montserrat"/>
              <a:buChar char="●"/>
              <a:defRPr sz="1200">
                <a:solidFill>
                  <a:schemeClr val="lt1"/>
                </a:solidFill>
              </a:defRPr>
            </a:lvl1pPr>
            <a:lvl2pPr marL="914400" lvl="1" indent="-330200" algn="l">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algn="l">
              <a:lnSpc>
                <a:spcPct val="100000"/>
              </a:lnSpc>
              <a:spcBef>
                <a:spcPts val="0"/>
              </a:spcBef>
              <a:spcAft>
                <a:spcPts val="0"/>
              </a:spcAft>
              <a:buClr>
                <a:schemeClr val="dk1"/>
              </a:buClr>
              <a:buSzPts val="1600"/>
              <a:buFont typeface="Montserrat"/>
              <a:buChar char="■"/>
              <a:defRPr>
                <a:solidFill>
                  <a:schemeClr val="dk1"/>
                </a:solidFill>
              </a:defRPr>
            </a:lvl3pPr>
            <a:lvl4pPr marL="1828800" lvl="3" indent="-330200" algn="l">
              <a:lnSpc>
                <a:spcPct val="100000"/>
              </a:lnSpc>
              <a:spcBef>
                <a:spcPts val="0"/>
              </a:spcBef>
              <a:spcAft>
                <a:spcPts val="0"/>
              </a:spcAft>
              <a:buClr>
                <a:schemeClr val="dk1"/>
              </a:buClr>
              <a:buSzPts val="1600"/>
              <a:buFont typeface="Montserrat"/>
              <a:buChar char="●"/>
              <a:defRPr>
                <a:solidFill>
                  <a:schemeClr val="dk1"/>
                </a:solidFill>
              </a:defRPr>
            </a:lvl4pPr>
            <a:lvl5pPr marL="2286000" lvl="4" indent="-330200" algn="l">
              <a:lnSpc>
                <a:spcPct val="100000"/>
              </a:lnSpc>
              <a:spcBef>
                <a:spcPts val="0"/>
              </a:spcBef>
              <a:spcAft>
                <a:spcPts val="0"/>
              </a:spcAft>
              <a:buClr>
                <a:schemeClr val="dk1"/>
              </a:buClr>
              <a:buSzPts val="1600"/>
              <a:buFont typeface="Montserrat"/>
              <a:buChar char="○"/>
              <a:defRPr>
                <a:solidFill>
                  <a:schemeClr val="dk1"/>
                </a:solidFill>
              </a:defRPr>
            </a:lvl5pPr>
            <a:lvl6pPr marL="2743200" lvl="5" indent="-330200" algn="l">
              <a:lnSpc>
                <a:spcPct val="100000"/>
              </a:lnSpc>
              <a:spcBef>
                <a:spcPts val="0"/>
              </a:spcBef>
              <a:spcAft>
                <a:spcPts val="0"/>
              </a:spcAft>
              <a:buClr>
                <a:schemeClr val="dk1"/>
              </a:buClr>
              <a:buSzPts val="1600"/>
              <a:buFont typeface="Montserrat"/>
              <a:buChar char="■"/>
              <a:defRPr>
                <a:solidFill>
                  <a:schemeClr val="dk1"/>
                </a:solidFill>
              </a:defRPr>
            </a:lvl6pPr>
            <a:lvl7pPr marL="3200400" lvl="6" indent="-330200" algn="l">
              <a:lnSpc>
                <a:spcPct val="100000"/>
              </a:lnSpc>
              <a:spcBef>
                <a:spcPts val="0"/>
              </a:spcBef>
              <a:spcAft>
                <a:spcPts val="0"/>
              </a:spcAft>
              <a:buClr>
                <a:schemeClr val="dk1"/>
              </a:buClr>
              <a:buSzPts val="1600"/>
              <a:buFont typeface="Montserrat"/>
              <a:buChar char="●"/>
              <a:defRPr>
                <a:solidFill>
                  <a:schemeClr val="dk1"/>
                </a:solidFill>
              </a:defRPr>
            </a:lvl7pPr>
            <a:lvl8pPr marL="3657600" lvl="7" indent="-330200" algn="l">
              <a:lnSpc>
                <a:spcPct val="100000"/>
              </a:lnSpc>
              <a:spcBef>
                <a:spcPts val="0"/>
              </a:spcBef>
              <a:spcAft>
                <a:spcPts val="0"/>
              </a:spcAft>
              <a:buClr>
                <a:schemeClr val="dk1"/>
              </a:buClr>
              <a:buSzPts val="1600"/>
              <a:buFont typeface="Montserrat"/>
              <a:buChar char="○"/>
              <a:defRPr>
                <a:solidFill>
                  <a:schemeClr val="dk1"/>
                </a:solidFill>
              </a:defRPr>
            </a:lvl8pPr>
            <a:lvl9pPr marL="4114800" lvl="8" indent="-330200" algn="l">
              <a:lnSpc>
                <a:spcPct val="100000"/>
              </a:lnSpc>
              <a:spcBef>
                <a:spcPts val="0"/>
              </a:spcBef>
              <a:spcAft>
                <a:spcPts val="0"/>
              </a:spcAft>
              <a:buClr>
                <a:schemeClr val="dk1"/>
              </a:buClr>
              <a:buSzPts val="1600"/>
              <a:buFont typeface="Montserrat"/>
              <a:buChar char="■"/>
              <a:defRPr>
                <a:solidFill>
                  <a:schemeClr val="dk1"/>
                </a:solidFill>
              </a:defRPr>
            </a:lvl9pPr>
          </a:lstStyle>
          <a:p>
            <a:endParaRPr/>
          </a:p>
        </p:txBody>
      </p:sp>
      <p:sp>
        <p:nvSpPr>
          <p:cNvPr id="221" name="Google Shape;221;p80"/>
          <p:cNvSpPr txBox="1">
            <a:spLocks noGrp="1"/>
          </p:cNvSpPr>
          <p:nvPr>
            <p:ph type="subTitle" idx="2"/>
          </p:nvPr>
        </p:nvSpPr>
        <p:spPr>
          <a:xfrm>
            <a:off x="716075" y="1447800"/>
            <a:ext cx="3613500" cy="459900"/>
          </a:xfrm>
          <a:prstGeom prst="rect">
            <a:avLst/>
          </a:prstGeom>
          <a:solidFill>
            <a:schemeClr val="accent3"/>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22" name="Google Shape;222;p80"/>
          <p:cNvSpPr txBox="1">
            <a:spLocks noGrp="1"/>
          </p:cNvSpPr>
          <p:nvPr>
            <p:ph type="body" idx="3"/>
          </p:nvPr>
        </p:nvSpPr>
        <p:spPr>
          <a:xfrm>
            <a:off x="4818925" y="1490427"/>
            <a:ext cx="2795400" cy="19059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Clr>
                <a:schemeClr val="lt1"/>
              </a:buClr>
              <a:buSzPts val="1000"/>
              <a:buFont typeface="Montserrat"/>
              <a:buChar char="●"/>
              <a:defRPr sz="1200">
                <a:solidFill>
                  <a:schemeClr val="lt1"/>
                </a:solidFill>
              </a:defRPr>
            </a:lvl1pPr>
            <a:lvl2pPr marL="914400" lvl="1" indent="-330200" algn="l">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algn="l">
              <a:lnSpc>
                <a:spcPct val="100000"/>
              </a:lnSpc>
              <a:spcBef>
                <a:spcPts val="0"/>
              </a:spcBef>
              <a:spcAft>
                <a:spcPts val="0"/>
              </a:spcAft>
              <a:buClr>
                <a:schemeClr val="dk1"/>
              </a:buClr>
              <a:buSzPts val="1600"/>
              <a:buFont typeface="Montserrat"/>
              <a:buChar char="■"/>
              <a:defRPr>
                <a:solidFill>
                  <a:schemeClr val="dk1"/>
                </a:solidFill>
              </a:defRPr>
            </a:lvl3pPr>
            <a:lvl4pPr marL="1828800" lvl="3" indent="-330200" algn="l">
              <a:lnSpc>
                <a:spcPct val="100000"/>
              </a:lnSpc>
              <a:spcBef>
                <a:spcPts val="0"/>
              </a:spcBef>
              <a:spcAft>
                <a:spcPts val="0"/>
              </a:spcAft>
              <a:buClr>
                <a:schemeClr val="dk1"/>
              </a:buClr>
              <a:buSzPts val="1600"/>
              <a:buFont typeface="Montserrat"/>
              <a:buChar char="●"/>
              <a:defRPr>
                <a:solidFill>
                  <a:schemeClr val="dk1"/>
                </a:solidFill>
              </a:defRPr>
            </a:lvl4pPr>
            <a:lvl5pPr marL="2286000" lvl="4" indent="-330200" algn="l">
              <a:lnSpc>
                <a:spcPct val="100000"/>
              </a:lnSpc>
              <a:spcBef>
                <a:spcPts val="0"/>
              </a:spcBef>
              <a:spcAft>
                <a:spcPts val="0"/>
              </a:spcAft>
              <a:buClr>
                <a:schemeClr val="dk1"/>
              </a:buClr>
              <a:buSzPts val="1600"/>
              <a:buFont typeface="Montserrat"/>
              <a:buChar char="○"/>
              <a:defRPr>
                <a:solidFill>
                  <a:schemeClr val="dk1"/>
                </a:solidFill>
              </a:defRPr>
            </a:lvl5pPr>
            <a:lvl6pPr marL="2743200" lvl="5" indent="-330200" algn="l">
              <a:lnSpc>
                <a:spcPct val="100000"/>
              </a:lnSpc>
              <a:spcBef>
                <a:spcPts val="0"/>
              </a:spcBef>
              <a:spcAft>
                <a:spcPts val="0"/>
              </a:spcAft>
              <a:buClr>
                <a:schemeClr val="dk1"/>
              </a:buClr>
              <a:buSzPts val="1600"/>
              <a:buFont typeface="Montserrat"/>
              <a:buChar char="■"/>
              <a:defRPr>
                <a:solidFill>
                  <a:schemeClr val="dk1"/>
                </a:solidFill>
              </a:defRPr>
            </a:lvl6pPr>
            <a:lvl7pPr marL="3200400" lvl="6" indent="-330200" algn="l">
              <a:lnSpc>
                <a:spcPct val="100000"/>
              </a:lnSpc>
              <a:spcBef>
                <a:spcPts val="0"/>
              </a:spcBef>
              <a:spcAft>
                <a:spcPts val="0"/>
              </a:spcAft>
              <a:buClr>
                <a:schemeClr val="dk1"/>
              </a:buClr>
              <a:buSzPts val="1600"/>
              <a:buFont typeface="Montserrat"/>
              <a:buChar char="●"/>
              <a:defRPr>
                <a:solidFill>
                  <a:schemeClr val="dk1"/>
                </a:solidFill>
              </a:defRPr>
            </a:lvl7pPr>
            <a:lvl8pPr marL="3657600" lvl="7" indent="-330200" algn="l">
              <a:lnSpc>
                <a:spcPct val="100000"/>
              </a:lnSpc>
              <a:spcBef>
                <a:spcPts val="0"/>
              </a:spcBef>
              <a:spcAft>
                <a:spcPts val="0"/>
              </a:spcAft>
              <a:buClr>
                <a:schemeClr val="dk1"/>
              </a:buClr>
              <a:buSzPts val="1600"/>
              <a:buFont typeface="Montserrat"/>
              <a:buChar char="○"/>
              <a:defRPr>
                <a:solidFill>
                  <a:schemeClr val="dk1"/>
                </a:solidFill>
              </a:defRPr>
            </a:lvl8pPr>
            <a:lvl9pPr marL="4114800" lvl="8" indent="-330200" algn="l">
              <a:lnSpc>
                <a:spcPct val="100000"/>
              </a:lnSpc>
              <a:spcBef>
                <a:spcPts val="0"/>
              </a:spcBef>
              <a:spcAft>
                <a:spcPts val="0"/>
              </a:spcAft>
              <a:buClr>
                <a:schemeClr val="dk1"/>
              </a:buClr>
              <a:buSzPts val="1600"/>
              <a:buFont typeface="Montserrat"/>
              <a:buChar char="■"/>
              <a:defRPr>
                <a:solidFill>
                  <a:schemeClr val="dk1"/>
                </a:solidFill>
              </a:defRPr>
            </a:lvl9pPr>
          </a:lstStyle>
          <a:p>
            <a:endParaRPr/>
          </a:p>
        </p:txBody>
      </p:sp>
      <p:sp>
        <p:nvSpPr>
          <p:cNvPr id="223" name="Google Shape;223;p80"/>
          <p:cNvSpPr txBox="1">
            <a:spLocks noGrp="1"/>
          </p:cNvSpPr>
          <p:nvPr>
            <p:ph type="body" idx="4"/>
          </p:nvPr>
        </p:nvSpPr>
        <p:spPr>
          <a:xfrm>
            <a:off x="4818925" y="4004270"/>
            <a:ext cx="3613500" cy="3756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Clr>
                <a:schemeClr val="lt1"/>
              </a:buClr>
              <a:buSzPts val="1000"/>
              <a:buFont typeface="Montserrat"/>
              <a:buChar char="●"/>
              <a:defRPr sz="1200">
                <a:solidFill>
                  <a:schemeClr val="hlink"/>
                </a:solidFill>
              </a:defRPr>
            </a:lvl1pPr>
            <a:lvl2pPr marL="914400" lvl="1" indent="-330200" algn="l">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algn="l">
              <a:lnSpc>
                <a:spcPct val="100000"/>
              </a:lnSpc>
              <a:spcBef>
                <a:spcPts val="0"/>
              </a:spcBef>
              <a:spcAft>
                <a:spcPts val="0"/>
              </a:spcAft>
              <a:buClr>
                <a:schemeClr val="dk1"/>
              </a:buClr>
              <a:buSzPts val="1600"/>
              <a:buFont typeface="Montserrat"/>
              <a:buChar char="■"/>
              <a:defRPr>
                <a:solidFill>
                  <a:schemeClr val="dk1"/>
                </a:solidFill>
              </a:defRPr>
            </a:lvl3pPr>
            <a:lvl4pPr marL="1828800" lvl="3" indent="-330200" algn="l">
              <a:lnSpc>
                <a:spcPct val="100000"/>
              </a:lnSpc>
              <a:spcBef>
                <a:spcPts val="0"/>
              </a:spcBef>
              <a:spcAft>
                <a:spcPts val="0"/>
              </a:spcAft>
              <a:buClr>
                <a:schemeClr val="dk1"/>
              </a:buClr>
              <a:buSzPts val="1600"/>
              <a:buFont typeface="Montserrat"/>
              <a:buChar char="●"/>
              <a:defRPr>
                <a:solidFill>
                  <a:schemeClr val="dk1"/>
                </a:solidFill>
              </a:defRPr>
            </a:lvl4pPr>
            <a:lvl5pPr marL="2286000" lvl="4" indent="-330200" algn="l">
              <a:lnSpc>
                <a:spcPct val="100000"/>
              </a:lnSpc>
              <a:spcBef>
                <a:spcPts val="0"/>
              </a:spcBef>
              <a:spcAft>
                <a:spcPts val="0"/>
              </a:spcAft>
              <a:buClr>
                <a:schemeClr val="dk1"/>
              </a:buClr>
              <a:buSzPts val="1600"/>
              <a:buFont typeface="Montserrat"/>
              <a:buChar char="○"/>
              <a:defRPr>
                <a:solidFill>
                  <a:schemeClr val="dk1"/>
                </a:solidFill>
              </a:defRPr>
            </a:lvl5pPr>
            <a:lvl6pPr marL="2743200" lvl="5" indent="-330200" algn="l">
              <a:lnSpc>
                <a:spcPct val="100000"/>
              </a:lnSpc>
              <a:spcBef>
                <a:spcPts val="0"/>
              </a:spcBef>
              <a:spcAft>
                <a:spcPts val="0"/>
              </a:spcAft>
              <a:buClr>
                <a:schemeClr val="dk1"/>
              </a:buClr>
              <a:buSzPts val="1600"/>
              <a:buFont typeface="Montserrat"/>
              <a:buChar char="■"/>
              <a:defRPr>
                <a:solidFill>
                  <a:schemeClr val="dk1"/>
                </a:solidFill>
              </a:defRPr>
            </a:lvl6pPr>
            <a:lvl7pPr marL="3200400" lvl="6" indent="-330200" algn="l">
              <a:lnSpc>
                <a:spcPct val="100000"/>
              </a:lnSpc>
              <a:spcBef>
                <a:spcPts val="0"/>
              </a:spcBef>
              <a:spcAft>
                <a:spcPts val="0"/>
              </a:spcAft>
              <a:buClr>
                <a:schemeClr val="dk1"/>
              </a:buClr>
              <a:buSzPts val="1600"/>
              <a:buFont typeface="Montserrat"/>
              <a:buChar char="●"/>
              <a:defRPr>
                <a:solidFill>
                  <a:schemeClr val="dk1"/>
                </a:solidFill>
              </a:defRPr>
            </a:lvl7pPr>
            <a:lvl8pPr marL="3657600" lvl="7" indent="-330200" algn="l">
              <a:lnSpc>
                <a:spcPct val="100000"/>
              </a:lnSpc>
              <a:spcBef>
                <a:spcPts val="0"/>
              </a:spcBef>
              <a:spcAft>
                <a:spcPts val="0"/>
              </a:spcAft>
              <a:buClr>
                <a:schemeClr val="dk1"/>
              </a:buClr>
              <a:buSzPts val="1600"/>
              <a:buFont typeface="Montserrat"/>
              <a:buChar char="○"/>
              <a:defRPr>
                <a:solidFill>
                  <a:schemeClr val="dk1"/>
                </a:solidFill>
              </a:defRPr>
            </a:lvl8pPr>
            <a:lvl9pPr marL="4114800" lvl="8" indent="-330200" algn="l">
              <a:lnSpc>
                <a:spcPct val="100000"/>
              </a:lnSpc>
              <a:spcBef>
                <a:spcPts val="0"/>
              </a:spcBef>
              <a:spcAft>
                <a:spcPts val="0"/>
              </a:spcAft>
              <a:buClr>
                <a:schemeClr val="dk1"/>
              </a:buClr>
              <a:buSzPts val="1600"/>
              <a:buFont typeface="Montserrat"/>
              <a:buChar char="■"/>
              <a:defRPr>
                <a:solidFill>
                  <a:schemeClr val="dk1"/>
                </a:solidFill>
              </a:defRPr>
            </a:lvl9pPr>
          </a:lstStyle>
          <a:p>
            <a:endParaRPr/>
          </a:p>
        </p:txBody>
      </p:sp>
      <p:sp>
        <p:nvSpPr>
          <p:cNvPr id="224" name="Google Shape;224;p80"/>
          <p:cNvSpPr txBox="1">
            <a:spLocks noGrp="1"/>
          </p:cNvSpPr>
          <p:nvPr>
            <p:ph type="subTitle" idx="5"/>
          </p:nvPr>
        </p:nvSpPr>
        <p:spPr>
          <a:xfrm>
            <a:off x="4819075" y="3512400"/>
            <a:ext cx="3613500" cy="459900"/>
          </a:xfrm>
          <a:prstGeom prst="rect">
            <a:avLst/>
          </a:prstGeom>
          <a:solidFill>
            <a:schemeClr val="accent3"/>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225"/>
        <p:cNvGrpSpPr/>
        <p:nvPr/>
      </p:nvGrpSpPr>
      <p:grpSpPr>
        <a:xfrm>
          <a:off x="0" y="0"/>
          <a:ext cx="0" cy="0"/>
          <a:chOff x="0" y="0"/>
          <a:chExt cx="0" cy="0"/>
        </a:xfrm>
      </p:grpSpPr>
      <p:pic>
        <p:nvPicPr>
          <p:cNvPr id="226" name="Google Shape;226;p81"/>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27" name="Google Shape;227;p81"/>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28" name="Google Shape;228;p81"/>
          <p:cNvSpPr txBox="1">
            <a:spLocks noGrp="1"/>
          </p:cNvSpPr>
          <p:nvPr>
            <p:ph type="subTitle" idx="1"/>
          </p:nvPr>
        </p:nvSpPr>
        <p:spPr>
          <a:xfrm>
            <a:off x="862500" y="3601813"/>
            <a:ext cx="1760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29" name="Google Shape;229;p81"/>
          <p:cNvSpPr txBox="1">
            <a:spLocks noGrp="1"/>
          </p:cNvSpPr>
          <p:nvPr>
            <p:ph type="subTitle" idx="2"/>
          </p:nvPr>
        </p:nvSpPr>
        <p:spPr>
          <a:xfrm>
            <a:off x="862500" y="3171975"/>
            <a:ext cx="1760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30" name="Google Shape;230;p81"/>
          <p:cNvSpPr txBox="1">
            <a:spLocks noGrp="1"/>
          </p:cNvSpPr>
          <p:nvPr>
            <p:ph type="subTitle" idx="3"/>
          </p:nvPr>
        </p:nvSpPr>
        <p:spPr>
          <a:xfrm>
            <a:off x="3690263" y="3601813"/>
            <a:ext cx="1760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31" name="Google Shape;231;p81"/>
          <p:cNvSpPr txBox="1">
            <a:spLocks noGrp="1"/>
          </p:cNvSpPr>
          <p:nvPr>
            <p:ph type="subTitle" idx="4"/>
          </p:nvPr>
        </p:nvSpPr>
        <p:spPr>
          <a:xfrm>
            <a:off x="3690263" y="3171975"/>
            <a:ext cx="1760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32" name="Google Shape;232;p81"/>
          <p:cNvSpPr txBox="1">
            <a:spLocks noGrp="1"/>
          </p:cNvSpPr>
          <p:nvPr>
            <p:ph type="subTitle" idx="5"/>
          </p:nvPr>
        </p:nvSpPr>
        <p:spPr>
          <a:xfrm>
            <a:off x="6518534" y="3601813"/>
            <a:ext cx="1760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33" name="Google Shape;233;p81"/>
          <p:cNvSpPr txBox="1">
            <a:spLocks noGrp="1"/>
          </p:cNvSpPr>
          <p:nvPr>
            <p:ph type="subTitle" idx="6"/>
          </p:nvPr>
        </p:nvSpPr>
        <p:spPr>
          <a:xfrm>
            <a:off x="6518534" y="3171975"/>
            <a:ext cx="1760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hree columns ">
  <p:cSld name="CUSTOM_4">
    <p:spTree>
      <p:nvGrpSpPr>
        <p:cNvPr id="1" name="Shape 65"/>
        <p:cNvGrpSpPr/>
        <p:nvPr/>
      </p:nvGrpSpPr>
      <p:grpSpPr>
        <a:xfrm>
          <a:off x="0" y="0"/>
          <a:ext cx="0" cy="0"/>
          <a:chOff x="0" y="0"/>
          <a:chExt cx="0" cy="0"/>
        </a:xfrm>
      </p:grpSpPr>
      <p:pic>
        <p:nvPicPr>
          <p:cNvPr id="66" name="Google Shape;66;p53"/>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67" name="Google Shape;67;p53"/>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8" name="Google Shape;68;p53"/>
          <p:cNvSpPr txBox="1">
            <a:spLocks noGrp="1"/>
          </p:cNvSpPr>
          <p:nvPr>
            <p:ph type="subTitle" idx="1"/>
          </p:nvPr>
        </p:nvSpPr>
        <p:spPr>
          <a:xfrm>
            <a:off x="862500" y="3601813"/>
            <a:ext cx="1760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69" name="Google Shape;69;p53"/>
          <p:cNvSpPr txBox="1">
            <a:spLocks noGrp="1"/>
          </p:cNvSpPr>
          <p:nvPr>
            <p:ph type="subTitle" idx="2"/>
          </p:nvPr>
        </p:nvSpPr>
        <p:spPr>
          <a:xfrm>
            <a:off x="862500" y="3171975"/>
            <a:ext cx="1760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70" name="Google Shape;70;p53"/>
          <p:cNvSpPr txBox="1">
            <a:spLocks noGrp="1"/>
          </p:cNvSpPr>
          <p:nvPr>
            <p:ph type="subTitle" idx="3"/>
          </p:nvPr>
        </p:nvSpPr>
        <p:spPr>
          <a:xfrm>
            <a:off x="3690263" y="3601813"/>
            <a:ext cx="1760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71" name="Google Shape;71;p53"/>
          <p:cNvSpPr txBox="1">
            <a:spLocks noGrp="1"/>
          </p:cNvSpPr>
          <p:nvPr>
            <p:ph type="subTitle" idx="4"/>
          </p:nvPr>
        </p:nvSpPr>
        <p:spPr>
          <a:xfrm>
            <a:off x="3690263" y="3171975"/>
            <a:ext cx="1760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72" name="Google Shape;72;p53"/>
          <p:cNvSpPr txBox="1">
            <a:spLocks noGrp="1"/>
          </p:cNvSpPr>
          <p:nvPr>
            <p:ph type="subTitle" idx="5"/>
          </p:nvPr>
        </p:nvSpPr>
        <p:spPr>
          <a:xfrm>
            <a:off x="6518534" y="3601813"/>
            <a:ext cx="1760400" cy="72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73" name="Google Shape;73;p53"/>
          <p:cNvSpPr txBox="1">
            <a:spLocks noGrp="1"/>
          </p:cNvSpPr>
          <p:nvPr>
            <p:ph type="subTitle" idx="6"/>
          </p:nvPr>
        </p:nvSpPr>
        <p:spPr>
          <a:xfrm>
            <a:off x="6518534" y="3171975"/>
            <a:ext cx="1760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234"/>
        <p:cNvGrpSpPr/>
        <p:nvPr/>
      </p:nvGrpSpPr>
      <p:grpSpPr>
        <a:xfrm>
          <a:off x="0" y="0"/>
          <a:ext cx="0" cy="0"/>
          <a:chOff x="0" y="0"/>
          <a:chExt cx="0" cy="0"/>
        </a:xfrm>
      </p:grpSpPr>
      <p:pic>
        <p:nvPicPr>
          <p:cNvPr id="235" name="Google Shape;235;p82"/>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36" name="Google Shape;236;p82"/>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37" name="Google Shape;237;p82"/>
          <p:cNvSpPr/>
          <p:nvPr/>
        </p:nvSpPr>
        <p:spPr>
          <a:xfrm>
            <a:off x="4800775" y="3240925"/>
            <a:ext cx="3631800" cy="118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82"/>
          <p:cNvSpPr/>
          <p:nvPr/>
        </p:nvSpPr>
        <p:spPr>
          <a:xfrm>
            <a:off x="4800775" y="1600200"/>
            <a:ext cx="3631800" cy="1188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82"/>
          <p:cNvSpPr/>
          <p:nvPr/>
        </p:nvSpPr>
        <p:spPr>
          <a:xfrm>
            <a:off x="713375" y="1600200"/>
            <a:ext cx="3631800" cy="118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82"/>
          <p:cNvSpPr/>
          <p:nvPr/>
        </p:nvSpPr>
        <p:spPr>
          <a:xfrm>
            <a:off x="713375" y="3240925"/>
            <a:ext cx="3631800" cy="1188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82"/>
          <p:cNvSpPr txBox="1">
            <a:spLocks noGrp="1"/>
          </p:cNvSpPr>
          <p:nvPr>
            <p:ph type="subTitle" idx="1"/>
          </p:nvPr>
        </p:nvSpPr>
        <p:spPr>
          <a:xfrm>
            <a:off x="1944963" y="2057018"/>
            <a:ext cx="2066400" cy="60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42" name="Google Shape;242;p82"/>
          <p:cNvSpPr txBox="1">
            <a:spLocks noGrp="1"/>
          </p:cNvSpPr>
          <p:nvPr>
            <p:ph type="subTitle" idx="2"/>
          </p:nvPr>
        </p:nvSpPr>
        <p:spPr>
          <a:xfrm>
            <a:off x="1944963" y="1770581"/>
            <a:ext cx="20664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43" name="Google Shape;243;p82"/>
          <p:cNvSpPr txBox="1">
            <a:spLocks noGrp="1"/>
          </p:cNvSpPr>
          <p:nvPr>
            <p:ph type="subTitle" idx="3"/>
          </p:nvPr>
        </p:nvSpPr>
        <p:spPr>
          <a:xfrm>
            <a:off x="1944963" y="3712381"/>
            <a:ext cx="2066400" cy="60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44" name="Google Shape;244;p82"/>
          <p:cNvSpPr txBox="1">
            <a:spLocks noGrp="1"/>
          </p:cNvSpPr>
          <p:nvPr>
            <p:ph type="subTitle" idx="4"/>
          </p:nvPr>
        </p:nvSpPr>
        <p:spPr>
          <a:xfrm>
            <a:off x="1944963" y="3425556"/>
            <a:ext cx="20664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45" name="Google Shape;245;p82"/>
          <p:cNvSpPr txBox="1">
            <a:spLocks noGrp="1"/>
          </p:cNvSpPr>
          <p:nvPr>
            <p:ph type="subTitle" idx="5"/>
          </p:nvPr>
        </p:nvSpPr>
        <p:spPr>
          <a:xfrm>
            <a:off x="6029282" y="2057018"/>
            <a:ext cx="2066400" cy="60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46" name="Google Shape;246;p82"/>
          <p:cNvSpPr txBox="1">
            <a:spLocks noGrp="1"/>
          </p:cNvSpPr>
          <p:nvPr>
            <p:ph type="subTitle" idx="6"/>
          </p:nvPr>
        </p:nvSpPr>
        <p:spPr>
          <a:xfrm>
            <a:off x="6029282" y="1770581"/>
            <a:ext cx="20664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47" name="Google Shape;247;p82"/>
          <p:cNvSpPr txBox="1">
            <a:spLocks noGrp="1"/>
          </p:cNvSpPr>
          <p:nvPr>
            <p:ph type="subTitle" idx="7"/>
          </p:nvPr>
        </p:nvSpPr>
        <p:spPr>
          <a:xfrm>
            <a:off x="6029282" y="3712381"/>
            <a:ext cx="2066400" cy="60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48" name="Google Shape;248;p82"/>
          <p:cNvSpPr txBox="1">
            <a:spLocks noGrp="1"/>
          </p:cNvSpPr>
          <p:nvPr>
            <p:ph type="subTitle" idx="8"/>
          </p:nvPr>
        </p:nvSpPr>
        <p:spPr>
          <a:xfrm>
            <a:off x="6029282" y="3425556"/>
            <a:ext cx="20664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249"/>
        <p:cNvGrpSpPr/>
        <p:nvPr/>
      </p:nvGrpSpPr>
      <p:grpSpPr>
        <a:xfrm>
          <a:off x="0" y="0"/>
          <a:ext cx="0" cy="0"/>
          <a:chOff x="0" y="0"/>
          <a:chExt cx="0" cy="0"/>
        </a:xfrm>
      </p:grpSpPr>
      <p:pic>
        <p:nvPicPr>
          <p:cNvPr id="250" name="Google Shape;250;p83"/>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51" name="Google Shape;251;p83"/>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52" name="Google Shape;252;p83"/>
          <p:cNvSpPr txBox="1">
            <a:spLocks noGrp="1"/>
          </p:cNvSpPr>
          <p:nvPr>
            <p:ph type="subTitle" idx="1"/>
          </p:nvPr>
        </p:nvSpPr>
        <p:spPr>
          <a:xfrm>
            <a:off x="870475" y="2067675"/>
            <a:ext cx="20664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53" name="Google Shape;253;p83"/>
          <p:cNvSpPr txBox="1">
            <a:spLocks noGrp="1"/>
          </p:cNvSpPr>
          <p:nvPr>
            <p:ph type="subTitle" idx="2"/>
          </p:nvPr>
        </p:nvSpPr>
        <p:spPr>
          <a:xfrm>
            <a:off x="870475" y="1781237"/>
            <a:ext cx="2066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54" name="Google Shape;254;p83"/>
          <p:cNvSpPr txBox="1">
            <a:spLocks noGrp="1"/>
          </p:cNvSpPr>
          <p:nvPr>
            <p:ph type="subTitle" idx="3"/>
          </p:nvPr>
        </p:nvSpPr>
        <p:spPr>
          <a:xfrm>
            <a:off x="870475" y="3699893"/>
            <a:ext cx="20664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55" name="Google Shape;255;p83"/>
          <p:cNvSpPr txBox="1">
            <a:spLocks noGrp="1"/>
          </p:cNvSpPr>
          <p:nvPr>
            <p:ph type="subTitle" idx="4"/>
          </p:nvPr>
        </p:nvSpPr>
        <p:spPr>
          <a:xfrm>
            <a:off x="870475" y="3413068"/>
            <a:ext cx="2066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56" name="Google Shape;256;p83"/>
          <p:cNvSpPr txBox="1">
            <a:spLocks noGrp="1"/>
          </p:cNvSpPr>
          <p:nvPr>
            <p:ph type="subTitle" idx="5"/>
          </p:nvPr>
        </p:nvSpPr>
        <p:spPr>
          <a:xfrm>
            <a:off x="6231325" y="2067675"/>
            <a:ext cx="20664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57" name="Google Shape;257;p83"/>
          <p:cNvSpPr txBox="1">
            <a:spLocks noGrp="1"/>
          </p:cNvSpPr>
          <p:nvPr>
            <p:ph type="subTitle" idx="6"/>
          </p:nvPr>
        </p:nvSpPr>
        <p:spPr>
          <a:xfrm>
            <a:off x="6231325" y="1781237"/>
            <a:ext cx="2066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58" name="Google Shape;258;p83"/>
          <p:cNvSpPr txBox="1">
            <a:spLocks noGrp="1"/>
          </p:cNvSpPr>
          <p:nvPr>
            <p:ph type="subTitle" idx="7"/>
          </p:nvPr>
        </p:nvSpPr>
        <p:spPr>
          <a:xfrm>
            <a:off x="6231325" y="3699893"/>
            <a:ext cx="20664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59" name="Google Shape;259;p83"/>
          <p:cNvSpPr txBox="1">
            <a:spLocks noGrp="1"/>
          </p:cNvSpPr>
          <p:nvPr>
            <p:ph type="subTitle" idx="8"/>
          </p:nvPr>
        </p:nvSpPr>
        <p:spPr>
          <a:xfrm>
            <a:off x="6231325" y="3413068"/>
            <a:ext cx="2066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ive columns ">
  <p:cSld name="Title and five columns ">
    <p:spTree>
      <p:nvGrpSpPr>
        <p:cNvPr id="1" name="Shape 260"/>
        <p:cNvGrpSpPr/>
        <p:nvPr/>
      </p:nvGrpSpPr>
      <p:grpSpPr>
        <a:xfrm>
          <a:off x="0" y="0"/>
          <a:ext cx="0" cy="0"/>
          <a:chOff x="0" y="0"/>
          <a:chExt cx="0" cy="0"/>
        </a:xfrm>
      </p:grpSpPr>
      <p:pic>
        <p:nvPicPr>
          <p:cNvPr id="261" name="Google Shape;261;p84"/>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62" name="Google Shape;262;p84"/>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63" name="Google Shape;263;p84"/>
          <p:cNvSpPr txBox="1">
            <a:spLocks noGrp="1"/>
          </p:cNvSpPr>
          <p:nvPr>
            <p:ph type="subTitle" idx="1"/>
          </p:nvPr>
        </p:nvSpPr>
        <p:spPr>
          <a:xfrm>
            <a:off x="882125" y="2112698"/>
            <a:ext cx="20664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64" name="Google Shape;264;p84"/>
          <p:cNvSpPr txBox="1">
            <a:spLocks noGrp="1"/>
          </p:cNvSpPr>
          <p:nvPr>
            <p:ph type="subTitle" idx="2"/>
          </p:nvPr>
        </p:nvSpPr>
        <p:spPr>
          <a:xfrm>
            <a:off x="882125" y="1825873"/>
            <a:ext cx="2066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65" name="Google Shape;265;p84"/>
          <p:cNvSpPr txBox="1">
            <a:spLocks noGrp="1"/>
          </p:cNvSpPr>
          <p:nvPr>
            <p:ph type="subTitle" idx="3"/>
          </p:nvPr>
        </p:nvSpPr>
        <p:spPr>
          <a:xfrm>
            <a:off x="960425" y="3652125"/>
            <a:ext cx="32373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66" name="Google Shape;266;p84"/>
          <p:cNvSpPr txBox="1">
            <a:spLocks noGrp="1"/>
          </p:cNvSpPr>
          <p:nvPr>
            <p:ph type="subTitle" idx="4"/>
          </p:nvPr>
        </p:nvSpPr>
        <p:spPr>
          <a:xfrm>
            <a:off x="960425" y="3365300"/>
            <a:ext cx="32373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67" name="Google Shape;267;p84"/>
          <p:cNvSpPr txBox="1">
            <a:spLocks noGrp="1"/>
          </p:cNvSpPr>
          <p:nvPr>
            <p:ph type="subTitle" idx="5"/>
          </p:nvPr>
        </p:nvSpPr>
        <p:spPr>
          <a:xfrm>
            <a:off x="3538800" y="2112698"/>
            <a:ext cx="20664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68" name="Google Shape;268;p84"/>
          <p:cNvSpPr txBox="1">
            <a:spLocks noGrp="1"/>
          </p:cNvSpPr>
          <p:nvPr>
            <p:ph type="subTitle" idx="6"/>
          </p:nvPr>
        </p:nvSpPr>
        <p:spPr>
          <a:xfrm>
            <a:off x="3538800" y="1825873"/>
            <a:ext cx="2066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69" name="Google Shape;269;p84"/>
          <p:cNvSpPr txBox="1">
            <a:spLocks noGrp="1"/>
          </p:cNvSpPr>
          <p:nvPr>
            <p:ph type="subTitle" idx="7"/>
          </p:nvPr>
        </p:nvSpPr>
        <p:spPr>
          <a:xfrm>
            <a:off x="6195325" y="2112763"/>
            <a:ext cx="20664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70" name="Google Shape;270;p84"/>
          <p:cNvSpPr txBox="1">
            <a:spLocks noGrp="1"/>
          </p:cNvSpPr>
          <p:nvPr>
            <p:ph type="subTitle" idx="8"/>
          </p:nvPr>
        </p:nvSpPr>
        <p:spPr>
          <a:xfrm>
            <a:off x="6195325" y="1825938"/>
            <a:ext cx="20664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71" name="Google Shape;271;p84"/>
          <p:cNvSpPr txBox="1">
            <a:spLocks noGrp="1"/>
          </p:cNvSpPr>
          <p:nvPr>
            <p:ph type="subTitle" idx="9"/>
          </p:nvPr>
        </p:nvSpPr>
        <p:spPr>
          <a:xfrm>
            <a:off x="4946275" y="3652125"/>
            <a:ext cx="3237300" cy="60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72" name="Google Shape;272;p84"/>
          <p:cNvSpPr txBox="1">
            <a:spLocks noGrp="1"/>
          </p:cNvSpPr>
          <p:nvPr>
            <p:ph type="subTitle" idx="13"/>
          </p:nvPr>
        </p:nvSpPr>
        <p:spPr>
          <a:xfrm>
            <a:off x="4946275" y="3365300"/>
            <a:ext cx="3237300" cy="3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273"/>
        <p:cNvGrpSpPr/>
        <p:nvPr/>
      </p:nvGrpSpPr>
      <p:grpSpPr>
        <a:xfrm>
          <a:off x="0" y="0"/>
          <a:ext cx="0" cy="0"/>
          <a:chOff x="0" y="0"/>
          <a:chExt cx="0" cy="0"/>
        </a:xfrm>
      </p:grpSpPr>
      <p:pic>
        <p:nvPicPr>
          <p:cNvPr id="274" name="Google Shape;274;p85"/>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75" name="Google Shape;275;p85"/>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76" name="Google Shape;276;p85"/>
          <p:cNvSpPr txBox="1">
            <a:spLocks noGrp="1"/>
          </p:cNvSpPr>
          <p:nvPr>
            <p:ph type="subTitle" idx="1"/>
          </p:nvPr>
        </p:nvSpPr>
        <p:spPr>
          <a:xfrm>
            <a:off x="1599912" y="3697846"/>
            <a:ext cx="1448100" cy="48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77" name="Google Shape;277;p85"/>
          <p:cNvSpPr txBox="1">
            <a:spLocks noGrp="1"/>
          </p:cNvSpPr>
          <p:nvPr>
            <p:ph type="subTitle" idx="2"/>
          </p:nvPr>
        </p:nvSpPr>
        <p:spPr>
          <a:xfrm>
            <a:off x="1599912" y="3340295"/>
            <a:ext cx="14481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78" name="Google Shape;278;p85"/>
          <p:cNvSpPr txBox="1">
            <a:spLocks noGrp="1"/>
          </p:cNvSpPr>
          <p:nvPr>
            <p:ph type="subTitle" idx="3"/>
          </p:nvPr>
        </p:nvSpPr>
        <p:spPr>
          <a:xfrm>
            <a:off x="4242925" y="3697846"/>
            <a:ext cx="1448100" cy="48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79" name="Google Shape;279;p85"/>
          <p:cNvSpPr txBox="1">
            <a:spLocks noGrp="1"/>
          </p:cNvSpPr>
          <p:nvPr>
            <p:ph type="subTitle" idx="4"/>
          </p:nvPr>
        </p:nvSpPr>
        <p:spPr>
          <a:xfrm>
            <a:off x="4242912" y="3340295"/>
            <a:ext cx="14481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80" name="Google Shape;280;p85"/>
          <p:cNvSpPr txBox="1">
            <a:spLocks noGrp="1"/>
          </p:cNvSpPr>
          <p:nvPr>
            <p:ph type="subTitle" idx="5"/>
          </p:nvPr>
        </p:nvSpPr>
        <p:spPr>
          <a:xfrm>
            <a:off x="6865813" y="3697846"/>
            <a:ext cx="1446900" cy="48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81" name="Google Shape;281;p85"/>
          <p:cNvSpPr txBox="1">
            <a:spLocks noGrp="1"/>
          </p:cNvSpPr>
          <p:nvPr>
            <p:ph type="subTitle" idx="6"/>
          </p:nvPr>
        </p:nvSpPr>
        <p:spPr>
          <a:xfrm>
            <a:off x="6867066" y="3340295"/>
            <a:ext cx="14469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82" name="Google Shape;282;p85"/>
          <p:cNvSpPr txBox="1">
            <a:spLocks noGrp="1"/>
          </p:cNvSpPr>
          <p:nvPr>
            <p:ph type="subTitle" idx="7"/>
          </p:nvPr>
        </p:nvSpPr>
        <p:spPr>
          <a:xfrm>
            <a:off x="1599912" y="2202569"/>
            <a:ext cx="1448100" cy="48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83" name="Google Shape;283;p85"/>
          <p:cNvSpPr txBox="1">
            <a:spLocks noGrp="1"/>
          </p:cNvSpPr>
          <p:nvPr>
            <p:ph type="subTitle" idx="8"/>
          </p:nvPr>
        </p:nvSpPr>
        <p:spPr>
          <a:xfrm>
            <a:off x="1599912" y="1845018"/>
            <a:ext cx="14481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84" name="Google Shape;284;p85"/>
          <p:cNvSpPr txBox="1">
            <a:spLocks noGrp="1"/>
          </p:cNvSpPr>
          <p:nvPr>
            <p:ph type="subTitle" idx="9"/>
          </p:nvPr>
        </p:nvSpPr>
        <p:spPr>
          <a:xfrm>
            <a:off x="4242912" y="2202569"/>
            <a:ext cx="1448100" cy="48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85" name="Google Shape;285;p85"/>
          <p:cNvSpPr txBox="1">
            <a:spLocks noGrp="1"/>
          </p:cNvSpPr>
          <p:nvPr>
            <p:ph type="subTitle" idx="13"/>
          </p:nvPr>
        </p:nvSpPr>
        <p:spPr>
          <a:xfrm>
            <a:off x="4242912" y="1845018"/>
            <a:ext cx="14481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286" name="Google Shape;286;p85"/>
          <p:cNvSpPr txBox="1">
            <a:spLocks noGrp="1"/>
          </p:cNvSpPr>
          <p:nvPr>
            <p:ph type="subTitle" idx="14"/>
          </p:nvPr>
        </p:nvSpPr>
        <p:spPr>
          <a:xfrm>
            <a:off x="6865813" y="2202569"/>
            <a:ext cx="1446900" cy="48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287" name="Google Shape;287;p85"/>
          <p:cNvSpPr txBox="1">
            <a:spLocks noGrp="1"/>
          </p:cNvSpPr>
          <p:nvPr>
            <p:ph type="subTitle" idx="15"/>
          </p:nvPr>
        </p:nvSpPr>
        <p:spPr>
          <a:xfrm>
            <a:off x="6867066" y="1845018"/>
            <a:ext cx="1446900" cy="338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88"/>
        <p:cNvGrpSpPr/>
        <p:nvPr/>
      </p:nvGrpSpPr>
      <p:grpSpPr>
        <a:xfrm>
          <a:off x="0" y="0"/>
          <a:ext cx="0" cy="0"/>
          <a:chOff x="0" y="0"/>
          <a:chExt cx="0" cy="0"/>
        </a:xfrm>
      </p:grpSpPr>
      <p:pic>
        <p:nvPicPr>
          <p:cNvPr id="289" name="Google Shape;289;p86"/>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90" name="Google Shape;290;p86"/>
          <p:cNvSpPr/>
          <p:nvPr/>
        </p:nvSpPr>
        <p:spPr>
          <a:xfrm>
            <a:off x="709850" y="3884350"/>
            <a:ext cx="4305900" cy="554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86"/>
          <p:cNvSpPr/>
          <p:nvPr/>
        </p:nvSpPr>
        <p:spPr>
          <a:xfrm>
            <a:off x="4130625" y="1859850"/>
            <a:ext cx="4305900" cy="537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86"/>
          <p:cNvSpPr txBox="1">
            <a:spLocks noGrp="1"/>
          </p:cNvSpPr>
          <p:nvPr>
            <p:ph type="title"/>
          </p:nvPr>
        </p:nvSpPr>
        <p:spPr>
          <a:xfrm>
            <a:off x="4130625" y="711275"/>
            <a:ext cx="4305900" cy="1156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5000" b="1">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93" name="Google Shape;293;p86"/>
          <p:cNvSpPr txBox="1">
            <a:spLocks noGrp="1"/>
          </p:cNvSpPr>
          <p:nvPr>
            <p:ph type="subTitle" idx="1"/>
          </p:nvPr>
        </p:nvSpPr>
        <p:spPr>
          <a:xfrm>
            <a:off x="4768500" y="1862500"/>
            <a:ext cx="3030000" cy="534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600">
                <a:solidFill>
                  <a:schemeClr val="lt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294" name="Google Shape;294;p86"/>
          <p:cNvSpPr txBox="1">
            <a:spLocks noGrp="1"/>
          </p:cNvSpPr>
          <p:nvPr>
            <p:ph type="title" idx="2"/>
          </p:nvPr>
        </p:nvSpPr>
        <p:spPr>
          <a:xfrm>
            <a:off x="709925" y="2745050"/>
            <a:ext cx="4305900" cy="1156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5000" b="1">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95" name="Google Shape;295;p86"/>
          <p:cNvSpPr txBox="1">
            <a:spLocks noGrp="1"/>
          </p:cNvSpPr>
          <p:nvPr>
            <p:ph type="subTitle" idx="3"/>
          </p:nvPr>
        </p:nvSpPr>
        <p:spPr>
          <a:xfrm>
            <a:off x="1347800" y="3903200"/>
            <a:ext cx="3030000" cy="534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600">
                <a:solidFill>
                  <a:schemeClr val="lt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296"/>
        <p:cNvGrpSpPr/>
        <p:nvPr/>
      </p:nvGrpSpPr>
      <p:grpSpPr>
        <a:xfrm>
          <a:off x="0" y="0"/>
          <a:ext cx="0" cy="0"/>
          <a:chOff x="0" y="0"/>
          <a:chExt cx="0" cy="0"/>
        </a:xfrm>
      </p:grpSpPr>
      <p:pic>
        <p:nvPicPr>
          <p:cNvPr id="297" name="Google Shape;297;p87"/>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298" name="Google Shape;298;p87"/>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99" name="Google Shape;299;p87"/>
          <p:cNvSpPr/>
          <p:nvPr/>
        </p:nvSpPr>
        <p:spPr>
          <a:xfrm>
            <a:off x="711275" y="1600200"/>
            <a:ext cx="7721400" cy="2832000"/>
          </a:xfrm>
          <a:prstGeom prst="rect">
            <a:avLst/>
          </a:prstGeom>
          <a:solidFill>
            <a:srgbClr val="F0D6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87"/>
          <p:cNvSpPr txBox="1">
            <a:spLocks noGrp="1"/>
          </p:cNvSpPr>
          <p:nvPr>
            <p:ph type="subTitle" idx="1"/>
          </p:nvPr>
        </p:nvSpPr>
        <p:spPr>
          <a:xfrm>
            <a:off x="956851" y="3680775"/>
            <a:ext cx="2109900" cy="606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301" name="Google Shape;301;p87"/>
          <p:cNvSpPr txBox="1">
            <a:spLocks noGrp="1"/>
          </p:cNvSpPr>
          <p:nvPr>
            <p:ph type="subTitle" idx="2"/>
          </p:nvPr>
        </p:nvSpPr>
        <p:spPr>
          <a:xfrm>
            <a:off x="956851" y="3298708"/>
            <a:ext cx="2109900" cy="472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302" name="Google Shape;302;p87"/>
          <p:cNvSpPr txBox="1">
            <a:spLocks noGrp="1"/>
          </p:cNvSpPr>
          <p:nvPr>
            <p:ph type="title" idx="3"/>
          </p:nvPr>
        </p:nvSpPr>
        <p:spPr>
          <a:xfrm flipH="1">
            <a:off x="1499251" y="1756479"/>
            <a:ext cx="1025100" cy="390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000" b="1">
                <a:solidFill>
                  <a:schemeClr val="lt1"/>
                </a:solidFill>
              </a:defRPr>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
        <p:nvSpPr>
          <p:cNvPr id="303" name="Google Shape;303;p87"/>
          <p:cNvSpPr txBox="1">
            <a:spLocks noGrp="1"/>
          </p:cNvSpPr>
          <p:nvPr>
            <p:ph type="subTitle" idx="4"/>
          </p:nvPr>
        </p:nvSpPr>
        <p:spPr>
          <a:xfrm>
            <a:off x="3517051" y="3680775"/>
            <a:ext cx="2109900" cy="606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304" name="Google Shape;304;p87"/>
          <p:cNvSpPr txBox="1">
            <a:spLocks noGrp="1"/>
          </p:cNvSpPr>
          <p:nvPr>
            <p:ph type="subTitle" idx="5"/>
          </p:nvPr>
        </p:nvSpPr>
        <p:spPr>
          <a:xfrm>
            <a:off x="3517051" y="3298708"/>
            <a:ext cx="2109900" cy="472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305" name="Google Shape;305;p87"/>
          <p:cNvSpPr txBox="1">
            <a:spLocks noGrp="1"/>
          </p:cNvSpPr>
          <p:nvPr>
            <p:ph type="title" idx="6"/>
          </p:nvPr>
        </p:nvSpPr>
        <p:spPr>
          <a:xfrm flipH="1">
            <a:off x="4059451" y="1756479"/>
            <a:ext cx="1025100" cy="390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000" b="1">
                <a:solidFill>
                  <a:schemeClr val="lt1"/>
                </a:solidFill>
              </a:defRPr>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
        <p:nvSpPr>
          <p:cNvPr id="306" name="Google Shape;306;p87"/>
          <p:cNvSpPr txBox="1">
            <a:spLocks noGrp="1"/>
          </p:cNvSpPr>
          <p:nvPr>
            <p:ph type="subTitle" idx="7"/>
          </p:nvPr>
        </p:nvSpPr>
        <p:spPr>
          <a:xfrm>
            <a:off x="6077251" y="3680775"/>
            <a:ext cx="2109900" cy="606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lt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307" name="Google Shape;307;p87"/>
          <p:cNvSpPr txBox="1">
            <a:spLocks noGrp="1"/>
          </p:cNvSpPr>
          <p:nvPr>
            <p:ph type="subTitle" idx="8"/>
          </p:nvPr>
        </p:nvSpPr>
        <p:spPr>
          <a:xfrm>
            <a:off x="6077251" y="3298708"/>
            <a:ext cx="2109900" cy="472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308" name="Google Shape;308;p87"/>
          <p:cNvSpPr txBox="1">
            <a:spLocks noGrp="1"/>
          </p:cNvSpPr>
          <p:nvPr>
            <p:ph type="title" idx="9"/>
          </p:nvPr>
        </p:nvSpPr>
        <p:spPr>
          <a:xfrm flipH="1">
            <a:off x="6619651" y="1756479"/>
            <a:ext cx="1025100" cy="390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000" b="1">
                <a:solidFill>
                  <a:schemeClr val="lt1"/>
                </a:solidFill>
              </a:defRPr>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309"/>
        <p:cNvGrpSpPr/>
        <p:nvPr/>
      </p:nvGrpSpPr>
      <p:grpSpPr>
        <a:xfrm>
          <a:off x="0" y="0"/>
          <a:ext cx="0" cy="0"/>
          <a:chOff x="0" y="0"/>
          <a:chExt cx="0" cy="0"/>
        </a:xfrm>
      </p:grpSpPr>
      <p:pic>
        <p:nvPicPr>
          <p:cNvPr id="310" name="Google Shape;310;p88"/>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311" name="Google Shape;311;p88"/>
          <p:cNvSpPr txBox="1">
            <a:spLocks noGrp="1"/>
          </p:cNvSpPr>
          <p:nvPr>
            <p:ph type="title"/>
          </p:nvPr>
        </p:nvSpPr>
        <p:spPr>
          <a:xfrm>
            <a:off x="711275" y="1010702"/>
            <a:ext cx="3673800" cy="12816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700"/>
              <a:buNone/>
              <a:defRPr sz="5000" b="1">
                <a:solidFill>
                  <a:schemeClr val="l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312" name="Google Shape;312;p88"/>
          <p:cNvSpPr/>
          <p:nvPr/>
        </p:nvSpPr>
        <p:spPr>
          <a:xfrm>
            <a:off x="711275" y="2474125"/>
            <a:ext cx="3673800" cy="1658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88"/>
          <p:cNvSpPr txBox="1">
            <a:spLocks noGrp="1"/>
          </p:cNvSpPr>
          <p:nvPr>
            <p:ph type="subTitle" idx="1"/>
          </p:nvPr>
        </p:nvSpPr>
        <p:spPr>
          <a:xfrm>
            <a:off x="1161875" y="2648024"/>
            <a:ext cx="2772600" cy="128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600">
                <a:solidFill>
                  <a:schemeClr val="lt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14"/>
        <p:cNvGrpSpPr/>
        <p:nvPr/>
      </p:nvGrpSpPr>
      <p:grpSpPr>
        <a:xfrm>
          <a:off x="0" y="0"/>
          <a:ext cx="0" cy="0"/>
          <a:chOff x="0" y="0"/>
          <a:chExt cx="0" cy="0"/>
        </a:xfrm>
      </p:grpSpPr>
      <p:pic>
        <p:nvPicPr>
          <p:cNvPr id="315" name="Google Shape;315;p89"/>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316" name="Google Shape;316;p89"/>
          <p:cNvSpPr/>
          <p:nvPr/>
        </p:nvSpPr>
        <p:spPr>
          <a:xfrm>
            <a:off x="4009000" y="1603550"/>
            <a:ext cx="4423800" cy="2828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89"/>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18" name="Google Shape;318;p89"/>
          <p:cNvSpPr txBox="1">
            <a:spLocks noGrp="1"/>
          </p:cNvSpPr>
          <p:nvPr>
            <p:ph type="body" idx="1"/>
          </p:nvPr>
        </p:nvSpPr>
        <p:spPr>
          <a:xfrm>
            <a:off x="4290550" y="1709900"/>
            <a:ext cx="3860700" cy="26160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Font typeface="Montserrat"/>
              <a:buChar char="●"/>
              <a:defRPr>
                <a:solidFill>
                  <a:schemeClr val="lt1"/>
                </a:solidFill>
              </a:defRPr>
            </a:lvl1pPr>
            <a:lvl2pPr marL="914400" lvl="1" indent="-317500" algn="l">
              <a:lnSpc>
                <a:spcPct val="100000"/>
              </a:lnSpc>
              <a:spcBef>
                <a:spcPts val="0"/>
              </a:spcBef>
              <a:spcAft>
                <a:spcPts val="0"/>
              </a:spcAft>
              <a:buClr>
                <a:schemeClr val="lt1"/>
              </a:buClr>
              <a:buSzPts val="1400"/>
              <a:buFont typeface="Montserrat"/>
              <a:buChar char="○"/>
              <a:defRPr>
                <a:solidFill>
                  <a:schemeClr val="lt1"/>
                </a:solidFill>
              </a:defRPr>
            </a:lvl2pPr>
            <a:lvl3pPr marL="1371600" lvl="2" indent="-317500" algn="l">
              <a:lnSpc>
                <a:spcPct val="100000"/>
              </a:lnSpc>
              <a:spcBef>
                <a:spcPts val="0"/>
              </a:spcBef>
              <a:spcAft>
                <a:spcPts val="0"/>
              </a:spcAft>
              <a:buClr>
                <a:schemeClr val="lt1"/>
              </a:buClr>
              <a:buSzPts val="1400"/>
              <a:buFont typeface="Montserrat"/>
              <a:buChar char="■"/>
              <a:defRPr>
                <a:solidFill>
                  <a:schemeClr val="lt1"/>
                </a:solidFill>
              </a:defRPr>
            </a:lvl3pPr>
            <a:lvl4pPr marL="1828800" lvl="3" indent="-317500" algn="l">
              <a:lnSpc>
                <a:spcPct val="100000"/>
              </a:lnSpc>
              <a:spcBef>
                <a:spcPts val="0"/>
              </a:spcBef>
              <a:spcAft>
                <a:spcPts val="0"/>
              </a:spcAft>
              <a:buClr>
                <a:schemeClr val="lt1"/>
              </a:buClr>
              <a:buSzPts val="1400"/>
              <a:buFont typeface="Montserrat"/>
              <a:buChar char="●"/>
              <a:defRPr>
                <a:solidFill>
                  <a:schemeClr val="lt1"/>
                </a:solidFill>
              </a:defRPr>
            </a:lvl4pPr>
            <a:lvl5pPr marL="2286000" lvl="4" indent="-317500" algn="l">
              <a:lnSpc>
                <a:spcPct val="100000"/>
              </a:lnSpc>
              <a:spcBef>
                <a:spcPts val="0"/>
              </a:spcBef>
              <a:spcAft>
                <a:spcPts val="0"/>
              </a:spcAft>
              <a:buClr>
                <a:schemeClr val="lt1"/>
              </a:buClr>
              <a:buSzPts val="1400"/>
              <a:buFont typeface="Montserrat"/>
              <a:buChar char="○"/>
              <a:defRPr>
                <a:solidFill>
                  <a:schemeClr val="lt1"/>
                </a:solidFill>
              </a:defRPr>
            </a:lvl5pPr>
            <a:lvl6pPr marL="2743200" lvl="5" indent="-317500" algn="l">
              <a:lnSpc>
                <a:spcPct val="100000"/>
              </a:lnSpc>
              <a:spcBef>
                <a:spcPts val="0"/>
              </a:spcBef>
              <a:spcAft>
                <a:spcPts val="0"/>
              </a:spcAft>
              <a:buClr>
                <a:schemeClr val="lt1"/>
              </a:buClr>
              <a:buSzPts val="1400"/>
              <a:buFont typeface="Montserrat"/>
              <a:buChar char="■"/>
              <a:defRPr>
                <a:solidFill>
                  <a:schemeClr val="lt1"/>
                </a:solidFill>
              </a:defRPr>
            </a:lvl6pPr>
            <a:lvl7pPr marL="3200400" lvl="6" indent="-317500" algn="l">
              <a:lnSpc>
                <a:spcPct val="100000"/>
              </a:lnSpc>
              <a:spcBef>
                <a:spcPts val="0"/>
              </a:spcBef>
              <a:spcAft>
                <a:spcPts val="0"/>
              </a:spcAft>
              <a:buClr>
                <a:schemeClr val="lt1"/>
              </a:buClr>
              <a:buSzPts val="1400"/>
              <a:buFont typeface="Montserrat"/>
              <a:buChar char="●"/>
              <a:defRPr>
                <a:solidFill>
                  <a:schemeClr val="lt1"/>
                </a:solidFill>
              </a:defRPr>
            </a:lvl7pPr>
            <a:lvl8pPr marL="3657600" lvl="7" indent="-317500" algn="l">
              <a:lnSpc>
                <a:spcPct val="100000"/>
              </a:lnSpc>
              <a:spcBef>
                <a:spcPts val="0"/>
              </a:spcBef>
              <a:spcAft>
                <a:spcPts val="0"/>
              </a:spcAft>
              <a:buClr>
                <a:schemeClr val="lt1"/>
              </a:buClr>
              <a:buSzPts val="1400"/>
              <a:buFont typeface="Montserrat"/>
              <a:buChar char="○"/>
              <a:defRPr>
                <a:solidFill>
                  <a:schemeClr val="lt1"/>
                </a:solidFill>
              </a:defRPr>
            </a:lvl8pPr>
            <a:lvl9pPr marL="4114800" lvl="8" indent="-317500" algn="l">
              <a:lnSpc>
                <a:spcPct val="100000"/>
              </a:lnSpc>
              <a:spcBef>
                <a:spcPts val="0"/>
              </a:spcBef>
              <a:spcAft>
                <a:spcPts val="0"/>
              </a:spcAft>
              <a:buClr>
                <a:schemeClr val="lt1"/>
              </a:buClr>
              <a:buSzPts val="1400"/>
              <a:buFont typeface="Montserrat"/>
              <a:buChar char="■"/>
              <a:defRPr>
                <a:solidFill>
                  <a:schemeClr val="lt1"/>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19"/>
        <p:cNvGrpSpPr/>
        <p:nvPr/>
      </p:nvGrpSpPr>
      <p:grpSpPr>
        <a:xfrm>
          <a:off x="0" y="0"/>
          <a:ext cx="0" cy="0"/>
          <a:chOff x="0" y="0"/>
          <a:chExt cx="0" cy="0"/>
        </a:xfrm>
      </p:grpSpPr>
      <p:pic>
        <p:nvPicPr>
          <p:cNvPr id="320" name="Google Shape;320;p90"/>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321" name="Google Shape;321;p90"/>
          <p:cNvSpPr txBox="1">
            <a:spLocks noGrp="1"/>
          </p:cNvSpPr>
          <p:nvPr>
            <p:ph type="title"/>
          </p:nvPr>
        </p:nvSpPr>
        <p:spPr>
          <a:xfrm>
            <a:off x="4571925" y="1284125"/>
            <a:ext cx="3860700" cy="8514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22" name="Google Shape;322;p90"/>
          <p:cNvSpPr/>
          <p:nvPr/>
        </p:nvSpPr>
        <p:spPr>
          <a:xfrm>
            <a:off x="4571925" y="2115350"/>
            <a:ext cx="3860700" cy="17523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90"/>
          <p:cNvSpPr txBox="1">
            <a:spLocks noGrp="1"/>
          </p:cNvSpPr>
          <p:nvPr>
            <p:ph type="subTitle" idx="1"/>
          </p:nvPr>
        </p:nvSpPr>
        <p:spPr>
          <a:xfrm>
            <a:off x="4856250" y="2366850"/>
            <a:ext cx="3292200" cy="126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800">
                <a:solidFill>
                  <a:schemeClr val="lt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24"/>
        <p:cNvGrpSpPr/>
        <p:nvPr/>
      </p:nvGrpSpPr>
      <p:grpSpPr>
        <a:xfrm>
          <a:off x="0" y="0"/>
          <a:ext cx="0" cy="0"/>
          <a:chOff x="0" y="0"/>
          <a:chExt cx="0" cy="0"/>
        </a:xfrm>
      </p:grpSpPr>
      <p:pic>
        <p:nvPicPr>
          <p:cNvPr id="325" name="Google Shape;325;p91"/>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326" name="Google Shape;326;p91"/>
          <p:cNvSpPr txBox="1">
            <a:spLocks noGrp="1"/>
          </p:cNvSpPr>
          <p:nvPr>
            <p:ph type="title"/>
          </p:nvPr>
        </p:nvSpPr>
        <p:spPr>
          <a:xfrm>
            <a:off x="711275" y="1284125"/>
            <a:ext cx="3860700" cy="8514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27" name="Google Shape;327;p91"/>
          <p:cNvSpPr/>
          <p:nvPr/>
        </p:nvSpPr>
        <p:spPr>
          <a:xfrm>
            <a:off x="711275" y="2099375"/>
            <a:ext cx="3860700" cy="1759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91"/>
          <p:cNvSpPr txBox="1">
            <a:spLocks noGrp="1"/>
          </p:cNvSpPr>
          <p:nvPr>
            <p:ph type="subTitle" idx="1"/>
          </p:nvPr>
        </p:nvSpPr>
        <p:spPr>
          <a:xfrm>
            <a:off x="995600" y="2366700"/>
            <a:ext cx="3292200" cy="126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800">
                <a:solidFill>
                  <a:schemeClr val="lt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pic>
        <p:nvPicPr>
          <p:cNvPr id="82" name="Google Shape;82;p55"/>
          <p:cNvPicPr preferRelativeResize="0"/>
          <p:nvPr/>
        </p:nvPicPr>
        <p:blipFill rotWithShape="1">
          <a:blip r:embed="rId2">
            <a:alphaModFix amt="15000"/>
          </a:blip>
          <a:srcRect/>
          <a:stretch/>
        </p:blipFill>
        <p:spPr>
          <a:xfrm>
            <a:off x="0" y="0"/>
            <a:ext cx="9144000" cy="5143500"/>
          </a:xfrm>
          <a:prstGeom prst="rect">
            <a:avLst/>
          </a:prstGeom>
          <a:noFill/>
          <a:ln>
            <a:noFill/>
          </a:ln>
        </p:spPr>
      </p:pic>
      <p:sp>
        <p:nvSpPr>
          <p:cNvPr id="83" name="Google Shape;83;p55"/>
          <p:cNvSpPr txBox="1">
            <a:spLocks noGrp="1"/>
          </p:cNvSpPr>
          <p:nvPr>
            <p:ph type="title"/>
          </p:nvPr>
        </p:nvSpPr>
        <p:spPr>
          <a:xfrm>
            <a:off x="994175" y="889313"/>
            <a:ext cx="3105000" cy="2021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b="1">
                <a:solidFill>
                  <a:schemeClr val="accen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4" name="Google Shape;84;p55"/>
          <p:cNvSpPr txBox="1">
            <a:spLocks noGrp="1"/>
          </p:cNvSpPr>
          <p:nvPr>
            <p:ph type="subTitle" idx="1"/>
          </p:nvPr>
        </p:nvSpPr>
        <p:spPr>
          <a:xfrm>
            <a:off x="802200" y="3133825"/>
            <a:ext cx="3489000" cy="1095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600"/>
              <a:buNone/>
              <a:defRPr sz="1600">
                <a:solidFill>
                  <a:schemeClr val="lt1"/>
                </a:solidFill>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29"/>
        <p:cNvGrpSpPr/>
        <p:nvPr/>
      </p:nvGrpSpPr>
      <p:grpSpPr>
        <a:xfrm>
          <a:off x="0" y="0"/>
          <a:ext cx="0" cy="0"/>
          <a:chOff x="0" y="0"/>
          <a:chExt cx="0" cy="0"/>
        </a:xfrm>
      </p:grpSpPr>
      <p:pic>
        <p:nvPicPr>
          <p:cNvPr id="330" name="Google Shape;330;p92"/>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331" name="Google Shape;331;p92"/>
          <p:cNvSpPr txBox="1">
            <a:spLocks noGrp="1"/>
          </p:cNvSpPr>
          <p:nvPr>
            <p:ph type="title"/>
          </p:nvPr>
        </p:nvSpPr>
        <p:spPr>
          <a:xfrm>
            <a:off x="711275" y="711350"/>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32" name="Google Shape;332;p92"/>
          <p:cNvSpPr/>
          <p:nvPr/>
        </p:nvSpPr>
        <p:spPr>
          <a:xfrm>
            <a:off x="4845750" y="2871400"/>
            <a:ext cx="3586800" cy="1561200"/>
          </a:xfrm>
          <a:prstGeom prst="rect">
            <a:avLst/>
          </a:prstGeom>
          <a:solidFill>
            <a:srgbClr val="F0D6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92"/>
          <p:cNvSpPr txBox="1">
            <a:spLocks noGrp="1"/>
          </p:cNvSpPr>
          <p:nvPr>
            <p:ph type="subTitle" idx="1"/>
          </p:nvPr>
        </p:nvSpPr>
        <p:spPr>
          <a:xfrm>
            <a:off x="5335525" y="3220889"/>
            <a:ext cx="2607000" cy="905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800">
                <a:solidFill>
                  <a:schemeClr val="lt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334" name="Google Shape;334;p92"/>
          <p:cNvSpPr/>
          <p:nvPr/>
        </p:nvSpPr>
        <p:spPr>
          <a:xfrm>
            <a:off x="4845800" y="1600200"/>
            <a:ext cx="3586800" cy="1295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92"/>
          <p:cNvSpPr txBox="1">
            <a:spLocks noGrp="1"/>
          </p:cNvSpPr>
          <p:nvPr>
            <p:ph type="subTitle" idx="2"/>
          </p:nvPr>
        </p:nvSpPr>
        <p:spPr>
          <a:xfrm>
            <a:off x="5178275" y="1775412"/>
            <a:ext cx="2922000" cy="963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336"/>
        <p:cNvGrpSpPr/>
        <p:nvPr/>
      </p:nvGrpSpPr>
      <p:grpSpPr>
        <a:xfrm>
          <a:off x="0" y="0"/>
          <a:ext cx="0" cy="0"/>
          <a:chOff x="0" y="0"/>
          <a:chExt cx="0" cy="0"/>
        </a:xfrm>
      </p:grpSpPr>
      <p:pic>
        <p:nvPicPr>
          <p:cNvPr id="337" name="Google Shape;337;p93"/>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338" name="Google Shape;338;p93"/>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39" name="Google Shape;339;p93"/>
          <p:cNvSpPr/>
          <p:nvPr/>
        </p:nvSpPr>
        <p:spPr>
          <a:xfrm>
            <a:off x="715925" y="1447800"/>
            <a:ext cx="3613500" cy="298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93"/>
          <p:cNvSpPr txBox="1">
            <a:spLocks noGrp="1"/>
          </p:cNvSpPr>
          <p:nvPr>
            <p:ph type="body" idx="1"/>
          </p:nvPr>
        </p:nvSpPr>
        <p:spPr>
          <a:xfrm>
            <a:off x="715925" y="1972428"/>
            <a:ext cx="3141900" cy="23697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Clr>
                <a:schemeClr val="lt1"/>
              </a:buClr>
              <a:buSzPts val="1000"/>
              <a:buFont typeface="Montserrat"/>
              <a:buChar char="●"/>
              <a:defRPr>
                <a:solidFill>
                  <a:schemeClr val="lt1"/>
                </a:solidFill>
              </a:defRPr>
            </a:lvl1pPr>
            <a:lvl2pPr marL="914400" lvl="1" indent="-330200" algn="l">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algn="l">
              <a:lnSpc>
                <a:spcPct val="100000"/>
              </a:lnSpc>
              <a:spcBef>
                <a:spcPts val="0"/>
              </a:spcBef>
              <a:spcAft>
                <a:spcPts val="0"/>
              </a:spcAft>
              <a:buClr>
                <a:schemeClr val="dk1"/>
              </a:buClr>
              <a:buSzPts val="1600"/>
              <a:buFont typeface="Montserrat"/>
              <a:buChar char="■"/>
              <a:defRPr>
                <a:solidFill>
                  <a:schemeClr val="dk1"/>
                </a:solidFill>
              </a:defRPr>
            </a:lvl3pPr>
            <a:lvl4pPr marL="1828800" lvl="3" indent="-330200" algn="l">
              <a:lnSpc>
                <a:spcPct val="100000"/>
              </a:lnSpc>
              <a:spcBef>
                <a:spcPts val="0"/>
              </a:spcBef>
              <a:spcAft>
                <a:spcPts val="0"/>
              </a:spcAft>
              <a:buClr>
                <a:schemeClr val="dk1"/>
              </a:buClr>
              <a:buSzPts val="1600"/>
              <a:buFont typeface="Montserrat"/>
              <a:buChar char="●"/>
              <a:defRPr>
                <a:solidFill>
                  <a:schemeClr val="dk1"/>
                </a:solidFill>
              </a:defRPr>
            </a:lvl4pPr>
            <a:lvl5pPr marL="2286000" lvl="4" indent="-330200" algn="l">
              <a:lnSpc>
                <a:spcPct val="100000"/>
              </a:lnSpc>
              <a:spcBef>
                <a:spcPts val="0"/>
              </a:spcBef>
              <a:spcAft>
                <a:spcPts val="0"/>
              </a:spcAft>
              <a:buClr>
                <a:schemeClr val="dk1"/>
              </a:buClr>
              <a:buSzPts val="1600"/>
              <a:buFont typeface="Montserrat"/>
              <a:buChar char="○"/>
              <a:defRPr>
                <a:solidFill>
                  <a:schemeClr val="dk1"/>
                </a:solidFill>
              </a:defRPr>
            </a:lvl5pPr>
            <a:lvl6pPr marL="2743200" lvl="5" indent="-330200" algn="l">
              <a:lnSpc>
                <a:spcPct val="100000"/>
              </a:lnSpc>
              <a:spcBef>
                <a:spcPts val="0"/>
              </a:spcBef>
              <a:spcAft>
                <a:spcPts val="0"/>
              </a:spcAft>
              <a:buClr>
                <a:schemeClr val="dk1"/>
              </a:buClr>
              <a:buSzPts val="1600"/>
              <a:buFont typeface="Montserrat"/>
              <a:buChar char="■"/>
              <a:defRPr>
                <a:solidFill>
                  <a:schemeClr val="dk1"/>
                </a:solidFill>
              </a:defRPr>
            </a:lvl6pPr>
            <a:lvl7pPr marL="3200400" lvl="6" indent="-330200" algn="l">
              <a:lnSpc>
                <a:spcPct val="100000"/>
              </a:lnSpc>
              <a:spcBef>
                <a:spcPts val="0"/>
              </a:spcBef>
              <a:spcAft>
                <a:spcPts val="0"/>
              </a:spcAft>
              <a:buClr>
                <a:schemeClr val="dk1"/>
              </a:buClr>
              <a:buSzPts val="1600"/>
              <a:buFont typeface="Montserrat"/>
              <a:buChar char="●"/>
              <a:defRPr>
                <a:solidFill>
                  <a:schemeClr val="dk1"/>
                </a:solidFill>
              </a:defRPr>
            </a:lvl7pPr>
            <a:lvl8pPr marL="3657600" lvl="7" indent="-330200" algn="l">
              <a:lnSpc>
                <a:spcPct val="100000"/>
              </a:lnSpc>
              <a:spcBef>
                <a:spcPts val="0"/>
              </a:spcBef>
              <a:spcAft>
                <a:spcPts val="0"/>
              </a:spcAft>
              <a:buClr>
                <a:schemeClr val="dk1"/>
              </a:buClr>
              <a:buSzPts val="1600"/>
              <a:buFont typeface="Montserrat"/>
              <a:buChar char="○"/>
              <a:defRPr>
                <a:solidFill>
                  <a:schemeClr val="dk1"/>
                </a:solidFill>
              </a:defRPr>
            </a:lvl8pPr>
            <a:lvl9pPr marL="4114800" lvl="8" indent="-330200" algn="l">
              <a:lnSpc>
                <a:spcPct val="100000"/>
              </a:lnSpc>
              <a:spcBef>
                <a:spcPts val="0"/>
              </a:spcBef>
              <a:spcAft>
                <a:spcPts val="0"/>
              </a:spcAft>
              <a:buClr>
                <a:schemeClr val="dk1"/>
              </a:buClr>
              <a:buSzPts val="1600"/>
              <a:buFont typeface="Montserrat"/>
              <a:buChar char="■"/>
              <a:defRPr>
                <a:solidFill>
                  <a:schemeClr val="dk1"/>
                </a:solidFill>
              </a:defRPr>
            </a:lvl9pPr>
          </a:lstStyle>
          <a:p>
            <a:endParaRPr/>
          </a:p>
        </p:txBody>
      </p:sp>
      <p:sp>
        <p:nvSpPr>
          <p:cNvPr id="341" name="Google Shape;341;p93"/>
          <p:cNvSpPr txBox="1">
            <a:spLocks noGrp="1"/>
          </p:cNvSpPr>
          <p:nvPr>
            <p:ph type="subTitle" idx="2"/>
          </p:nvPr>
        </p:nvSpPr>
        <p:spPr>
          <a:xfrm>
            <a:off x="716075" y="1447800"/>
            <a:ext cx="3613500" cy="459900"/>
          </a:xfrm>
          <a:prstGeom prst="rect">
            <a:avLst/>
          </a:prstGeom>
          <a:solidFill>
            <a:schemeClr val="accent3"/>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None/>
              <a:defRPr sz="2000" b="1">
                <a:solidFill>
                  <a:schemeClr val="lt1"/>
                </a:solidFill>
                <a:latin typeface="Lexend Deca"/>
                <a:ea typeface="Lexend Deca"/>
                <a:cs typeface="Lexend Deca"/>
                <a:sym typeface="Lexend Deca"/>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42"/>
        <p:cNvGrpSpPr/>
        <p:nvPr/>
      </p:nvGrpSpPr>
      <p:grpSpPr>
        <a:xfrm>
          <a:off x="0" y="0"/>
          <a:ext cx="0" cy="0"/>
          <a:chOff x="0" y="0"/>
          <a:chExt cx="0" cy="0"/>
        </a:xfrm>
      </p:grpSpPr>
      <p:pic>
        <p:nvPicPr>
          <p:cNvPr id="343" name="Google Shape;343;p94"/>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344" name="Google Shape;344;p94"/>
          <p:cNvSpPr/>
          <p:nvPr/>
        </p:nvSpPr>
        <p:spPr>
          <a:xfrm>
            <a:off x="711175" y="2217150"/>
            <a:ext cx="3581100" cy="1646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94"/>
          <p:cNvSpPr txBox="1">
            <a:spLocks noGrp="1"/>
          </p:cNvSpPr>
          <p:nvPr>
            <p:ph type="ctrTitle"/>
          </p:nvPr>
        </p:nvSpPr>
        <p:spPr>
          <a:xfrm>
            <a:off x="711175" y="1279950"/>
            <a:ext cx="3581100" cy="9372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5200"/>
              <a:buNone/>
              <a:defRPr sz="4500" b="1">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46" name="Google Shape;346;p94"/>
          <p:cNvSpPr/>
          <p:nvPr/>
        </p:nvSpPr>
        <p:spPr>
          <a:xfrm>
            <a:off x="4796885" y="1279950"/>
            <a:ext cx="3612000" cy="2583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94"/>
          <p:cNvSpPr txBox="1">
            <a:spLocks noGrp="1"/>
          </p:cNvSpPr>
          <p:nvPr>
            <p:ph type="subTitle" idx="1"/>
          </p:nvPr>
        </p:nvSpPr>
        <p:spPr>
          <a:xfrm>
            <a:off x="968125" y="2465853"/>
            <a:ext cx="3067200" cy="1109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800"/>
              <a:buNone/>
              <a:defRPr sz="16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48" name="Google Shape;348;p94"/>
          <p:cNvSpPr txBox="1"/>
          <p:nvPr/>
        </p:nvSpPr>
        <p:spPr>
          <a:xfrm>
            <a:off x="5241675" y="2276293"/>
            <a:ext cx="2722200" cy="766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Exo"/>
                <a:ea typeface="Exo"/>
                <a:cs typeface="Exo"/>
                <a:sym typeface="Exo"/>
              </a:rPr>
              <a:t>CREDITS: This presentation template was created by </a:t>
            </a:r>
            <a:r>
              <a:rPr lang="en-US" sz="1200" b="1" i="0" u="none" strike="noStrike" cap="none">
                <a:solidFill>
                  <a:schemeClr val="lt1"/>
                </a:solidFill>
                <a:uFill>
                  <a:noFill/>
                </a:uFill>
                <a:latin typeface="Exo"/>
                <a:ea typeface="Exo"/>
                <a:cs typeface="Exo"/>
                <a:sym typeface="Exo"/>
                <a:hlinkClick r:id="rId3">
                  <a:extLst>
                    <a:ext uri="{A12FA001-AC4F-418D-AE19-62706E023703}">
                      <ahyp:hlinkClr xmlns:ahyp="http://schemas.microsoft.com/office/drawing/2018/hyperlinkcolor" val="tx"/>
                    </a:ext>
                  </a:extLst>
                </a:hlinkClick>
              </a:rPr>
              <a:t>Slidesgo</a:t>
            </a:r>
            <a:r>
              <a:rPr lang="en-US" sz="1200" b="0" i="0" u="none" strike="noStrike" cap="none">
                <a:solidFill>
                  <a:schemeClr val="lt1"/>
                </a:solidFill>
                <a:latin typeface="Exo"/>
                <a:ea typeface="Exo"/>
                <a:cs typeface="Exo"/>
                <a:sym typeface="Exo"/>
              </a:rPr>
              <a:t>, including icons by </a:t>
            </a:r>
            <a:r>
              <a:rPr lang="en-US" sz="1200" b="1" i="0" u="none" strike="noStrike" cap="none">
                <a:solidFill>
                  <a:schemeClr val="lt1"/>
                </a:solidFill>
                <a:uFill>
                  <a:noFill/>
                </a:uFill>
                <a:latin typeface="Exo"/>
                <a:ea typeface="Exo"/>
                <a:cs typeface="Exo"/>
                <a:sym typeface="Exo"/>
                <a:hlinkClick r:id="rId4">
                  <a:extLst>
                    <a:ext uri="{A12FA001-AC4F-418D-AE19-62706E023703}">
                      <ahyp:hlinkClr xmlns:ahyp="http://schemas.microsoft.com/office/drawing/2018/hyperlinkcolor" val="tx"/>
                    </a:ext>
                  </a:extLst>
                </a:hlinkClick>
              </a:rPr>
              <a:t>Flaticon</a:t>
            </a:r>
            <a:r>
              <a:rPr lang="en-US" sz="1200" b="0" i="0" u="none" strike="noStrike" cap="none">
                <a:solidFill>
                  <a:schemeClr val="lt1"/>
                </a:solidFill>
                <a:latin typeface="Exo"/>
                <a:ea typeface="Exo"/>
                <a:cs typeface="Exo"/>
                <a:sym typeface="Exo"/>
              </a:rPr>
              <a:t>, and infographics &amp; images by </a:t>
            </a:r>
            <a:r>
              <a:rPr lang="en-US" sz="1200" b="1" i="0" u="none" strike="noStrike" cap="none">
                <a:solidFill>
                  <a:schemeClr val="lt1"/>
                </a:solidFill>
                <a:uFill>
                  <a:noFill/>
                </a:uFill>
                <a:latin typeface="Exo"/>
                <a:ea typeface="Exo"/>
                <a:cs typeface="Exo"/>
                <a:sym typeface="Exo"/>
                <a:hlinkClick r:id="rId5">
                  <a:extLst>
                    <a:ext uri="{A12FA001-AC4F-418D-AE19-62706E023703}">
                      <ahyp:hlinkClr xmlns:ahyp="http://schemas.microsoft.com/office/drawing/2018/hyperlinkcolor" val="tx"/>
                    </a:ext>
                  </a:extLst>
                </a:hlinkClick>
              </a:rPr>
              <a:t>Freepik</a:t>
            </a:r>
            <a:endParaRPr sz="1200" b="1" i="0" u="sng" strike="noStrike" cap="none">
              <a:solidFill>
                <a:schemeClr val="lt1"/>
              </a:solidFill>
              <a:latin typeface="Exo"/>
              <a:ea typeface="Exo"/>
              <a:cs typeface="Exo"/>
              <a:sym typeface="Ex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49"/>
        <p:cNvGrpSpPr/>
        <p:nvPr/>
      </p:nvGrpSpPr>
      <p:grpSpPr>
        <a:xfrm>
          <a:off x="0" y="0"/>
          <a:ext cx="0" cy="0"/>
          <a:chOff x="0" y="0"/>
          <a:chExt cx="0" cy="0"/>
        </a:xfrm>
      </p:grpSpPr>
      <p:pic>
        <p:nvPicPr>
          <p:cNvPr id="350" name="Google Shape;350;p95"/>
          <p:cNvPicPr preferRelativeResize="0"/>
          <p:nvPr/>
        </p:nvPicPr>
        <p:blipFill rotWithShape="1">
          <a:blip r:embed="rId2">
            <a:alphaModFix amt="20000"/>
          </a:blip>
          <a:srcRect/>
          <a:stretch/>
        </p:blipFill>
        <p:spPr>
          <a:xfrm>
            <a:off x="0" y="0"/>
            <a:ext cx="9144000" cy="51435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51"/>
        <p:cNvGrpSpPr/>
        <p:nvPr/>
      </p:nvGrpSpPr>
      <p:grpSpPr>
        <a:xfrm>
          <a:off x="0" y="0"/>
          <a:ext cx="0" cy="0"/>
          <a:chOff x="0" y="0"/>
          <a:chExt cx="0" cy="0"/>
        </a:xfrm>
      </p:grpSpPr>
      <p:pic>
        <p:nvPicPr>
          <p:cNvPr id="352" name="Google Shape;352;p96"/>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353" name="Google Shape;353;p96"/>
          <p:cNvSpPr/>
          <p:nvPr/>
        </p:nvSpPr>
        <p:spPr>
          <a:xfrm>
            <a:off x="711175" y="1600200"/>
            <a:ext cx="7721400" cy="2831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2_1">
    <p:spTree>
      <p:nvGrpSpPr>
        <p:cNvPr id="1" name="Shape 85"/>
        <p:cNvGrpSpPr/>
        <p:nvPr/>
      </p:nvGrpSpPr>
      <p:grpSpPr>
        <a:xfrm>
          <a:off x="0" y="0"/>
          <a:ext cx="0" cy="0"/>
          <a:chOff x="0" y="0"/>
          <a:chExt cx="0" cy="0"/>
        </a:xfrm>
      </p:grpSpPr>
      <p:pic>
        <p:nvPicPr>
          <p:cNvPr id="86" name="Google Shape;86;p56"/>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87" name="Google Shape;87;p56"/>
          <p:cNvSpPr/>
          <p:nvPr/>
        </p:nvSpPr>
        <p:spPr>
          <a:xfrm>
            <a:off x="4009000" y="1603550"/>
            <a:ext cx="4423800" cy="2828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6"/>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9" name="Google Shape;89;p56"/>
          <p:cNvSpPr txBox="1">
            <a:spLocks noGrp="1"/>
          </p:cNvSpPr>
          <p:nvPr>
            <p:ph type="body" idx="1"/>
          </p:nvPr>
        </p:nvSpPr>
        <p:spPr>
          <a:xfrm>
            <a:off x="4290550" y="1709900"/>
            <a:ext cx="3860700" cy="26160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Font typeface="Montserrat"/>
              <a:buChar char="●"/>
              <a:defRPr>
                <a:solidFill>
                  <a:schemeClr val="lt1"/>
                </a:solidFill>
              </a:defRPr>
            </a:lvl1pPr>
            <a:lvl2pPr marL="914400" lvl="1" indent="-317500" algn="l">
              <a:lnSpc>
                <a:spcPct val="100000"/>
              </a:lnSpc>
              <a:spcBef>
                <a:spcPts val="0"/>
              </a:spcBef>
              <a:spcAft>
                <a:spcPts val="0"/>
              </a:spcAft>
              <a:buClr>
                <a:schemeClr val="lt1"/>
              </a:buClr>
              <a:buSzPts val="1400"/>
              <a:buFont typeface="Montserrat"/>
              <a:buChar char="○"/>
              <a:defRPr>
                <a:solidFill>
                  <a:schemeClr val="lt1"/>
                </a:solidFill>
              </a:defRPr>
            </a:lvl2pPr>
            <a:lvl3pPr marL="1371600" lvl="2" indent="-317500" algn="l">
              <a:lnSpc>
                <a:spcPct val="100000"/>
              </a:lnSpc>
              <a:spcBef>
                <a:spcPts val="0"/>
              </a:spcBef>
              <a:spcAft>
                <a:spcPts val="0"/>
              </a:spcAft>
              <a:buClr>
                <a:schemeClr val="lt1"/>
              </a:buClr>
              <a:buSzPts val="1400"/>
              <a:buFont typeface="Montserrat"/>
              <a:buChar char="■"/>
              <a:defRPr>
                <a:solidFill>
                  <a:schemeClr val="lt1"/>
                </a:solidFill>
              </a:defRPr>
            </a:lvl3pPr>
            <a:lvl4pPr marL="1828800" lvl="3" indent="-317500" algn="l">
              <a:lnSpc>
                <a:spcPct val="100000"/>
              </a:lnSpc>
              <a:spcBef>
                <a:spcPts val="0"/>
              </a:spcBef>
              <a:spcAft>
                <a:spcPts val="0"/>
              </a:spcAft>
              <a:buClr>
                <a:schemeClr val="lt1"/>
              </a:buClr>
              <a:buSzPts val="1400"/>
              <a:buFont typeface="Montserrat"/>
              <a:buChar char="●"/>
              <a:defRPr>
                <a:solidFill>
                  <a:schemeClr val="lt1"/>
                </a:solidFill>
              </a:defRPr>
            </a:lvl4pPr>
            <a:lvl5pPr marL="2286000" lvl="4" indent="-317500" algn="l">
              <a:lnSpc>
                <a:spcPct val="100000"/>
              </a:lnSpc>
              <a:spcBef>
                <a:spcPts val="0"/>
              </a:spcBef>
              <a:spcAft>
                <a:spcPts val="0"/>
              </a:spcAft>
              <a:buClr>
                <a:schemeClr val="lt1"/>
              </a:buClr>
              <a:buSzPts val="1400"/>
              <a:buFont typeface="Montserrat"/>
              <a:buChar char="○"/>
              <a:defRPr>
                <a:solidFill>
                  <a:schemeClr val="lt1"/>
                </a:solidFill>
              </a:defRPr>
            </a:lvl5pPr>
            <a:lvl6pPr marL="2743200" lvl="5" indent="-317500" algn="l">
              <a:lnSpc>
                <a:spcPct val="100000"/>
              </a:lnSpc>
              <a:spcBef>
                <a:spcPts val="0"/>
              </a:spcBef>
              <a:spcAft>
                <a:spcPts val="0"/>
              </a:spcAft>
              <a:buClr>
                <a:schemeClr val="lt1"/>
              </a:buClr>
              <a:buSzPts val="1400"/>
              <a:buFont typeface="Montserrat"/>
              <a:buChar char="■"/>
              <a:defRPr>
                <a:solidFill>
                  <a:schemeClr val="lt1"/>
                </a:solidFill>
              </a:defRPr>
            </a:lvl6pPr>
            <a:lvl7pPr marL="3200400" lvl="6" indent="-317500" algn="l">
              <a:lnSpc>
                <a:spcPct val="100000"/>
              </a:lnSpc>
              <a:spcBef>
                <a:spcPts val="0"/>
              </a:spcBef>
              <a:spcAft>
                <a:spcPts val="0"/>
              </a:spcAft>
              <a:buClr>
                <a:schemeClr val="lt1"/>
              </a:buClr>
              <a:buSzPts val="1400"/>
              <a:buFont typeface="Montserrat"/>
              <a:buChar char="●"/>
              <a:defRPr>
                <a:solidFill>
                  <a:schemeClr val="lt1"/>
                </a:solidFill>
              </a:defRPr>
            </a:lvl7pPr>
            <a:lvl8pPr marL="3657600" lvl="7" indent="-317500" algn="l">
              <a:lnSpc>
                <a:spcPct val="100000"/>
              </a:lnSpc>
              <a:spcBef>
                <a:spcPts val="0"/>
              </a:spcBef>
              <a:spcAft>
                <a:spcPts val="0"/>
              </a:spcAft>
              <a:buClr>
                <a:schemeClr val="lt1"/>
              </a:buClr>
              <a:buSzPts val="1400"/>
              <a:buFont typeface="Montserrat"/>
              <a:buChar char="○"/>
              <a:defRPr>
                <a:solidFill>
                  <a:schemeClr val="lt1"/>
                </a:solidFill>
              </a:defRPr>
            </a:lvl8pPr>
            <a:lvl9pPr marL="4114800" lvl="8" indent="-317500" algn="l">
              <a:lnSpc>
                <a:spcPct val="100000"/>
              </a:lnSpc>
              <a:spcBef>
                <a:spcPts val="0"/>
              </a:spcBef>
              <a:spcAft>
                <a:spcPts val="0"/>
              </a:spcAft>
              <a:buClr>
                <a:schemeClr val="lt1"/>
              </a:buClr>
              <a:buSzPts val="1400"/>
              <a:buFont typeface="Montserrat"/>
              <a:buChar char="■"/>
              <a:defRPr>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pic>
        <p:nvPicPr>
          <p:cNvPr id="100" name="Google Shape;100;p60"/>
          <p:cNvPicPr preferRelativeResize="0"/>
          <p:nvPr/>
        </p:nvPicPr>
        <p:blipFill rotWithShape="1">
          <a:blip r:embed="rId2">
            <a:alphaModFix amt="15000"/>
          </a:blip>
          <a:srcRect/>
          <a:stretch/>
        </p:blipFill>
        <p:spPr>
          <a:xfrm>
            <a:off x="0" y="0"/>
            <a:ext cx="9144000" cy="5143500"/>
          </a:xfrm>
          <a:prstGeom prst="rect">
            <a:avLst/>
          </a:prstGeom>
          <a:noFill/>
          <a:ln>
            <a:noFill/>
          </a:ln>
        </p:spPr>
      </p:pic>
      <p:sp>
        <p:nvSpPr>
          <p:cNvPr id="101" name="Google Shape;101;p60"/>
          <p:cNvSpPr txBox="1">
            <a:spLocks noGrp="1"/>
          </p:cNvSpPr>
          <p:nvPr>
            <p:ph type="title"/>
          </p:nvPr>
        </p:nvSpPr>
        <p:spPr>
          <a:xfrm>
            <a:off x="711175" y="711275"/>
            <a:ext cx="7721400" cy="4998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
  <p:cSld name="CUSTOM_2">
    <p:spTree>
      <p:nvGrpSpPr>
        <p:cNvPr id="1" name="Shape 103"/>
        <p:cNvGrpSpPr/>
        <p:nvPr/>
      </p:nvGrpSpPr>
      <p:grpSpPr>
        <a:xfrm>
          <a:off x="0" y="0"/>
          <a:ext cx="0" cy="0"/>
          <a:chOff x="0" y="0"/>
          <a:chExt cx="0" cy="0"/>
        </a:xfrm>
      </p:grpSpPr>
      <p:pic>
        <p:nvPicPr>
          <p:cNvPr id="104" name="Google Shape;104;p62"/>
          <p:cNvPicPr preferRelativeResize="0"/>
          <p:nvPr/>
        </p:nvPicPr>
        <p:blipFill rotWithShape="1">
          <a:blip r:embed="rId2">
            <a:alphaModFix amt="17000"/>
          </a:blip>
          <a:srcRect/>
          <a:stretch/>
        </p:blipFill>
        <p:spPr>
          <a:xfrm>
            <a:off x="0" y="0"/>
            <a:ext cx="9144000" cy="5143500"/>
          </a:xfrm>
          <a:prstGeom prst="rect">
            <a:avLst/>
          </a:prstGeom>
          <a:noFill/>
          <a:ln>
            <a:noFill/>
          </a:ln>
        </p:spPr>
      </p:pic>
      <p:sp>
        <p:nvSpPr>
          <p:cNvPr id="105" name="Google Shape;105;p62"/>
          <p:cNvSpPr txBox="1">
            <a:spLocks noGrp="1"/>
          </p:cNvSpPr>
          <p:nvPr>
            <p:ph type="title"/>
          </p:nvPr>
        </p:nvSpPr>
        <p:spPr>
          <a:xfrm>
            <a:off x="711275" y="1010702"/>
            <a:ext cx="3673800" cy="1281600"/>
          </a:xfrm>
          <a:prstGeom prst="rect">
            <a:avLst/>
          </a:prstGeom>
          <a:solidFill>
            <a:schemeClr val="accent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700"/>
              <a:buNone/>
              <a:defRPr sz="5000" b="1">
                <a:solidFill>
                  <a:schemeClr val="lt1"/>
                </a:solidFill>
              </a:defRPr>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106" name="Google Shape;106;p62"/>
          <p:cNvSpPr/>
          <p:nvPr/>
        </p:nvSpPr>
        <p:spPr>
          <a:xfrm>
            <a:off x="711275" y="2474125"/>
            <a:ext cx="3673800" cy="1658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62"/>
          <p:cNvSpPr txBox="1">
            <a:spLocks noGrp="1"/>
          </p:cNvSpPr>
          <p:nvPr>
            <p:ph type="subTitle" idx="1"/>
          </p:nvPr>
        </p:nvSpPr>
        <p:spPr>
          <a:xfrm>
            <a:off x="1161875" y="2648024"/>
            <a:ext cx="2772600" cy="128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600">
                <a:solidFill>
                  <a:schemeClr val="lt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108"/>
        <p:cNvGrpSpPr/>
        <p:nvPr/>
      </p:nvGrpSpPr>
      <p:grpSpPr>
        <a:xfrm>
          <a:off x="0" y="0"/>
          <a:ext cx="0" cy="0"/>
          <a:chOff x="0" y="0"/>
          <a:chExt cx="0" cy="0"/>
        </a:xfrm>
      </p:grpSpPr>
      <p:pic>
        <p:nvPicPr>
          <p:cNvPr id="109" name="Google Shape;109;p63"/>
          <p:cNvPicPr preferRelativeResize="0"/>
          <p:nvPr/>
        </p:nvPicPr>
        <p:blipFill rotWithShape="1">
          <a:blip r:embed="rId2">
            <a:alphaModFix amt="20000"/>
          </a:blip>
          <a:src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3000"/>
              <a:buFont typeface="Lexend Deca"/>
              <a:buNone/>
              <a:defRPr sz="30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9pPr>
          </a:lstStyle>
          <a:p>
            <a:endParaRPr/>
          </a:p>
        </p:txBody>
      </p:sp>
      <p:sp>
        <p:nvSpPr>
          <p:cNvPr id="7" name="Google Shape;7;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1pPr>
            <a:lvl2pPr marL="914400" marR="0" lvl="1"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2pPr>
            <a:lvl3pPr marL="1371600" marR="0" lvl="2"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3pPr>
            <a:lvl4pPr marL="1828800" marR="0" lvl="3"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4pPr>
            <a:lvl5pPr marL="2286000" marR="0" lvl="4"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5pPr>
            <a:lvl6pPr marL="2743200" marR="0" lvl="5"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6pPr>
            <a:lvl7pPr marL="3200400" marR="0" lvl="6"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7pPr>
            <a:lvl8pPr marL="3657600" marR="0" lvl="7"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8pPr>
            <a:lvl9pPr marL="4114800" marR="0" lvl="8"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8" r:id="rId3"/>
    <p:sldLayoutId id="2147483660" r:id="rId4"/>
    <p:sldLayoutId id="2147483661" r:id="rId5"/>
    <p:sldLayoutId id="2147483664" r:id="rId6"/>
    <p:sldLayoutId id="2147483665" r:id="rId7"/>
    <p:sldLayoutId id="2147483666" r:id="rId8"/>
    <p:sldLayoutId id="2147483667" r:id="rId9"/>
    <p:sldLayoutId id="2147483668" r:id="rId10"/>
    <p:sldLayoutId id="214748370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3000"/>
              <a:buFont typeface="Lexend Deca"/>
              <a:buNone/>
              <a:defRPr sz="30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2800"/>
              <a:buFont typeface="Lexend Deca"/>
              <a:buNone/>
              <a:defRPr sz="2800" b="1" i="0" u="none" strike="noStrike" cap="none">
                <a:solidFill>
                  <a:schemeClr val="dk1"/>
                </a:solidFill>
                <a:latin typeface="Lexend Deca"/>
                <a:ea typeface="Lexend Deca"/>
                <a:cs typeface="Lexend Deca"/>
                <a:sym typeface="Lexend Deca"/>
              </a:defRPr>
            </a:lvl9pPr>
          </a:lstStyle>
          <a:p>
            <a:endParaRPr/>
          </a:p>
        </p:txBody>
      </p:sp>
      <p:sp>
        <p:nvSpPr>
          <p:cNvPr id="115" name="Google Shape;115;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1pPr>
            <a:lvl2pPr marL="914400" marR="0" lvl="1"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2pPr>
            <a:lvl3pPr marL="1371600" marR="0" lvl="2"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3pPr>
            <a:lvl4pPr marL="1828800" marR="0" lvl="3"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4pPr>
            <a:lvl5pPr marL="2286000" marR="0" lvl="4"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5pPr>
            <a:lvl6pPr marL="2743200" marR="0" lvl="5"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6pPr>
            <a:lvl7pPr marL="3200400" marR="0" lvl="6"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7pPr>
            <a:lvl8pPr marL="3657600" marR="0" lvl="7"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8pPr>
            <a:lvl9pPr marL="4114800" marR="0" lvl="8" indent="-317500" algn="l" rtl="0">
              <a:lnSpc>
                <a:spcPct val="100000"/>
              </a:lnSpc>
              <a:spcBef>
                <a:spcPts val="0"/>
              </a:spcBef>
              <a:spcAft>
                <a:spcPts val="0"/>
              </a:spcAft>
              <a:buClr>
                <a:schemeClr val="dk1"/>
              </a:buClr>
              <a:buSzPts val="1400"/>
              <a:buFont typeface="Exo"/>
              <a:buChar char="■"/>
              <a:defRPr sz="1400" b="0" i="0" u="none" strike="noStrike" cap="none">
                <a:solidFill>
                  <a:schemeClr val="dk1"/>
                </a:solidFill>
                <a:latin typeface="Exo"/>
                <a:ea typeface="Exo"/>
                <a:cs typeface="Exo"/>
                <a:sym typeface="Exo"/>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1D11"/>
        </a:solidFill>
        <a:effectLst/>
      </p:bgPr>
    </p:bg>
    <p:spTree>
      <p:nvGrpSpPr>
        <p:cNvPr id="1" name="Shape 362"/>
        <p:cNvGrpSpPr/>
        <p:nvPr/>
      </p:nvGrpSpPr>
      <p:grpSpPr>
        <a:xfrm>
          <a:off x="0" y="0"/>
          <a:ext cx="0" cy="0"/>
          <a:chOff x="0" y="0"/>
          <a:chExt cx="0" cy="0"/>
        </a:xfrm>
      </p:grpSpPr>
      <p:sp>
        <p:nvSpPr>
          <p:cNvPr id="363" name="Google Shape;363;p2"/>
          <p:cNvSpPr/>
          <p:nvPr/>
        </p:nvSpPr>
        <p:spPr>
          <a:xfrm>
            <a:off x="357353" y="1619825"/>
            <a:ext cx="4246374" cy="1707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711275" y="3631200"/>
            <a:ext cx="3698100" cy="801000"/>
          </a:xfrm>
          <a:prstGeom prst="roundRect">
            <a:avLst>
              <a:gd name="adj" fmla="val 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4835400" y="621575"/>
            <a:ext cx="3569100" cy="3704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
          <p:cNvSpPr txBox="1">
            <a:spLocks noGrp="1"/>
          </p:cNvSpPr>
          <p:nvPr>
            <p:ph type="ctrTitle"/>
          </p:nvPr>
        </p:nvSpPr>
        <p:spPr>
          <a:xfrm>
            <a:off x="398959" y="1775697"/>
            <a:ext cx="4144496" cy="1432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sz="4000" dirty="0">
                <a:solidFill>
                  <a:srgbClr val="2E1D11"/>
                </a:solidFill>
                <a:latin typeface="Calibri"/>
                <a:ea typeface="Calibri"/>
                <a:cs typeface="Calibri"/>
                <a:sym typeface="Calibri"/>
              </a:rPr>
              <a:t>ĐỔI TÊN CHO XÃ</a:t>
            </a:r>
            <a:br>
              <a:rPr lang="en-US" sz="4000" dirty="0">
                <a:solidFill>
                  <a:srgbClr val="2E1D11"/>
                </a:solidFill>
                <a:latin typeface="Calibri"/>
                <a:ea typeface="Calibri"/>
                <a:cs typeface="Calibri"/>
                <a:sym typeface="Calibri"/>
              </a:rPr>
            </a:br>
            <a:r>
              <a:rPr lang="en-US" sz="3200" dirty="0" err="1">
                <a:solidFill>
                  <a:srgbClr val="2E1D11"/>
                </a:solidFill>
                <a:latin typeface="Calibri"/>
                <a:ea typeface="Calibri"/>
                <a:cs typeface="Calibri"/>
                <a:sym typeface="Calibri"/>
              </a:rPr>
              <a:t>Trích</a:t>
            </a:r>
            <a:r>
              <a:rPr lang="en-US" sz="3200" dirty="0">
                <a:solidFill>
                  <a:srgbClr val="2E1D11"/>
                </a:solidFill>
                <a:latin typeface="Calibri"/>
                <a:ea typeface="Calibri"/>
                <a:cs typeface="Calibri"/>
                <a:sym typeface="Calibri"/>
              </a:rPr>
              <a:t> </a:t>
            </a:r>
            <a:r>
              <a:rPr lang="en-US" sz="3200" i="1" dirty="0" err="1">
                <a:solidFill>
                  <a:srgbClr val="2E1D11"/>
                </a:solidFill>
                <a:latin typeface="Calibri"/>
                <a:ea typeface="Calibri"/>
                <a:cs typeface="Calibri"/>
                <a:sym typeface="Calibri"/>
              </a:rPr>
              <a:t>Bệnh</a:t>
            </a:r>
            <a:r>
              <a:rPr lang="en-US" sz="3200" i="1" dirty="0">
                <a:solidFill>
                  <a:srgbClr val="2E1D11"/>
                </a:solidFill>
                <a:latin typeface="Calibri"/>
                <a:ea typeface="Calibri"/>
                <a:cs typeface="Calibri"/>
                <a:sym typeface="Calibri"/>
              </a:rPr>
              <a:t> </a:t>
            </a:r>
            <a:r>
              <a:rPr lang="en-US" sz="3200" i="1" dirty="0" err="1">
                <a:solidFill>
                  <a:srgbClr val="2E1D11"/>
                </a:solidFill>
                <a:latin typeface="Calibri"/>
                <a:ea typeface="Calibri"/>
                <a:cs typeface="Calibri"/>
                <a:sym typeface="Calibri"/>
              </a:rPr>
              <a:t>sĩ</a:t>
            </a:r>
            <a:endParaRPr sz="3200" i="1" dirty="0">
              <a:solidFill>
                <a:srgbClr val="2E1D11"/>
              </a:solidFill>
              <a:latin typeface="Calibri"/>
              <a:ea typeface="Calibri"/>
              <a:cs typeface="Calibri"/>
              <a:sym typeface="Calibri"/>
            </a:endParaRPr>
          </a:p>
        </p:txBody>
      </p:sp>
      <p:sp>
        <p:nvSpPr>
          <p:cNvPr id="367" name="Google Shape;367;p2"/>
          <p:cNvSpPr txBox="1">
            <a:spLocks noGrp="1"/>
          </p:cNvSpPr>
          <p:nvPr>
            <p:ph type="subTitle" idx="1"/>
          </p:nvPr>
        </p:nvSpPr>
        <p:spPr>
          <a:xfrm>
            <a:off x="1036325" y="3758850"/>
            <a:ext cx="31134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2800" b="1" dirty="0">
                <a:latin typeface="Calibri"/>
                <a:ea typeface="Calibri"/>
                <a:cs typeface="Calibri"/>
                <a:sym typeface="Calibri"/>
              </a:rPr>
              <a:t>LƯU QUANG VŨ</a:t>
            </a:r>
            <a:endParaRPr sz="2800" b="1" dirty="0">
              <a:latin typeface="Calibri"/>
              <a:ea typeface="Calibri"/>
              <a:cs typeface="Calibri"/>
              <a:sym typeface="Calibri"/>
            </a:endParaRPr>
          </a:p>
        </p:txBody>
      </p:sp>
      <p:sp>
        <p:nvSpPr>
          <p:cNvPr id="368" name="Google Shape;368;p2"/>
          <p:cNvSpPr txBox="1">
            <a:spLocks noGrp="1"/>
          </p:cNvSpPr>
          <p:nvPr>
            <p:ph type="ctrTitle" idx="2"/>
          </p:nvPr>
        </p:nvSpPr>
        <p:spPr>
          <a:xfrm>
            <a:off x="353154" y="664500"/>
            <a:ext cx="4250571" cy="93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200"/>
              <a:buNone/>
            </a:pPr>
            <a:r>
              <a:rPr lang="en-US" i="1" dirty="0" err="1">
                <a:latin typeface="Calibri"/>
                <a:ea typeface="Calibri"/>
                <a:cs typeface="Calibri"/>
                <a:sym typeface="Calibri"/>
              </a:rPr>
              <a:t>Ngữ</a:t>
            </a:r>
            <a:r>
              <a:rPr lang="en-US" i="1" dirty="0">
                <a:latin typeface="Calibri"/>
                <a:ea typeface="Calibri"/>
                <a:cs typeface="Calibri"/>
                <a:sym typeface="Calibri"/>
              </a:rPr>
              <a:t> </a:t>
            </a:r>
            <a:r>
              <a:rPr lang="en-US" i="1" dirty="0" err="1">
                <a:latin typeface="Calibri"/>
                <a:ea typeface="Calibri"/>
                <a:cs typeface="Calibri"/>
                <a:sym typeface="Calibri"/>
              </a:rPr>
              <a:t>văn</a:t>
            </a:r>
            <a:r>
              <a:rPr lang="en-US" i="1" dirty="0">
                <a:latin typeface="Calibri"/>
                <a:ea typeface="Calibri"/>
                <a:cs typeface="Calibri"/>
                <a:sym typeface="Calibri"/>
              </a:rPr>
              <a:t> 8 </a:t>
            </a:r>
            <a:endParaRPr i="1" dirty="0">
              <a:latin typeface="Calibri"/>
              <a:ea typeface="Calibri"/>
              <a:cs typeface="Calibri"/>
              <a:sym typeface="Calibri"/>
            </a:endParaRPr>
          </a:p>
        </p:txBody>
      </p:sp>
      <p:grpSp>
        <p:nvGrpSpPr>
          <p:cNvPr id="369" name="Google Shape;369;p2"/>
          <p:cNvGrpSpPr/>
          <p:nvPr/>
        </p:nvGrpSpPr>
        <p:grpSpPr>
          <a:xfrm rot="-456419">
            <a:off x="5622170" y="-34369"/>
            <a:ext cx="3793757" cy="4536081"/>
            <a:chOff x="564931" y="3088220"/>
            <a:chExt cx="6910160" cy="6705154"/>
          </a:xfrm>
        </p:grpSpPr>
        <p:sp>
          <p:nvSpPr>
            <p:cNvPr id="370" name="Google Shape;370;p2"/>
            <p:cNvSpPr/>
            <p:nvPr/>
          </p:nvSpPr>
          <p:spPr>
            <a:xfrm rot="4994044">
              <a:off x="896720" y="3420009"/>
              <a:ext cx="5986302" cy="5986302"/>
            </a:xfrm>
            <a:prstGeom prst="ellipse">
              <a:avLst/>
            </a:prstGeom>
            <a:solidFill>
              <a:schemeClr val="accen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1" name="Google Shape;371;p2"/>
            <p:cNvSpPr/>
            <p:nvPr/>
          </p:nvSpPr>
          <p:spPr>
            <a:xfrm rot="-1907414">
              <a:off x="1596718" y="4453796"/>
              <a:ext cx="5126983" cy="4312585"/>
            </a:xfrm>
            <a:custGeom>
              <a:avLst/>
              <a:gdLst/>
              <a:ahLst/>
              <a:cxnLst/>
              <a:rect l="l" t="t" r="r" b="b"/>
              <a:pathLst>
                <a:path w="5126983" h="4312585" extrusionOk="0">
                  <a:moveTo>
                    <a:pt x="777778" y="2691317"/>
                  </a:moveTo>
                  <a:cubicBezTo>
                    <a:pt x="776599" y="2696700"/>
                    <a:pt x="774223" y="2701487"/>
                    <a:pt x="774223" y="2701487"/>
                  </a:cubicBezTo>
                  <a:cubicBezTo>
                    <a:pt x="747840" y="2670485"/>
                    <a:pt x="733507" y="2675306"/>
                    <a:pt x="704649" y="2613227"/>
                  </a:cubicBezTo>
                  <a:cubicBezTo>
                    <a:pt x="704584" y="2589317"/>
                    <a:pt x="706929" y="2572574"/>
                    <a:pt x="706929" y="2572574"/>
                  </a:cubicBezTo>
                  <a:cubicBezTo>
                    <a:pt x="728494" y="2589252"/>
                    <a:pt x="750122" y="2629831"/>
                    <a:pt x="774162" y="2677586"/>
                  </a:cubicBezTo>
                  <a:cubicBezTo>
                    <a:pt x="778944" y="2679961"/>
                    <a:pt x="778959" y="2685936"/>
                    <a:pt x="777778" y="2691317"/>
                  </a:cubicBezTo>
                  <a:close/>
                  <a:moveTo>
                    <a:pt x="1169309" y="2927533"/>
                  </a:moveTo>
                  <a:cubicBezTo>
                    <a:pt x="1164563" y="2937108"/>
                    <a:pt x="1154976" y="2932354"/>
                    <a:pt x="1142998" y="2920429"/>
                  </a:cubicBezTo>
                  <a:cubicBezTo>
                    <a:pt x="1131014" y="2908516"/>
                    <a:pt x="1126193" y="2894183"/>
                    <a:pt x="1121372" y="2879850"/>
                  </a:cubicBezTo>
                  <a:cubicBezTo>
                    <a:pt x="1116551" y="2865517"/>
                    <a:pt x="1126128" y="2870273"/>
                    <a:pt x="1138106" y="2882199"/>
                  </a:cubicBezTo>
                  <a:cubicBezTo>
                    <a:pt x="1159670" y="2898877"/>
                    <a:pt x="1164488" y="2913201"/>
                    <a:pt x="1169309" y="2927533"/>
                  </a:cubicBezTo>
                  <a:close/>
                  <a:moveTo>
                    <a:pt x="1206373" y="3369723"/>
                  </a:moveTo>
                  <a:cubicBezTo>
                    <a:pt x="1196862" y="3388878"/>
                    <a:pt x="1175306" y="3372196"/>
                    <a:pt x="1141753" y="3343595"/>
                  </a:cubicBezTo>
                  <a:cubicBezTo>
                    <a:pt x="1117782" y="3319760"/>
                    <a:pt x="1105794" y="3307837"/>
                    <a:pt x="1120127" y="3303016"/>
                  </a:cubicBezTo>
                  <a:cubicBezTo>
                    <a:pt x="1136870" y="3305361"/>
                    <a:pt x="1151203" y="3300541"/>
                    <a:pt x="1184744" y="3329135"/>
                  </a:cubicBezTo>
                  <a:cubicBezTo>
                    <a:pt x="1206308" y="3345813"/>
                    <a:pt x="1211130" y="3360147"/>
                    <a:pt x="1206373" y="3369723"/>
                  </a:cubicBezTo>
                  <a:close/>
                  <a:moveTo>
                    <a:pt x="1339991" y="3268949"/>
                  </a:moveTo>
                  <a:cubicBezTo>
                    <a:pt x="1340056" y="3292859"/>
                    <a:pt x="1318556" y="3300091"/>
                    <a:pt x="1275426" y="3266734"/>
                  </a:cubicBezTo>
                  <a:cubicBezTo>
                    <a:pt x="1241887" y="3238139"/>
                    <a:pt x="1229899" y="3226216"/>
                    <a:pt x="1241822" y="3214229"/>
                  </a:cubicBezTo>
                  <a:cubicBezTo>
                    <a:pt x="1247773" y="3208238"/>
                    <a:pt x="1245346" y="3195095"/>
                    <a:pt x="1250407" y="3189403"/>
                  </a:cubicBezTo>
                  <a:cubicBezTo>
                    <a:pt x="1255481" y="3183719"/>
                    <a:pt x="1268039" y="3185478"/>
                    <a:pt x="1303966" y="3209280"/>
                  </a:cubicBezTo>
                  <a:cubicBezTo>
                    <a:pt x="1337506" y="3237876"/>
                    <a:pt x="1335170" y="3254616"/>
                    <a:pt x="1339991" y="3268949"/>
                  </a:cubicBezTo>
                  <a:close/>
                  <a:moveTo>
                    <a:pt x="1497241" y="3072484"/>
                  </a:moveTo>
                  <a:cubicBezTo>
                    <a:pt x="1480498" y="3070139"/>
                    <a:pt x="1473331" y="3072549"/>
                    <a:pt x="1470921" y="3065383"/>
                  </a:cubicBezTo>
                  <a:cubicBezTo>
                    <a:pt x="1442199" y="3051112"/>
                    <a:pt x="1411056" y="3029677"/>
                    <a:pt x="1384674" y="2998675"/>
                  </a:cubicBezTo>
                  <a:cubicBezTo>
                    <a:pt x="1382264" y="2991509"/>
                    <a:pt x="1389430" y="2989098"/>
                    <a:pt x="1387019" y="2981932"/>
                  </a:cubicBezTo>
                  <a:cubicBezTo>
                    <a:pt x="1425328" y="3000955"/>
                    <a:pt x="1466034" y="3027140"/>
                    <a:pt x="1497241" y="3072484"/>
                  </a:cubicBezTo>
                  <a:close/>
                  <a:moveTo>
                    <a:pt x="1404953" y="3752600"/>
                  </a:moveTo>
                  <a:cubicBezTo>
                    <a:pt x="1405856" y="3755287"/>
                    <a:pt x="1404670" y="3757681"/>
                    <a:pt x="1401092" y="3758885"/>
                  </a:cubicBezTo>
                  <a:cubicBezTo>
                    <a:pt x="1362848" y="3763771"/>
                    <a:pt x="1319719" y="3730414"/>
                    <a:pt x="1276601" y="3697063"/>
                  </a:cubicBezTo>
                  <a:cubicBezTo>
                    <a:pt x="1307669" y="3694591"/>
                    <a:pt x="1343567" y="3706448"/>
                    <a:pt x="1396271" y="3744551"/>
                  </a:cubicBezTo>
                  <a:cubicBezTo>
                    <a:pt x="1401054" y="3746931"/>
                    <a:pt x="1404049" y="3749913"/>
                    <a:pt x="1404953" y="3752600"/>
                  </a:cubicBezTo>
                  <a:close/>
                  <a:moveTo>
                    <a:pt x="1598726" y="3469063"/>
                  </a:moveTo>
                  <a:cubicBezTo>
                    <a:pt x="1591560" y="3471473"/>
                    <a:pt x="1581995" y="3466723"/>
                    <a:pt x="1562841" y="3457212"/>
                  </a:cubicBezTo>
                  <a:cubicBezTo>
                    <a:pt x="1550854" y="3445289"/>
                    <a:pt x="1531699" y="3435778"/>
                    <a:pt x="1529288" y="3428610"/>
                  </a:cubicBezTo>
                  <a:cubicBezTo>
                    <a:pt x="1526879" y="3421443"/>
                    <a:pt x="1543621" y="3423789"/>
                    <a:pt x="1555610" y="3435712"/>
                  </a:cubicBezTo>
                  <a:cubicBezTo>
                    <a:pt x="1581921" y="3442817"/>
                    <a:pt x="1593909" y="3454739"/>
                    <a:pt x="1598726" y="3469063"/>
                  </a:cubicBezTo>
                  <a:close/>
                  <a:moveTo>
                    <a:pt x="1823730" y="3568860"/>
                  </a:moveTo>
                  <a:cubicBezTo>
                    <a:pt x="1818984" y="3578434"/>
                    <a:pt x="1802240" y="3576089"/>
                    <a:pt x="1783089" y="3566586"/>
                  </a:cubicBezTo>
                  <a:cubicBezTo>
                    <a:pt x="1756768" y="3559485"/>
                    <a:pt x="1737614" y="3549973"/>
                    <a:pt x="1742380" y="3540394"/>
                  </a:cubicBezTo>
                  <a:cubicBezTo>
                    <a:pt x="1742380" y="3540394"/>
                    <a:pt x="1756704" y="3535575"/>
                    <a:pt x="1785435" y="3549843"/>
                  </a:cubicBezTo>
                  <a:cubicBezTo>
                    <a:pt x="1809345" y="3549778"/>
                    <a:pt x="1821320" y="3561694"/>
                    <a:pt x="1823730" y="3568860"/>
                  </a:cubicBezTo>
                  <a:close/>
                  <a:moveTo>
                    <a:pt x="2124367" y="3348098"/>
                  </a:moveTo>
                  <a:cubicBezTo>
                    <a:pt x="2112445" y="3360086"/>
                    <a:pt x="2086125" y="3352984"/>
                    <a:pt x="2066970" y="3343473"/>
                  </a:cubicBezTo>
                  <a:cubicBezTo>
                    <a:pt x="2047815" y="3333960"/>
                    <a:pt x="2031082" y="3331611"/>
                    <a:pt x="2035838" y="3322034"/>
                  </a:cubicBezTo>
                  <a:cubicBezTo>
                    <a:pt x="2040584" y="3312461"/>
                    <a:pt x="2069316" y="3326728"/>
                    <a:pt x="2095636" y="3333830"/>
                  </a:cubicBezTo>
                  <a:cubicBezTo>
                    <a:pt x="2112380" y="3336176"/>
                    <a:pt x="2121958" y="3340931"/>
                    <a:pt x="2124367" y="3348098"/>
                  </a:cubicBezTo>
                  <a:close/>
                  <a:moveTo>
                    <a:pt x="2220191" y="3419561"/>
                  </a:moveTo>
                  <a:cubicBezTo>
                    <a:pt x="2220191" y="3419561"/>
                    <a:pt x="2213025" y="3421972"/>
                    <a:pt x="2205867" y="3424379"/>
                  </a:cubicBezTo>
                  <a:cubicBezTo>
                    <a:pt x="2191535" y="3429200"/>
                    <a:pt x="2172381" y="3419689"/>
                    <a:pt x="2162804" y="3414933"/>
                  </a:cubicBezTo>
                  <a:cubicBezTo>
                    <a:pt x="2169970" y="3412522"/>
                    <a:pt x="2169970" y="3412522"/>
                    <a:pt x="2177137" y="3410112"/>
                  </a:cubicBezTo>
                  <a:cubicBezTo>
                    <a:pt x="2198636" y="3402880"/>
                    <a:pt x="2210614" y="3414805"/>
                    <a:pt x="2220191" y="3419561"/>
                  </a:cubicBezTo>
                  <a:close/>
                  <a:moveTo>
                    <a:pt x="2339834" y="3499583"/>
                  </a:moveTo>
                  <a:cubicBezTo>
                    <a:pt x="2341147" y="3502006"/>
                    <a:pt x="2340557" y="3504697"/>
                    <a:pt x="2337576" y="3507694"/>
                  </a:cubicBezTo>
                  <a:cubicBezTo>
                    <a:pt x="2332820" y="3517272"/>
                    <a:pt x="2308910" y="3517336"/>
                    <a:pt x="2284999" y="3517402"/>
                  </a:cubicBezTo>
                  <a:cubicBezTo>
                    <a:pt x="2244359" y="3515128"/>
                    <a:pt x="2232371" y="3503205"/>
                    <a:pt x="2229960" y="3496039"/>
                  </a:cubicBezTo>
                  <a:cubicBezTo>
                    <a:pt x="2222729" y="3474538"/>
                    <a:pt x="2265793" y="3483986"/>
                    <a:pt x="2289694" y="3483924"/>
                  </a:cubicBezTo>
                  <a:cubicBezTo>
                    <a:pt x="2314809" y="3487442"/>
                    <a:pt x="2335892" y="3492311"/>
                    <a:pt x="2339834" y="3499583"/>
                  </a:cubicBezTo>
                  <a:close/>
                  <a:moveTo>
                    <a:pt x="2612736" y="3590621"/>
                  </a:moveTo>
                  <a:cubicBezTo>
                    <a:pt x="2603224" y="3609775"/>
                    <a:pt x="2581724" y="3617007"/>
                    <a:pt x="2541080" y="3614723"/>
                  </a:cubicBezTo>
                  <a:cubicBezTo>
                    <a:pt x="2493262" y="3614864"/>
                    <a:pt x="2502774" y="3595709"/>
                    <a:pt x="2500365" y="3588543"/>
                  </a:cubicBezTo>
                  <a:cubicBezTo>
                    <a:pt x="2497954" y="3581376"/>
                    <a:pt x="2526620" y="3571734"/>
                    <a:pt x="2557687" y="3569262"/>
                  </a:cubicBezTo>
                  <a:cubicBezTo>
                    <a:pt x="2598341" y="3571542"/>
                    <a:pt x="2600752" y="3578708"/>
                    <a:pt x="2612736" y="3590621"/>
                  </a:cubicBezTo>
                  <a:close/>
                  <a:moveTo>
                    <a:pt x="2887128" y="3386664"/>
                  </a:moveTo>
                  <a:cubicBezTo>
                    <a:pt x="2882372" y="3396241"/>
                    <a:pt x="2875205" y="3398652"/>
                    <a:pt x="2868039" y="3401062"/>
                  </a:cubicBezTo>
                  <a:cubicBezTo>
                    <a:pt x="2846539" y="3408294"/>
                    <a:pt x="2836972" y="3403534"/>
                    <a:pt x="2841717" y="3393961"/>
                  </a:cubicBezTo>
                  <a:cubicBezTo>
                    <a:pt x="2841717" y="3393961"/>
                    <a:pt x="2856051" y="3389140"/>
                    <a:pt x="2870384" y="3384319"/>
                  </a:cubicBezTo>
                  <a:cubicBezTo>
                    <a:pt x="2877551" y="3381908"/>
                    <a:pt x="2879961" y="3389075"/>
                    <a:pt x="2887128" y="3386664"/>
                  </a:cubicBezTo>
                  <a:close/>
                  <a:moveTo>
                    <a:pt x="2928755" y="3747556"/>
                  </a:moveTo>
                  <a:cubicBezTo>
                    <a:pt x="2790255" y="3810097"/>
                    <a:pt x="2661211" y="3829570"/>
                    <a:pt x="2532093" y="3825138"/>
                  </a:cubicBezTo>
                  <a:cubicBezTo>
                    <a:pt x="2740034" y="3803057"/>
                    <a:pt x="2785303" y="3747944"/>
                    <a:pt x="2792344" y="3697723"/>
                  </a:cubicBezTo>
                  <a:cubicBezTo>
                    <a:pt x="2789933" y="3690556"/>
                    <a:pt x="2789933" y="3690556"/>
                    <a:pt x="2787522" y="3683389"/>
                  </a:cubicBezTo>
                  <a:cubicBezTo>
                    <a:pt x="2782701" y="3669056"/>
                    <a:pt x="2801790" y="3654658"/>
                    <a:pt x="2840023" y="3649775"/>
                  </a:cubicBezTo>
                  <a:cubicBezTo>
                    <a:pt x="2854357" y="3644954"/>
                    <a:pt x="2878267" y="3644888"/>
                    <a:pt x="2887835" y="3649648"/>
                  </a:cubicBezTo>
                  <a:cubicBezTo>
                    <a:pt x="2904578" y="3651993"/>
                    <a:pt x="2906989" y="3659159"/>
                    <a:pt x="2873577" y="3678376"/>
                  </a:cubicBezTo>
                  <a:cubicBezTo>
                    <a:pt x="2852076" y="3685608"/>
                    <a:pt x="2832997" y="3700003"/>
                    <a:pt x="2837814" y="3714326"/>
                  </a:cubicBezTo>
                  <a:cubicBezTo>
                    <a:pt x="2799637" y="3743122"/>
                    <a:pt x="2849869" y="3750159"/>
                    <a:pt x="2928755" y="3747556"/>
                  </a:cubicBezTo>
                  <a:close/>
                  <a:moveTo>
                    <a:pt x="3084179" y="3320383"/>
                  </a:moveTo>
                  <a:cubicBezTo>
                    <a:pt x="3083593" y="3324569"/>
                    <a:pt x="3079423" y="3329960"/>
                    <a:pt x="3068673" y="3333577"/>
                  </a:cubicBezTo>
                  <a:cubicBezTo>
                    <a:pt x="3035261" y="3352792"/>
                    <a:pt x="3044763" y="3333642"/>
                    <a:pt x="3035196" y="3328882"/>
                  </a:cubicBezTo>
                  <a:cubicBezTo>
                    <a:pt x="3025619" y="3324126"/>
                    <a:pt x="3023208" y="3316960"/>
                    <a:pt x="3044707" y="3309728"/>
                  </a:cubicBezTo>
                  <a:cubicBezTo>
                    <a:pt x="3066198" y="3302499"/>
                    <a:pt x="3073364" y="3300089"/>
                    <a:pt x="3078185" y="3314422"/>
                  </a:cubicBezTo>
                  <a:cubicBezTo>
                    <a:pt x="3081769" y="3313217"/>
                    <a:pt x="3084765" y="3316197"/>
                    <a:pt x="3084179" y="3320383"/>
                  </a:cubicBezTo>
                  <a:close/>
                  <a:moveTo>
                    <a:pt x="3815688" y="686151"/>
                  </a:moveTo>
                  <a:cubicBezTo>
                    <a:pt x="3815688" y="686151"/>
                    <a:pt x="3812153" y="690240"/>
                    <a:pt x="3807699" y="692602"/>
                  </a:cubicBezTo>
                  <a:cubicBezTo>
                    <a:pt x="3807699" y="692602"/>
                    <a:pt x="3803247" y="694964"/>
                    <a:pt x="3802330" y="693237"/>
                  </a:cubicBezTo>
                  <a:cubicBezTo>
                    <a:pt x="3796045" y="692145"/>
                    <a:pt x="3795130" y="690417"/>
                    <a:pt x="3794213" y="688690"/>
                  </a:cubicBezTo>
                  <a:cubicBezTo>
                    <a:pt x="3790550" y="681783"/>
                    <a:pt x="3781525" y="675509"/>
                    <a:pt x="3797498" y="662611"/>
                  </a:cubicBezTo>
                  <a:cubicBezTo>
                    <a:pt x="3797498" y="662611"/>
                    <a:pt x="3801951" y="660250"/>
                    <a:pt x="3801951" y="660250"/>
                  </a:cubicBezTo>
                  <a:cubicBezTo>
                    <a:pt x="3806861" y="658751"/>
                    <a:pt x="3810919" y="661024"/>
                    <a:pt x="3813209" y="665341"/>
                  </a:cubicBezTo>
                  <a:cubicBezTo>
                    <a:pt x="3815499" y="669657"/>
                    <a:pt x="3816020" y="676019"/>
                    <a:pt x="3813857" y="682697"/>
                  </a:cubicBezTo>
                  <a:cubicBezTo>
                    <a:pt x="3814772" y="684424"/>
                    <a:pt x="3810321" y="686786"/>
                    <a:pt x="3815688" y="686151"/>
                  </a:cubicBezTo>
                  <a:close/>
                  <a:moveTo>
                    <a:pt x="3619923" y="1592287"/>
                  </a:moveTo>
                  <a:cubicBezTo>
                    <a:pt x="3617567" y="1597328"/>
                    <a:pt x="3616389" y="1597328"/>
                    <a:pt x="3615211" y="1597328"/>
                  </a:cubicBezTo>
                  <a:cubicBezTo>
                    <a:pt x="3610500" y="1597328"/>
                    <a:pt x="3604612" y="1602361"/>
                    <a:pt x="3602256" y="1582206"/>
                  </a:cubicBezTo>
                  <a:cubicBezTo>
                    <a:pt x="3602256" y="1582206"/>
                    <a:pt x="3602256" y="1577166"/>
                    <a:pt x="3602256" y="1577166"/>
                  </a:cubicBezTo>
                  <a:cubicBezTo>
                    <a:pt x="3602845" y="1572125"/>
                    <a:pt x="3605201" y="1569605"/>
                    <a:pt x="3608145" y="1569605"/>
                  </a:cubicBezTo>
                  <a:cubicBezTo>
                    <a:pt x="3611089" y="1569605"/>
                    <a:pt x="3614622" y="1572125"/>
                    <a:pt x="3617567" y="1577166"/>
                  </a:cubicBezTo>
                  <a:cubicBezTo>
                    <a:pt x="3618745" y="1577166"/>
                    <a:pt x="3618745" y="1582206"/>
                    <a:pt x="3619923" y="1577166"/>
                  </a:cubicBezTo>
                  <a:cubicBezTo>
                    <a:pt x="3619923" y="1577166"/>
                    <a:pt x="3621101" y="1582206"/>
                    <a:pt x="3621101" y="1587247"/>
                  </a:cubicBezTo>
                  <a:cubicBezTo>
                    <a:pt x="3621101" y="1587247"/>
                    <a:pt x="3621101" y="1592287"/>
                    <a:pt x="3619923" y="1592287"/>
                  </a:cubicBezTo>
                  <a:close/>
                  <a:moveTo>
                    <a:pt x="3656432" y="1496535"/>
                  </a:moveTo>
                  <a:cubicBezTo>
                    <a:pt x="3656432" y="1496535"/>
                    <a:pt x="3657610" y="1496534"/>
                    <a:pt x="3657610" y="1491494"/>
                  </a:cubicBezTo>
                  <a:cubicBezTo>
                    <a:pt x="3656432" y="1476373"/>
                    <a:pt x="3655254" y="1461252"/>
                    <a:pt x="3650544" y="1451171"/>
                  </a:cubicBezTo>
                  <a:cubicBezTo>
                    <a:pt x="3649366" y="1451171"/>
                    <a:pt x="3649366" y="1451171"/>
                    <a:pt x="3648189" y="1451171"/>
                  </a:cubicBezTo>
                  <a:cubicBezTo>
                    <a:pt x="3648189" y="1451171"/>
                    <a:pt x="3647011" y="1456212"/>
                    <a:pt x="3647011" y="1456212"/>
                  </a:cubicBezTo>
                  <a:cubicBezTo>
                    <a:pt x="3648189" y="1471333"/>
                    <a:pt x="3650545" y="1486454"/>
                    <a:pt x="3655254" y="1496534"/>
                  </a:cubicBezTo>
                  <a:cubicBezTo>
                    <a:pt x="3655254" y="1501575"/>
                    <a:pt x="3656432" y="1496535"/>
                    <a:pt x="3656432" y="1496535"/>
                  </a:cubicBezTo>
                  <a:close/>
                  <a:moveTo>
                    <a:pt x="3367027" y="3153458"/>
                  </a:moveTo>
                  <a:cubicBezTo>
                    <a:pt x="3364682" y="3170202"/>
                    <a:pt x="3350349" y="3175023"/>
                    <a:pt x="3338427" y="3187011"/>
                  </a:cubicBezTo>
                  <a:cubicBezTo>
                    <a:pt x="3319338" y="3201409"/>
                    <a:pt x="3309770" y="3196650"/>
                    <a:pt x="3314516" y="3187076"/>
                  </a:cubicBezTo>
                  <a:cubicBezTo>
                    <a:pt x="3319282" y="3177496"/>
                    <a:pt x="3331195" y="3165511"/>
                    <a:pt x="3345528" y="3160689"/>
                  </a:cubicBezTo>
                  <a:cubicBezTo>
                    <a:pt x="3352694" y="3158280"/>
                    <a:pt x="3352694" y="3158280"/>
                    <a:pt x="3367027" y="3153458"/>
                  </a:cubicBezTo>
                  <a:close/>
                  <a:moveTo>
                    <a:pt x="3950809" y="672013"/>
                  </a:moveTo>
                  <a:cubicBezTo>
                    <a:pt x="3949893" y="670286"/>
                    <a:pt x="3949893" y="670286"/>
                    <a:pt x="3948977" y="668559"/>
                  </a:cubicBezTo>
                  <a:cubicBezTo>
                    <a:pt x="3948977" y="668559"/>
                    <a:pt x="3943608" y="669193"/>
                    <a:pt x="3943608" y="669193"/>
                  </a:cubicBezTo>
                  <a:cubicBezTo>
                    <a:pt x="3931166" y="678006"/>
                    <a:pt x="3919639" y="688545"/>
                    <a:pt x="3914397" y="700174"/>
                  </a:cubicBezTo>
                  <a:cubicBezTo>
                    <a:pt x="3909944" y="702535"/>
                    <a:pt x="3915312" y="701900"/>
                    <a:pt x="3915312" y="701900"/>
                  </a:cubicBezTo>
                  <a:cubicBezTo>
                    <a:pt x="3915312" y="701900"/>
                    <a:pt x="3916228" y="703627"/>
                    <a:pt x="3920682" y="701266"/>
                  </a:cubicBezTo>
                  <a:cubicBezTo>
                    <a:pt x="3933124" y="692454"/>
                    <a:pt x="3945567" y="683642"/>
                    <a:pt x="3950809" y="672013"/>
                  </a:cubicBezTo>
                  <a:close/>
                  <a:moveTo>
                    <a:pt x="3381872" y="3339889"/>
                  </a:moveTo>
                  <a:cubicBezTo>
                    <a:pt x="3322269" y="3399825"/>
                    <a:pt x="3245854" y="3433495"/>
                    <a:pt x="3210095" y="3469455"/>
                  </a:cubicBezTo>
                  <a:cubicBezTo>
                    <a:pt x="3191007" y="3483853"/>
                    <a:pt x="3155173" y="3495906"/>
                    <a:pt x="3138430" y="3493560"/>
                  </a:cubicBezTo>
                  <a:cubicBezTo>
                    <a:pt x="3128862" y="3488801"/>
                    <a:pt x="3155118" y="3471992"/>
                    <a:pt x="3169442" y="3467175"/>
                  </a:cubicBezTo>
                  <a:cubicBezTo>
                    <a:pt x="3248264" y="3440662"/>
                    <a:pt x="3286381" y="3387964"/>
                    <a:pt x="3381872" y="3339889"/>
                  </a:cubicBezTo>
                  <a:close/>
                  <a:moveTo>
                    <a:pt x="3443950" y="3195379"/>
                  </a:moveTo>
                  <a:cubicBezTo>
                    <a:pt x="3444862" y="3201055"/>
                    <a:pt x="3441294" y="3208236"/>
                    <a:pt x="3422203" y="3222629"/>
                  </a:cubicBezTo>
                  <a:cubicBezTo>
                    <a:pt x="3395958" y="3239434"/>
                    <a:pt x="3355369" y="3261065"/>
                    <a:pt x="3362470" y="3234743"/>
                  </a:cubicBezTo>
                  <a:cubicBezTo>
                    <a:pt x="3367230" y="3225176"/>
                    <a:pt x="3340909" y="3218074"/>
                    <a:pt x="3393411" y="3184460"/>
                  </a:cubicBezTo>
                  <a:cubicBezTo>
                    <a:pt x="3424422" y="3158074"/>
                    <a:pt x="3433998" y="3162830"/>
                    <a:pt x="3438820" y="3177163"/>
                  </a:cubicBezTo>
                  <a:cubicBezTo>
                    <a:pt x="3437648" y="3185535"/>
                    <a:pt x="3443038" y="3189705"/>
                    <a:pt x="3443950" y="3195379"/>
                  </a:cubicBezTo>
                  <a:close/>
                  <a:moveTo>
                    <a:pt x="3913621" y="1555751"/>
                  </a:moveTo>
                  <a:cubicBezTo>
                    <a:pt x="3914357" y="1549450"/>
                    <a:pt x="3914357" y="1541890"/>
                    <a:pt x="3913179" y="1531809"/>
                  </a:cubicBezTo>
                  <a:cubicBezTo>
                    <a:pt x="3909645" y="1526769"/>
                    <a:pt x="3904934" y="1526769"/>
                    <a:pt x="3901402" y="1531809"/>
                  </a:cubicBezTo>
                  <a:cubicBezTo>
                    <a:pt x="3897868" y="1536850"/>
                    <a:pt x="3896690" y="1551970"/>
                    <a:pt x="3897868" y="1562051"/>
                  </a:cubicBezTo>
                  <a:cubicBezTo>
                    <a:pt x="3899046" y="1567085"/>
                    <a:pt x="3900224" y="1577165"/>
                    <a:pt x="3901402" y="1577165"/>
                  </a:cubicBezTo>
                  <a:cubicBezTo>
                    <a:pt x="3904934" y="1582206"/>
                    <a:pt x="3907290" y="1577165"/>
                    <a:pt x="3909645" y="1572132"/>
                  </a:cubicBezTo>
                  <a:cubicBezTo>
                    <a:pt x="3911412" y="1567092"/>
                    <a:pt x="3912884" y="1562051"/>
                    <a:pt x="3913621" y="1555751"/>
                  </a:cubicBezTo>
                  <a:close/>
                  <a:moveTo>
                    <a:pt x="3603772" y="2959153"/>
                  </a:moveTo>
                  <a:cubicBezTo>
                    <a:pt x="3600800" y="2965136"/>
                    <a:pt x="3593653" y="2973524"/>
                    <a:pt x="3581734" y="2985510"/>
                  </a:cubicBezTo>
                  <a:cubicBezTo>
                    <a:pt x="3569812" y="2997498"/>
                    <a:pt x="3562645" y="2999908"/>
                    <a:pt x="3560235" y="2992742"/>
                  </a:cubicBezTo>
                  <a:cubicBezTo>
                    <a:pt x="3564991" y="2983165"/>
                    <a:pt x="3560170" y="2968832"/>
                    <a:pt x="3564929" y="2959264"/>
                  </a:cubicBezTo>
                  <a:cubicBezTo>
                    <a:pt x="3581608" y="2937699"/>
                    <a:pt x="3593586" y="2949625"/>
                    <a:pt x="3600752" y="2947215"/>
                  </a:cubicBezTo>
                  <a:cubicBezTo>
                    <a:pt x="3605539" y="2949587"/>
                    <a:pt x="3606743" y="2953168"/>
                    <a:pt x="3603772" y="2959153"/>
                  </a:cubicBezTo>
                  <a:close/>
                  <a:moveTo>
                    <a:pt x="3718408" y="3130984"/>
                  </a:moveTo>
                  <a:cubicBezTo>
                    <a:pt x="3723228" y="3145318"/>
                    <a:pt x="3687458" y="3181271"/>
                    <a:pt x="3646878" y="3202898"/>
                  </a:cubicBezTo>
                  <a:cubicBezTo>
                    <a:pt x="3637240" y="3174242"/>
                    <a:pt x="3660945" y="3102449"/>
                    <a:pt x="3636973" y="3078614"/>
                  </a:cubicBezTo>
                  <a:cubicBezTo>
                    <a:pt x="3627405" y="3073854"/>
                    <a:pt x="3644074" y="3052293"/>
                    <a:pt x="3655996" y="3040305"/>
                  </a:cubicBezTo>
                  <a:cubicBezTo>
                    <a:pt x="3667919" y="3028317"/>
                    <a:pt x="3687009" y="3013919"/>
                    <a:pt x="3689419" y="3021085"/>
                  </a:cubicBezTo>
                  <a:cubicBezTo>
                    <a:pt x="3701472" y="3056919"/>
                    <a:pt x="3713521" y="3092741"/>
                    <a:pt x="3718408" y="3130984"/>
                  </a:cubicBezTo>
                  <a:close/>
                  <a:moveTo>
                    <a:pt x="3626097" y="3529065"/>
                  </a:moveTo>
                  <a:cubicBezTo>
                    <a:pt x="3626846" y="3530184"/>
                    <a:pt x="3626254" y="3532876"/>
                    <a:pt x="3623877" y="3537664"/>
                  </a:cubicBezTo>
                  <a:cubicBezTo>
                    <a:pt x="3621541" y="3554404"/>
                    <a:pt x="3595286" y="3571213"/>
                    <a:pt x="3569030" y="3588022"/>
                  </a:cubicBezTo>
                  <a:cubicBezTo>
                    <a:pt x="3547530" y="3595254"/>
                    <a:pt x="3526040" y="3602483"/>
                    <a:pt x="3530796" y="3592905"/>
                  </a:cubicBezTo>
                  <a:cubicBezTo>
                    <a:pt x="3542708" y="3580920"/>
                    <a:pt x="3568965" y="3564113"/>
                    <a:pt x="3595220" y="3547303"/>
                  </a:cubicBezTo>
                  <a:cubicBezTo>
                    <a:pt x="3609537" y="3536505"/>
                    <a:pt x="3623849" y="3525708"/>
                    <a:pt x="3626097" y="3529065"/>
                  </a:cubicBezTo>
                  <a:close/>
                  <a:moveTo>
                    <a:pt x="3828561" y="2784463"/>
                  </a:moveTo>
                  <a:cubicBezTo>
                    <a:pt x="3826265" y="2792089"/>
                    <a:pt x="3822701" y="2800765"/>
                    <a:pt x="3817945" y="2810340"/>
                  </a:cubicBezTo>
                  <a:cubicBezTo>
                    <a:pt x="3801276" y="2831901"/>
                    <a:pt x="3796520" y="2841478"/>
                    <a:pt x="3786943" y="2836722"/>
                  </a:cubicBezTo>
                  <a:cubicBezTo>
                    <a:pt x="3774956" y="2824800"/>
                    <a:pt x="3753455" y="2832032"/>
                    <a:pt x="3781995" y="2774579"/>
                  </a:cubicBezTo>
                  <a:cubicBezTo>
                    <a:pt x="3786741" y="2765004"/>
                    <a:pt x="3805830" y="2750606"/>
                    <a:pt x="3812996" y="2748196"/>
                  </a:cubicBezTo>
                  <a:cubicBezTo>
                    <a:pt x="3830930" y="2748147"/>
                    <a:pt x="3835449" y="2761584"/>
                    <a:pt x="3828561" y="2784463"/>
                  </a:cubicBezTo>
                  <a:close/>
                  <a:moveTo>
                    <a:pt x="3780688" y="3173844"/>
                  </a:moveTo>
                  <a:cubicBezTo>
                    <a:pt x="3775932" y="3183421"/>
                    <a:pt x="3766420" y="3202576"/>
                    <a:pt x="3747331" y="3216974"/>
                  </a:cubicBezTo>
                  <a:cubicBezTo>
                    <a:pt x="3728238" y="3231362"/>
                    <a:pt x="3699582" y="3241001"/>
                    <a:pt x="3701930" y="3224267"/>
                  </a:cubicBezTo>
                  <a:cubicBezTo>
                    <a:pt x="3701930" y="3224267"/>
                    <a:pt x="3721010" y="3209872"/>
                    <a:pt x="3725766" y="3200295"/>
                  </a:cubicBezTo>
                  <a:cubicBezTo>
                    <a:pt x="3749612" y="3176320"/>
                    <a:pt x="3775867" y="3159511"/>
                    <a:pt x="3780688" y="3173844"/>
                  </a:cubicBezTo>
                  <a:close/>
                  <a:moveTo>
                    <a:pt x="4031544" y="2235983"/>
                  </a:moveTo>
                  <a:cubicBezTo>
                    <a:pt x="4007901" y="2331675"/>
                    <a:pt x="4007901" y="2331675"/>
                    <a:pt x="3938591" y="2339034"/>
                  </a:cubicBezTo>
                  <a:cubicBezTo>
                    <a:pt x="3986275" y="2291096"/>
                    <a:pt x="4007710" y="2259955"/>
                    <a:pt x="4031544" y="2235983"/>
                  </a:cubicBezTo>
                  <a:close/>
                  <a:moveTo>
                    <a:pt x="4221643" y="1917795"/>
                  </a:moveTo>
                  <a:cubicBezTo>
                    <a:pt x="4220772" y="1927061"/>
                    <a:pt x="4217205" y="1934244"/>
                    <a:pt x="4210038" y="1936655"/>
                  </a:cubicBezTo>
                  <a:cubicBezTo>
                    <a:pt x="4193294" y="1934310"/>
                    <a:pt x="4183717" y="1929554"/>
                    <a:pt x="4186001" y="1888909"/>
                  </a:cubicBezTo>
                  <a:cubicBezTo>
                    <a:pt x="4185936" y="1864999"/>
                    <a:pt x="4183460" y="1833922"/>
                    <a:pt x="4197793" y="1829100"/>
                  </a:cubicBezTo>
                  <a:cubicBezTo>
                    <a:pt x="4216872" y="1814705"/>
                    <a:pt x="4209846" y="1864934"/>
                    <a:pt x="4217078" y="1886434"/>
                  </a:cubicBezTo>
                  <a:cubicBezTo>
                    <a:pt x="4220692" y="1897179"/>
                    <a:pt x="4222515" y="1908528"/>
                    <a:pt x="4221643" y="1917795"/>
                  </a:cubicBezTo>
                  <a:close/>
                  <a:moveTo>
                    <a:pt x="3952526" y="3068179"/>
                  </a:moveTo>
                  <a:cubicBezTo>
                    <a:pt x="3900151" y="3149605"/>
                    <a:pt x="3835727" y="3195207"/>
                    <a:pt x="3766609" y="3274287"/>
                  </a:cubicBezTo>
                  <a:cubicBezTo>
                    <a:pt x="3809341" y="3164196"/>
                    <a:pt x="3816508" y="3161785"/>
                    <a:pt x="3952526" y="3068179"/>
                  </a:cubicBezTo>
                  <a:close/>
                  <a:moveTo>
                    <a:pt x="4158510" y="2328881"/>
                  </a:moveTo>
                  <a:cubicBezTo>
                    <a:pt x="4091803" y="2415127"/>
                    <a:pt x="4084379" y="2321907"/>
                    <a:pt x="4046135" y="2326792"/>
                  </a:cubicBezTo>
                  <a:cubicBezTo>
                    <a:pt x="4029391" y="2324447"/>
                    <a:pt x="4045944" y="2255072"/>
                    <a:pt x="4069586" y="2159379"/>
                  </a:cubicBezTo>
                  <a:cubicBezTo>
                    <a:pt x="4069980" y="2302817"/>
                    <a:pt x="4131997" y="2250058"/>
                    <a:pt x="4158510" y="2328881"/>
                  </a:cubicBezTo>
                  <a:close/>
                  <a:moveTo>
                    <a:pt x="4143980" y="2682269"/>
                  </a:moveTo>
                  <a:cubicBezTo>
                    <a:pt x="4138307" y="2700007"/>
                    <a:pt x="4126271" y="2725088"/>
                    <a:pt x="4114214" y="2742607"/>
                  </a:cubicBezTo>
                  <a:cubicBezTo>
                    <a:pt x="4073762" y="2812043"/>
                    <a:pt x="4023736" y="2876735"/>
                    <a:pt x="3940350" y="2984546"/>
                  </a:cubicBezTo>
                  <a:cubicBezTo>
                    <a:pt x="3999826" y="2876800"/>
                    <a:pt x="3973505" y="2869699"/>
                    <a:pt x="3951940" y="2853020"/>
                  </a:cubicBezTo>
                  <a:cubicBezTo>
                    <a:pt x="4042493" y="2742798"/>
                    <a:pt x="4080470" y="2642284"/>
                    <a:pt x="4087378" y="2544242"/>
                  </a:cubicBezTo>
                  <a:cubicBezTo>
                    <a:pt x="4135189" y="2544116"/>
                    <a:pt x="4097279" y="2668540"/>
                    <a:pt x="4142685" y="2661234"/>
                  </a:cubicBezTo>
                  <a:cubicBezTo>
                    <a:pt x="4146268" y="2660028"/>
                    <a:pt x="4147620" y="2662565"/>
                    <a:pt x="4147297" y="2667534"/>
                  </a:cubicBezTo>
                  <a:cubicBezTo>
                    <a:pt x="4147055" y="2671262"/>
                    <a:pt x="4145870" y="2676357"/>
                    <a:pt x="4143980" y="2682269"/>
                  </a:cubicBezTo>
                  <a:close/>
                  <a:moveTo>
                    <a:pt x="4286873" y="2139516"/>
                  </a:moveTo>
                  <a:cubicBezTo>
                    <a:pt x="4283839" y="2150134"/>
                    <a:pt x="4279384" y="2160607"/>
                    <a:pt x="4272837" y="2170786"/>
                  </a:cubicBezTo>
                  <a:cubicBezTo>
                    <a:pt x="4251337" y="2178018"/>
                    <a:pt x="4272641" y="2099055"/>
                    <a:pt x="4253491" y="2089553"/>
                  </a:cubicBezTo>
                  <a:cubicBezTo>
                    <a:pt x="4234336" y="2080042"/>
                    <a:pt x="4231860" y="2048964"/>
                    <a:pt x="4238900" y="1998743"/>
                  </a:cubicBezTo>
                  <a:cubicBezTo>
                    <a:pt x="4241245" y="1982000"/>
                    <a:pt x="4250757" y="1962845"/>
                    <a:pt x="4250822" y="1986756"/>
                  </a:cubicBezTo>
                  <a:cubicBezTo>
                    <a:pt x="4258181" y="2056065"/>
                    <a:pt x="4298503" y="1938808"/>
                    <a:pt x="4294004" y="2044016"/>
                  </a:cubicBezTo>
                  <a:cubicBezTo>
                    <a:pt x="4292299" y="2074497"/>
                    <a:pt x="4295977" y="2107660"/>
                    <a:pt x="4286873" y="2139516"/>
                  </a:cubicBezTo>
                  <a:close/>
                  <a:moveTo>
                    <a:pt x="4093291" y="3068696"/>
                  </a:moveTo>
                  <a:cubicBezTo>
                    <a:pt x="4090619" y="3075578"/>
                    <a:pt x="4085261" y="3083364"/>
                    <a:pt x="4079299" y="3089357"/>
                  </a:cubicBezTo>
                  <a:cubicBezTo>
                    <a:pt x="4074544" y="3098935"/>
                    <a:pt x="4057799" y="3096590"/>
                    <a:pt x="4050643" y="3098996"/>
                  </a:cubicBezTo>
                  <a:cubicBezTo>
                    <a:pt x="4043466" y="3101410"/>
                    <a:pt x="4052978" y="3082256"/>
                    <a:pt x="4057744" y="3072675"/>
                  </a:cubicBezTo>
                  <a:cubicBezTo>
                    <a:pt x="4069657" y="3060691"/>
                    <a:pt x="4083990" y="3055870"/>
                    <a:pt x="4091157" y="3053459"/>
                  </a:cubicBezTo>
                  <a:cubicBezTo>
                    <a:pt x="4095945" y="3055837"/>
                    <a:pt x="4095962" y="3061814"/>
                    <a:pt x="4093291" y="3068696"/>
                  </a:cubicBezTo>
                  <a:close/>
                  <a:moveTo>
                    <a:pt x="4342794" y="2234234"/>
                  </a:moveTo>
                  <a:cubicBezTo>
                    <a:pt x="4335553" y="2263840"/>
                    <a:pt x="4325183" y="2296741"/>
                    <a:pt x="4311536" y="2333240"/>
                  </a:cubicBezTo>
                  <a:cubicBezTo>
                    <a:pt x="4311269" y="2237611"/>
                    <a:pt x="4299164" y="2177875"/>
                    <a:pt x="4327488" y="2048697"/>
                  </a:cubicBezTo>
                  <a:cubicBezTo>
                    <a:pt x="4358082" y="2086264"/>
                    <a:pt x="4364518" y="2145416"/>
                    <a:pt x="4342794" y="2234234"/>
                  </a:cubicBezTo>
                  <a:close/>
                  <a:moveTo>
                    <a:pt x="4403099" y="2157867"/>
                  </a:moveTo>
                  <a:cubicBezTo>
                    <a:pt x="4399555" y="2174014"/>
                    <a:pt x="4394814" y="2189567"/>
                    <a:pt x="4387681" y="2203931"/>
                  </a:cubicBezTo>
                  <a:cubicBezTo>
                    <a:pt x="4373282" y="2184843"/>
                    <a:pt x="4385143" y="2148954"/>
                    <a:pt x="4389834" y="2115468"/>
                  </a:cubicBezTo>
                  <a:cubicBezTo>
                    <a:pt x="4394525" y="2081980"/>
                    <a:pt x="4389641" y="2043747"/>
                    <a:pt x="4406375" y="2046095"/>
                  </a:cubicBezTo>
                  <a:cubicBezTo>
                    <a:pt x="4420709" y="2041274"/>
                    <a:pt x="4418425" y="2081918"/>
                    <a:pt x="4411333" y="2108235"/>
                  </a:cubicBezTo>
                  <a:cubicBezTo>
                    <a:pt x="4408988" y="2124980"/>
                    <a:pt x="4406642" y="2141720"/>
                    <a:pt x="4403099" y="2157867"/>
                  </a:cubicBezTo>
                  <a:close/>
                  <a:moveTo>
                    <a:pt x="4480744" y="1875541"/>
                  </a:moveTo>
                  <a:cubicBezTo>
                    <a:pt x="4481660" y="1877268"/>
                    <a:pt x="4482575" y="1878995"/>
                    <a:pt x="4478122" y="1881357"/>
                  </a:cubicBezTo>
                  <a:cubicBezTo>
                    <a:pt x="4473677" y="1883716"/>
                    <a:pt x="4468301" y="1884353"/>
                    <a:pt x="4467386" y="1882626"/>
                  </a:cubicBezTo>
                  <a:cubicBezTo>
                    <a:pt x="4461108" y="1881531"/>
                    <a:pt x="4458359" y="1876350"/>
                    <a:pt x="4456528" y="1872898"/>
                  </a:cubicBezTo>
                  <a:cubicBezTo>
                    <a:pt x="4457311" y="1863632"/>
                    <a:pt x="4458106" y="1854359"/>
                    <a:pt x="4459679" y="1835825"/>
                  </a:cubicBezTo>
                  <a:cubicBezTo>
                    <a:pt x="4469754" y="1854819"/>
                    <a:pt x="4475248" y="1865179"/>
                    <a:pt x="4480744" y="1875541"/>
                  </a:cubicBezTo>
                  <a:close/>
                  <a:moveTo>
                    <a:pt x="4360013" y="2398818"/>
                  </a:moveTo>
                  <a:cubicBezTo>
                    <a:pt x="4357175" y="2412610"/>
                    <a:pt x="4351842" y="2429360"/>
                    <a:pt x="4342935" y="2450305"/>
                  </a:cubicBezTo>
                  <a:cubicBezTo>
                    <a:pt x="4333420" y="2469450"/>
                    <a:pt x="4314331" y="2483848"/>
                    <a:pt x="4314331" y="2483848"/>
                  </a:cubicBezTo>
                  <a:cubicBezTo>
                    <a:pt x="4319025" y="2450370"/>
                    <a:pt x="4318894" y="2402551"/>
                    <a:pt x="4337847" y="2340344"/>
                  </a:cubicBezTo>
                  <a:cubicBezTo>
                    <a:pt x="4342603" y="2330767"/>
                    <a:pt x="4349770" y="2328356"/>
                    <a:pt x="4347359" y="2321190"/>
                  </a:cubicBezTo>
                  <a:cubicBezTo>
                    <a:pt x="4354591" y="2342690"/>
                    <a:pt x="4368527" y="2357441"/>
                    <a:pt x="4360013" y="2398818"/>
                  </a:cubicBezTo>
                  <a:close/>
                  <a:moveTo>
                    <a:pt x="4307884" y="2749249"/>
                  </a:moveTo>
                  <a:cubicBezTo>
                    <a:pt x="4286651" y="2852108"/>
                    <a:pt x="4222227" y="2897711"/>
                    <a:pt x="4198444" y="2945586"/>
                  </a:cubicBezTo>
                  <a:cubicBezTo>
                    <a:pt x="4224562" y="2880970"/>
                    <a:pt x="4262676" y="2828263"/>
                    <a:pt x="4307884" y="2749249"/>
                  </a:cubicBezTo>
                  <a:close/>
                  <a:moveTo>
                    <a:pt x="4515673" y="1952153"/>
                  </a:moveTo>
                  <a:cubicBezTo>
                    <a:pt x="4516588" y="1953880"/>
                    <a:pt x="4512135" y="1956242"/>
                    <a:pt x="4508599" y="1960331"/>
                  </a:cubicBezTo>
                  <a:cubicBezTo>
                    <a:pt x="4504145" y="1962692"/>
                    <a:pt x="4499693" y="1965053"/>
                    <a:pt x="4498778" y="1963326"/>
                  </a:cubicBezTo>
                  <a:cubicBezTo>
                    <a:pt x="4492493" y="1962235"/>
                    <a:pt x="4489745" y="1957057"/>
                    <a:pt x="4487914" y="1953602"/>
                  </a:cubicBezTo>
                  <a:cubicBezTo>
                    <a:pt x="4486082" y="1950148"/>
                    <a:pt x="4485165" y="1948421"/>
                    <a:pt x="4494071" y="1943698"/>
                  </a:cubicBezTo>
                  <a:cubicBezTo>
                    <a:pt x="4498525" y="1941336"/>
                    <a:pt x="4503894" y="1940701"/>
                    <a:pt x="4504809" y="1942428"/>
                  </a:cubicBezTo>
                  <a:cubicBezTo>
                    <a:pt x="4511094" y="1943520"/>
                    <a:pt x="4512926" y="1946974"/>
                    <a:pt x="4515673" y="1952153"/>
                  </a:cubicBezTo>
                  <a:close/>
                  <a:moveTo>
                    <a:pt x="4965108" y="917278"/>
                  </a:moveTo>
                  <a:cubicBezTo>
                    <a:pt x="4949923" y="920906"/>
                    <a:pt x="4942718" y="918092"/>
                    <a:pt x="4939970" y="912911"/>
                  </a:cubicBezTo>
                  <a:cubicBezTo>
                    <a:pt x="4939054" y="911184"/>
                    <a:pt x="4940765" y="903638"/>
                    <a:pt x="4945212" y="901280"/>
                  </a:cubicBezTo>
                  <a:cubicBezTo>
                    <a:pt x="4953201" y="894829"/>
                    <a:pt x="4960401" y="897649"/>
                    <a:pt x="4962233" y="901103"/>
                  </a:cubicBezTo>
                  <a:cubicBezTo>
                    <a:pt x="4964066" y="904557"/>
                    <a:pt x="4962361" y="912099"/>
                    <a:pt x="4965108" y="917278"/>
                  </a:cubicBezTo>
                  <a:close/>
                  <a:moveTo>
                    <a:pt x="4953625" y="1125536"/>
                  </a:moveTo>
                  <a:cubicBezTo>
                    <a:pt x="4952561" y="1130249"/>
                    <a:pt x="4949710" y="1135632"/>
                    <a:pt x="4941721" y="1142082"/>
                  </a:cubicBezTo>
                  <a:cubicBezTo>
                    <a:pt x="4921042" y="1135351"/>
                    <a:pt x="4900357" y="1128619"/>
                    <a:pt x="4901935" y="1110083"/>
                  </a:cubicBezTo>
                  <a:cubicBezTo>
                    <a:pt x="4899187" y="1104902"/>
                    <a:pt x="4907178" y="1098454"/>
                    <a:pt x="4916993" y="1095458"/>
                  </a:cubicBezTo>
                  <a:cubicBezTo>
                    <a:pt x="4930414" y="1093872"/>
                    <a:pt x="4940495" y="1094057"/>
                    <a:pt x="4946911" y="1096738"/>
                  </a:cubicBezTo>
                  <a:cubicBezTo>
                    <a:pt x="4953325" y="1099421"/>
                    <a:pt x="4956073" y="1104602"/>
                    <a:pt x="4954826" y="1113007"/>
                  </a:cubicBezTo>
                  <a:cubicBezTo>
                    <a:pt x="4953973" y="1116778"/>
                    <a:pt x="4954691" y="1120822"/>
                    <a:pt x="4953625" y="1125536"/>
                  </a:cubicBezTo>
                  <a:close/>
                  <a:moveTo>
                    <a:pt x="5009983" y="1001888"/>
                  </a:moveTo>
                  <a:cubicBezTo>
                    <a:pt x="5009983" y="1001888"/>
                    <a:pt x="5006452" y="1005973"/>
                    <a:pt x="5001993" y="1008338"/>
                  </a:cubicBezTo>
                  <a:cubicBezTo>
                    <a:pt x="4997546" y="1010696"/>
                    <a:pt x="4991262" y="1009604"/>
                    <a:pt x="4995714" y="1007242"/>
                  </a:cubicBezTo>
                  <a:cubicBezTo>
                    <a:pt x="4991137" y="998610"/>
                    <a:pt x="4991003" y="987616"/>
                    <a:pt x="4988135" y="971438"/>
                  </a:cubicBezTo>
                  <a:cubicBezTo>
                    <a:pt x="4996248" y="975985"/>
                    <a:pt x="5001679" y="980848"/>
                    <a:pt x="5005097" y="985950"/>
                  </a:cubicBezTo>
                  <a:cubicBezTo>
                    <a:pt x="5008516" y="991051"/>
                    <a:pt x="5009920" y="996391"/>
                    <a:pt x="5009983" y="1001888"/>
                  </a:cubicBezTo>
                  <a:close/>
                  <a:moveTo>
                    <a:pt x="4989112" y="1201853"/>
                  </a:moveTo>
                  <a:cubicBezTo>
                    <a:pt x="4989030" y="1204387"/>
                    <a:pt x="4987718" y="1207295"/>
                    <a:pt x="4983724" y="1210519"/>
                  </a:cubicBezTo>
                  <a:cubicBezTo>
                    <a:pt x="4972197" y="1221059"/>
                    <a:pt x="4968533" y="1214151"/>
                    <a:pt x="4971160" y="1208332"/>
                  </a:cubicBezTo>
                  <a:cubicBezTo>
                    <a:pt x="4968413" y="1203153"/>
                    <a:pt x="4965665" y="1197973"/>
                    <a:pt x="4962917" y="1192792"/>
                  </a:cubicBezTo>
                  <a:cubicBezTo>
                    <a:pt x="4977186" y="1187437"/>
                    <a:pt x="4979934" y="1192617"/>
                    <a:pt x="4987133" y="1195434"/>
                  </a:cubicBezTo>
                  <a:cubicBezTo>
                    <a:pt x="4988050" y="1197161"/>
                    <a:pt x="4989195" y="1199320"/>
                    <a:pt x="4989112" y="1201853"/>
                  </a:cubicBezTo>
                  <a:close/>
                  <a:moveTo>
                    <a:pt x="4869319" y="2343806"/>
                  </a:moveTo>
                  <a:cubicBezTo>
                    <a:pt x="4849296" y="2439528"/>
                    <a:pt x="4823703" y="2533884"/>
                    <a:pt x="4792875" y="2626013"/>
                  </a:cubicBezTo>
                  <a:cubicBezTo>
                    <a:pt x="4669495" y="2970611"/>
                    <a:pt x="4471923" y="3284333"/>
                    <a:pt x="4221572" y="3536046"/>
                  </a:cubicBezTo>
                  <a:cubicBezTo>
                    <a:pt x="3990322" y="3773366"/>
                    <a:pt x="3723108" y="3974909"/>
                    <a:pt x="3410293" y="4112038"/>
                  </a:cubicBezTo>
                  <a:cubicBezTo>
                    <a:pt x="3032979" y="4270862"/>
                    <a:pt x="2610019" y="4341344"/>
                    <a:pt x="2205867" y="4301795"/>
                  </a:cubicBezTo>
                  <a:cubicBezTo>
                    <a:pt x="2146062" y="4290012"/>
                    <a:pt x="2071930" y="4283039"/>
                    <a:pt x="2021709" y="4275998"/>
                  </a:cubicBezTo>
                  <a:cubicBezTo>
                    <a:pt x="1844783" y="4271702"/>
                    <a:pt x="1729678" y="4142915"/>
                    <a:pt x="1547996" y="4148195"/>
                  </a:cubicBezTo>
                  <a:cubicBezTo>
                    <a:pt x="1366118" y="4081745"/>
                    <a:pt x="1196157" y="4003319"/>
                    <a:pt x="1033294" y="3898564"/>
                  </a:cubicBezTo>
                  <a:cubicBezTo>
                    <a:pt x="870443" y="3793815"/>
                    <a:pt x="724262" y="3667504"/>
                    <a:pt x="594758" y="3519628"/>
                  </a:cubicBezTo>
                  <a:cubicBezTo>
                    <a:pt x="458092" y="3374173"/>
                    <a:pt x="338102" y="3207143"/>
                    <a:pt x="249178" y="3037641"/>
                  </a:cubicBezTo>
                  <a:cubicBezTo>
                    <a:pt x="97726" y="2729645"/>
                    <a:pt x="-5990" y="2397614"/>
                    <a:pt x="268" y="2060503"/>
                  </a:cubicBezTo>
                  <a:cubicBezTo>
                    <a:pt x="4242" y="1764034"/>
                    <a:pt x="39222" y="1441194"/>
                    <a:pt x="138827" y="1144469"/>
                  </a:cubicBezTo>
                  <a:cubicBezTo>
                    <a:pt x="252701" y="819013"/>
                    <a:pt x="462261" y="517213"/>
                    <a:pt x="724588" y="277417"/>
                  </a:cubicBezTo>
                  <a:cubicBezTo>
                    <a:pt x="779438" y="227069"/>
                    <a:pt x="846273" y="188632"/>
                    <a:pt x="905951" y="152604"/>
                  </a:cubicBezTo>
                  <a:lnTo>
                    <a:pt x="1262613" y="0"/>
                  </a:lnTo>
                  <a:lnTo>
                    <a:pt x="1223254" y="38371"/>
                  </a:lnTo>
                  <a:lnTo>
                    <a:pt x="839308" y="262761"/>
                  </a:lnTo>
                  <a:cubicBezTo>
                    <a:pt x="674102" y="394104"/>
                    <a:pt x="529289" y="550498"/>
                    <a:pt x="415028" y="732503"/>
                  </a:cubicBezTo>
                  <a:cubicBezTo>
                    <a:pt x="155571" y="1146814"/>
                    <a:pt x="51669" y="1620467"/>
                    <a:pt x="72051" y="2084211"/>
                  </a:cubicBezTo>
                  <a:cubicBezTo>
                    <a:pt x="94856" y="2555129"/>
                    <a:pt x="263510" y="3032820"/>
                    <a:pt x="587273" y="3402507"/>
                  </a:cubicBezTo>
                  <a:cubicBezTo>
                    <a:pt x="908612" y="3765021"/>
                    <a:pt x="1327683" y="4014910"/>
                    <a:pt x="1782246" y="4133211"/>
                  </a:cubicBezTo>
                  <a:cubicBezTo>
                    <a:pt x="2004734" y="4189990"/>
                    <a:pt x="2235521" y="4218040"/>
                    <a:pt x="2467107" y="4212931"/>
                  </a:cubicBezTo>
                  <a:lnTo>
                    <a:pt x="2756422" y="4162881"/>
                  </a:lnTo>
                  <a:lnTo>
                    <a:pt x="2819307" y="4160267"/>
                  </a:lnTo>
                  <a:lnTo>
                    <a:pt x="2893310" y="4139190"/>
                  </a:lnTo>
                  <a:lnTo>
                    <a:pt x="3156815" y="4093604"/>
                  </a:lnTo>
                  <a:cubicBezTo>
                    <a:pt x="3598683" y="3936999"/>
                    <a:pt x="3985234" y="3663406"/>
                    <a:pt x="4273562" y="3311179"/>
                  </a:cubicBezTo>
                  <a:cubicBezTo>
                    <a:pt x="4254408" y="3301667"/>
                    <a:pt x="4225816" y="3335216"/>
                    <a:pt x="4209137" y="3356780"/>
                  </a:cubicBezTo>
                  <a:cubicBezTo>
                    <a:pt x="3970901" y="3668227"/>
                    <a:pt x="3624802" y="3872382"/>
                    <a:pt x="3264242" y="4033547"/>
                  </a:cubicBezTo>
                  <a:lnTo>
                    <a:pt x="2893310" y="4139190"/>
                  </a:lnTo>
                  <a:lnTo>
                    <a:pt x="2756422" y="4162881"/>
                  </a:lnTo>
                  <a:lnTo>
                    <a:pt x="2356153" y="4179459"/>
                  </a:lnTo>
                  <a:cubicBezTo>
                    <a:pt x="2078778" y="4161096"/>
                    <a:pt x="1806080" y="4109238"/>
                    <a:pt x="1542843" y="4014325"/>
                  </a:cubicBezTo>
                  <a:cubicBezTo>
                    <a:pt x="1344225" y="3945537"/>
                    <a:pt x="1167041" y="3845611"/>
                    <a:pt x="1011282" y="3714544"/>
                  </a:cubicBezTo>
                  <a:cubicBezTo>
                    <a:pt x="913048" y="3635913"/>
                    <a:pt x="824382" y="3562041"/>
                    <a:pt x="733314" y="3481000"/>
                  </a:cubicBezTo>
                  <a:cubicBezTo>
                    <a:pt x="510464" y="3292738"/>
                    <a:pt x="344745" y="3013473"/>
                    <a:pt x="243579" y="2736427"/>
                  </a:cubicBezTo>
                  <a:cubicBezTo>
                    <a:pt x="209834" y="2636104"/>
                    <a:pt x="207166" y="2533307"/>
                    <a:pt x="173345" y="2409077"/>
                  </a:cubicBezTo>
                  <a:cubicBezTo>
                    <a:pt x="129898" y="2256189"/>
                    <a:pt x="117525" y="2100825"/>
                    <a:pt x="133810" y="1935820"/>
                  </a:cubicBezTo>
                  <a:cubicBezTo>
                    <a:pt x="140644" y="1813872"/>
                    <a:pt x="149837" y="1675186"/>
                    <a:pt x="163839" y="1550826"/>
                  </a:cubicBezTo>
                  <a:cubicBezTo>
                    <a:pt x="163712" y="1503016"/>
                    <a:pt x="170748" y="1452785"/>
                    <a:pt x="204099" y="1409668"/>
                  </a:cubicBezTo>
                  <a:cubicBezTo>
                    <a:pt x="178237" y="1569915"/>
                    <a:pt x="164298" y="1718176"/>
                    <a:pt x="159930" y="1871205"/>
                  </a:cubicBezTo>
                  <a:cubicBezTo>
                    <a:pt x="155245" y="1904679"/>
                    <a:pt x="157720" y="1935756"/>
                    <a:pt x="153027" y="1969234"/>
                  </a:cubicBezTo>
                  <a:cubicBezTo>
                    <a:pt x="153348" y="2088775"/>
                    <a:pt x="175116" y="2177171"/>
                    <a:pt x="199283" y="2272737"/>
                  </a:cubicBezTo>
                  <a:cubicBezTo>
                    <a:pt x="211397" y="2332471"/>
                    <a:pt x="197322" y="2432923"/>
                    <a:pt x="235888" y="2547578"/>
                  </a:cubicBezTo>
                  <a:cubicBezTo>
                    <a:pt x="252758" y="2597734"/>
                    <a:pt x="272039" y="2655057"/>
                    <a:pt x="288848" y="2681312"/>
                  </a:cubicBezTo>
                  <a:cubicBezTo>
                    <a:pt x="348848" y="2764826"/>
                    <a:pt x="394578" y="2877062"/>
                    <a:pt x="457044" y="2991654"/>
                  </a:cubicBezTo>
                  <a:cubicBezTo>
                    <a:pt x="550724" y="3151579"/>
                    <a:pt x="658728" y="3306687"/>
                    <a:pt x="783354" y="3416316"/>
                  </a:cubicBezTo>
                  <a:cubicBezTo>
                    <a:pt x="963074" y="3571221"/>
                    <a:pt x="1135568" y="3704637"/>
                    <a:pt x="1327159" y="3823651"/>
                  </a:cubicBezTo>
                  <a:cubicBezTo>
                    <a:pt x="1372624" y="3840267"/>
                    <a:pt x="1422917" y="3871205"/>
                    <a:pt x="1461226" y="3890228"/>
                  </a:cubicBezTo>
                  <a:cubicBezTo>
                    <a:pt x="1576128" y="3947297"/>
                    <a:pt x="1645374" y="3916028"/>
                    <a:pt x="1733975" y="3965989"/>
                  </a:cubicBezTo>
                  <a:cubicBezTo>
                    <a:pt x="1815400" y="4018364"/>
                    <a:pt x="1908686" y="4034849"/>
                    <a:pt x="2011546" y="4056083"/>
                  </a:cubicBezTo>
                  <a:cubicBezTo>
                    <a:pt x="2274653" y="4103177"/>
                    <a:pt x="2544800" y="4100050"/>
                    <a:pt x="2798076" y="4046766"/>
                  </a:cubicBezTo>
                  <a:cubicBezTo>
                    <a:pt x="2931876" y="4017716"/>
                    <a:pt x="3070507" y="4002995"/>
                    <a:pt x="3201831" y="3942868"/>
                  </a:cubicBezTo>
                  <a:cubicBezTo>
                    <a:pt x="3354654" y="3875509"/>
                    <a:pt x="3509824" y="3791406"/>
                    <a:pt x="3643431" y="3690635"/>
                  </a:cubicBezTo>
                  <a:cubicBezTo>
                    <a:pt x="3693533" y="3649850"/>
                    <a:pt x="3829550" y="3556246"/>
                    <a:pt x="3769743" y="3544453"/>
                  </a:cubicBezTo>
                  <a:cubicBezTo>
                    <a:pt x="3755409" y="3549275"/>
                    <a:pt x="3826939" y="3477361"/>
                    <a:pt x="3872283" y="3446154"/>
                  </a:cubicBezTo>
                  <a:cubicBezTo>
                    <a:pt x="3977286" y="3378926"/>
                    <a:pt x="4036827" y="3295090"/>
                    <a:pt x="4079625" y="3208909"/>
                  </a:cubicBezTo>
                  <a:cubicBezTo>
                    <a:pt x="4110572" y="3158613"/>
                    <a:pt x="4143922" y="3115496"/>
                    <a:pt x="4196368" y="3057968"/>
                  </a:cubicBezTo>
                  <a:cubicBezTo>
                    <a:pt x="4263139" y="2995622"/>
                    <a:pt x="4325025" y="2895042"/>
                    <a:pt x="4358245" y="2804105"/>
                  </a:cubicBezTo>
                  <a:cubicBezTo>
                    <a:pt x="4408144" y="2691603"/>
                    <a:pt x="4455571" y="2548034"/>
                    <a:pt x="4405340" y="2540998"/>
                  </a:cubicBezTo>
                  <a:cubicBezTo>
                    <a:pt x="4395772" y="2536239"/>
                    <a:pt x="4400453" y="2502754"/>
                    <a:pt x="4414659" y="2450123"/>
                  </a:cubicBezTo>
                  <a:cubicBezTo>
                    <a:pt x="4426517" y="2414225"/>
                    <a:pt x="4447945" y="2383096"/>
                    <a:pt x="4457519" y="2387842"/>
                  </a:cubicBezTo>
                  <a:cubicBezTo>
                    <a:pt x="4476673" y="2397354"/>
                    <a:pt x="4502867" y="2356644"/>
                    <a:pt x="4516995" y="2280096"/>
                  </a:cubicBezTo>
                  <a:cubicBezTo>
                    <a:pt x="4543059" y="2191567"/>
                    <a:pt x="4557124" y="2091117"/>
                    <a:pt x="4566434" y="2000245"/>
                  </a:cubicBezTo>
                  <a:cubicBezTo>
                    <a:pt x="4578103" y="1892637"/>
                    <a:pt x="4561168" y="1818569"/>
                    <a:pt x="4510872" y="1787623"/>
                  </a:cubicBezTo>
                  <a:cubicBezTo>
                    <a:pt x="4479739" y="1766185"/>
                    <a:pt x="4458048" y="1701696"/>
                    <a:pt x="4436613" y="1732838"/>
                  </a:cubicBezTo>
                  <a:cubicBezTo>
                    <a:pt x="4422345" y="1761569"/>
                    <a:pt x="4429830" y="1878690"/>
                    <a:pt x="4405995" y="1902663"/>
                  </a:cubicBezTo>
                  <a:cubicBezTo>
                    <a:pt x="4391535" y="1859673"/>
                    <a:pt x="4388994" y="1804685"/>
                    <a:pt x="4381625" y="1735379"/>
                  </a:cubicBezTo>
                  <a:cubicBezTo>
                    <a:pt x="4374267" y="1666068"/>
                    <a:pt x="4362214" y="1630235"/>
                    <a:pt x="4343063" y="1620734"/>
                  </a:cubicBezTo>
                  <a:cubicBezTo>
                    <a:pt x="4331277" y="1680529"/>
                    <a:pt x="4379160" y="1704298"/>
                    <a:pt x="4360201" y="1766517"/>
                  </a:cubicBezTo>
                  <a:cubicBezTo>
                    <a:pt x="4348213" y="1754595"/>
                    <a:pt x="4329059" y="1745083"/>
                    <a:pt x="4324176" y="1706849"/>
                  </a:cubicBezTo>
                  <a:cubicBezTo>
                    <a:pt x="4316879" y="1661439"/>
                    <a:pt x="4311932" y="1599295"/>
                    <a:pt x="4290431" y="1606527"/>
                  </a:cubicBezTo>
                  <a:cubicBezTo>
                    <a:pt x="4261764" y="1616170"/>
                    <a:pt x="4216173" y="1551742"/>
                    <a:pt x="4192389" y="1599617"/>
                  </a:cubicBezTo>
                  <a:cubicBezTo>
                    <a:pt x="4175710" y="1621183"/>
                    <a:pt x="4163798" y="1633167"/>
                    <a:pt x="4154351" y="1676232"/>
                  </a:cubicBezTo>
                  <a:cubicBezTo>
                    <a:pt x="4147312" y="1726453"/>
                    <a:pt x="4133053" y="1755181"/>
                    <a:pt x="4121258" y="1814980"/>
                  </a:cubicBezTo>
                  <a:cubicBezTo>
                    <a:pt x="4109209" y="1779156"/>
                    <a:pt x="4089989" y="1745734"/>
                    <a:pt x="4066079" y="1745799"/>
                  </a:cubicBezTo>
                  <a:cubicBezTo>
                    <a:pt x="4058912" y="1748210"/>
                    <a:pt x="4049345" y="1743451"/>
                    <a:pt x="4042116" y="1721961"/>
                  </a:cubicBezTo>
                  <a:cubicBezTo>
                    <a:pt x="4037261" y="1695676"/>
                    <a:pt x="4030912" y="1669394"/>
                    <a:pt x="4023592" y="1643190"/>
                  </a:cubicBezTo>
                  <a:lnTo>
                    <a:pt x="4008042" y="1593182"/>
                  </a:lnTo>
                  <a:lnTo>
                    <a:pt x="3975598" y="1597327"/>
                  </a:lnTo>
                  <a:cubicBezTo>
                    <a:pt x="3959110" y="1597327"/>
                    <a:pt x="3943799" y="1592287"/>
                    <a:pt x="3927312" y="1602367"/>
                  </a:cubicBezTo>
                  <a:cubicBezTo>
                    <a:pt x="3921423" y="1607407"/>
                    <a:pt x="3915535" y="1607407"/>
                    <a:pt x="3909645" y="1602367"/>
                  </a:cubicBezTo>
                  <a:cubicBezTo>
                    <a:pt x="3897868" y="1597327"/>
                    <a:pt x="3886091" y="1592287"/>
                    <a:pt x="3874314" y="1602367"/>
                  </a:cubicBezTo>
                  <a:cubicBezTo>
                    <a:pt x="3868424" y="1607407"/>
                    <a:pt x="3862537" y="1607407"/>
                    <a:pt x="3856647" y="1607407"/>
                  </a:cubicBezTo>
                  <a:cubicBezTo>
                    <a:pt x="3849581" y="1607407"/>
                    <a:pt x="3843692" y="1607407"/>
                    <a:pt x="3836625" y="1607407"/>
                  </a:cubicBezTo>
                  <a:cubicBezTo>
                    <a:pt x="3796584" y="1617481"/>
                    <a:pt x="3757719" y="1612447"/>
                    <a:pt x="3717675" y="1597327"/>
                  </a:cubicBezTo>
                  <a:cubicBezTo>
                    <a:pt x="3710608" y="1597327"/>
                    <a:pt x="3702364" y="1597327"/>
                    <a:pt x="3695297" y="1592287"/>
                  </a:cubicBezTo>
                  <a:cubicBezTo>
                    <a:pt x="3694119" y="1592287"/>
                    <a:pt x="3690587" y="1582206"/>
                    <a:pt x="3690587" y="1582206"/>
                  </a:cubicBezTo>
                  <a:cubicBezTo>
                    <a:pt x="3692942" y="1546931"/>
                    <a:pt x="3684698" y="1541890"/>
                    <a:pt x="3677632" y="1536850"/>
                  </a:cubicBezTo>
                  <a:cubicBezTo>
                    <a:pt x="3667031" y="1471332"/>
                    <a:pt x="3651722" y="1501574"/>
                    <a:pt x="3636411" y="1516689"/>
                  </a:cubicBezTo>
                  <a:cubicBezTo>
                    <a:pt x="3632878" y="1516689"/>
                    <a:pt x="3629344" y="1521728"/>
                    <a:pt x="3625812" y="1526769"/>
                  </a:cubicBezTo>
                  <a:cubicBezTo>
                    <a:pt x="3619923" y="1531809"/>
                    <a:pt x="3617567" y="1526769"/>
                    <a:pt x="3617567" y="1506608"/>
                  </a:cubicBezTo>
                  <a:cubicBezTo>
                    <a:pt x="3617567" y="1491494"/>
                    <a:pt x="3616389" y="1481413"/>
                    <a:pt x="3611679" y="1476373"/>
                  </a:cubicBezTo>
                  <a:cubicBezTo>
                    <a:pt x="3601078" y="1466293"/>
                    <a:pt x="3594013" y="1446138"/>
                    <a:pt x="3589301" y="1415897"/>
                  </a:cubicBezTo>
                  <a:cubicBezTo>
                    <a:pt x="3586946" y="1400775"/>
                    <a:pt x="3581058" y="1390695"/>
                    <a:pt x="3576346" y="1380621"/>
                  </a:cubicBezTo>
                  <a:cubicBezTo>
                    <a:pt x="3570458" y="1365500"/>
                    <a:pt x="3568103" y="1340299"/>
                    <a:pt x="3571636" y="1320145"/>
                  </a:cubicBezTo>
                  <a:cubicBezTo>
                    <a:pt x="3575168" y="1299984"/>
                    <a:pt x="3579880" y="1269747"/>
                    <a:pt x="3590479" y="1269748"/>
                  </a:cubicBezTo>
                  <a:cubicBezTo>
                    <a:pt x="3603434" y="1264708"/>
                    <a:pt x="3615211" y="1264708"/>
                    <a:pt x="3628166" y="1259667"/>
                  </a:cubicBezTo>
                  <a:cubicBezTo>
                    <a:pt x="3642299" y="1254627"/>
                    <a:pt x="3648189" y="1209271"/>
                    <a:pt x="3639943" y="1173989"/>
                  </a:cubicBezTo>
                  <a:cubicBezTo>
                    <a:pt x="3634056" y="1148795"/>
                    <a:pt x="3626989" y="1123593"/>
                    <a:pt x="3621101" y="1098398"/>
                  </a:cubicBezTo>
                  <a:cubicBezTo>
                    <a:pt x="3615211" y="1073196"/>
                    <a:pt x="3616389" y="1058083"/>
                    <a:pt x="3623456" y="1037922"/>
                  </a:cubicBezTo>
                  <a:cubicBezTo>
                    <a:pt x="3629344" y="1022801"/>
                    <a:pt x="3635234" y="1012720"/>
                    <a:pt x="3643477" y="1012720"/>
                  </a:cubicBezTo>
                  <a:cubicBezTo>
                    <a:pt x="3652899" y="1012720"/>
                    <a:pt x="3661144" y="1002639"/>
                    <a:pt x="3668209" y="987526"/>
                  </a:cubicBezTo>
                  <a:cubicBezTo>
                    <a:pt x="3672921" y="977445"/>
                    <a:pt x="3678810" y="977445"/>
                    <a:pt x="3684698" y="972404"/>
                  </a:cubicBezTo>
                  <a:cubicBezTo>
                    <a:pt x="3689410" y="972404"/>
                    <a:pt x="3692942" y="957284"/>
                    <a:pt x="3691765" y="942170"/>
                  </a:cubicBezTo>
                  <a:cubicBezTo>
                    <a:pt x="3690587" y="922009"/>
                    <a:pt x="3688232" y="901847"/>
                    <a:pt x="3685876" y="881693"/>
                  </a:cubicBezTo>
                  <a:cubicBezTo>
                    <a:pt x="3684698" y="861532"/>
                    <a:pt x="3685876" y="851451"/>
                    <a:pt x="3690587" y="846410"/>
                  </a:cubicBezTo>
                  <a:cubicBezTo>
                    <a:pt x="3702364" y="831296"/>
                    <a:pt x="3711786" y="811135"/>
                    <a:pt x="3723563" y="801056"/>
                  </a:cubicBezTo>
                  <a:cubicBezTo>
                    <a:pt x="3729453" y="796015"/>
                    <a:pt x="3734163" y="785934"/>
                    <a:pt x="3735340" y="765780"/>
                  </a:cubicBezTo>
                  <a:cubicBezTo>
                    <a:pt x="3736518" y="745619"/>
                    <a:pt x="3741230" y="735538"/>
                    <a:pt x="3748295" y="735538"/>
                  </a:cubicBezTo>
                  <a:cubicBezTo>
                    <a:pt x="3754185" y="735538"/>
                    <a:pt x="3760072" y="735538"/>
                    <a:pt x="3765962" y="735538"/>
                  </a:cubicBezTo>
                  <a:cubicBezTo>
                    <a:pt x="3785983" y="735538"/>
                    <a:pt x="3804827" y="735538"/>
                    <a:pt x="3823670" y="725457"/>
                  </a:cubicBezTo>
                  <a:cubicBezTo>
                    <a:pt x="3828970" y="722937"/>
                    <a:pt x="3834565" y="722937"/>
                    <a:pt x="3840159" y="723567"/>
                  </a:cubicBezTo>
                  <a:cubicBezTo>
                    <a:pt x="3845754" y="724197"/>
                    <a:pt x="3851348" y="725457"/>
                    <a:pt x="3856647" y="725457"/>
                  </a:cubicBezTo>
                  <a:cubicBezTo>
                    <a:pt x="3867247" y="730497"/>
                    <a:pt x="3876668" y="730497"/>
                    <a:pt x="3887269" y="725457"/>
                  </a:cubicBezTo>
                  <a:cubicBezTo>
                    <a:pt x="3894334" y="720417"/>
                    <a:pt x="3901402" y="725457"/>
                    <a:pt x="3908467" y="735538"/>
                  </a:cubicBezTo>
                  <a:lnTo>
                    <a:pt x="3908823" y="735827"/>
                  </a:lnTo>
                  <a:lnTo>
                    <a:pt x="3918449" y="723607"/>
                  </a:lnTo>
                  <a:cubicBezTo>
                    <a:pt x="3927343" y="701051"/>
                    <a:pt x="3900882" y="693515"/>
                    <a:pt x="3881939" y="681990"/>
                  </a:cubicBezTo>
                  <a:cubicBezTo>
                    <a:pt x="3879190" y="676809"/>
                    <a:pt x="3871991" y="673990"/>
                    <a:pt x="3864791" y="671174"/>
                  </a:cubicBezTo>
                  <a:cubicBezTo>
                    <a:pt x="3855759" y="664899"/>
                    <a:pt x="3858379" y="659084"/>
                    <a:pt x="3876190" y="649637"/>
                  </a:cubicBezTo>
                  <a:cubicBezTo>
                    <a:pt x="3889542" y="642555"/>
                    <a:pt x="3897532" y="636105"/>
                    <a:pt x="3898322" y="626838"/>
                  </a:cubicBezTo>
                  <a:cubicBezTo>
                    <a:pt x="3898984" y="606572"/>
                    <a:pt x="3911295" y="586769"/>
                    <a:pt x="3934347" y="565691"/>
                  </a:cubicBezTo>
                  <a:cubicBezTo>
                    <a:pt x="3945874" y="555152"/>
                    <a:pt x="3950201" y="541795"/>
                    <a:pt x="3955436" y="530168"/>
                  </a:cubicBezTo>
                  <a:cubicBezTo>
                    <a:pt x="3964217" y="514450"/>
                    <a:pt x="3984648" y="499188"/>
                    <a:pt x="4005200" y="494925"/>
                  </a:cubicBezTo>
                  <a:cubicBezTo>
                    <a:pt x="4025759" y="490658"/>
                    <a:pt x="4056134" y="483399"/>
                    <a:pt x="4064376" y="498939"/>
                  </a:cubicBezTo>
                  <a:cubicBezTo>
                    <a:pt x="4078903" y="515572"/>
                    <a:pt x="4088061" y="532839"/>
                    <a:pt x="4102588" y="549471"/>
                  </a:cubicBezTo>
                  <a:cubicBezTo>
                    <a:pt x="4118031" y="567832"/>
                    <a:pt x="4162680" y="555215"/>
                    <a:pt x="4187438" y="526595"/>
                  </a:cubicBezTo>
                  <a:cubicBezTo>
                    <a:pt x="4205117" y="506157"/>
                    <a:pt x="4221884" y="483987"/>
                    <a:pt x="4239564" y="463549"/>
                  </a:cubicBezTo>
                  <a:cubicBezTo>
                    <a:pt x="4257248" y="443105"/>
                    <a:pt x="4271515" y="437751"/>
                    <a:pt x="4294822" y="438666"/>
                  </a:cubicBezTo>
                  <a:cubicBezTo>
                    <a:pt x="4312761" y="440213"/>
                    <a:pt x="4326245" y="444125"/>
                    <a:pt x="4332656" y="456212"/>
                  </a:cubicBezTo>
                  <a:cubicBezTo>
                    <a:pt x="4339983" y="470025"/>
                    <a:pt x="4355300" y="477390"/>
                    <a:pt x="4374146" y="480669"/>
                  </a:cubicBezTo>
                  <a:cubicBezTo>
                    <a:pt x="4386715" y="482854"/>
                    <a:pt x="4391295" y="491488"/>
                    <a:pt x="4400327" y="497759"/>
                  </a:cubicBezTo>
                  <a:cubicBezTo>
                    <a:pt x="4403991" y="504667"/>
                    <a:pt x="4420095" y="502760"/>
                    <a:pt x="4432533" y="493955"/>
                  </a:cubicBezTo>
                  <a:cubicBezTo>
                    <a:pt x="4449428" y="482780"/>
                    <a:pt x="4465407" y="469880"/>
                    <a:pt x="4481380" y="456982"/>
                  </a:cubicBezTo>
                  <a:cubicBezTo>
                    <a:pt x="4498275" y="445809"/>
                    <a:pt x="4508096" y="442812"/>
                    <a:pt x="4516214" y="447358"/>
                  </a:cubicBezTo>
                  <a:cubicBezTo>
                    <a:pt x="4538724" y="457544"/>
                    <a:pt x="4563862" y="461910"/>
                    <a:pt x="4581925" y="474455"/>
                  </a:cubicBezTo>
                  <a:cubicBezTo>
                    <a:pt x="4590958" y="480728"/>
                    <a:pt x="4603527" y="482910"/>
                    <a:pt x="4622246" y="475194"/>
                  </a:cubicBezTo>
                  <a:cubicBezTo>
                    <a:pt x="4640975" y="467474"/>
                    <a:pt x="4653544" y="469659"/>
                    <a:pt x="4659039" y="480019"/>
                  </a:cubicBezTo>
                  <a:cubicBezTo>
                    <a:pt x="4663618" y="488653"/>
                    <a:pt x="4668196" y="497286"/>
                    <a:pt x="4672776" y="505921"/>
                  </a:cubicBezTo>
                  <a:cubicBezTo>
                    <a:pt x="4688345" y="535275"/>
                    <a:pt x="4702999" y="562904"/>
                    <a:pt x="4726557" y="585807"/>
                  </a:cubicBezTo>
                  <a:cubicBezTo>
                    <a:pt x="4732906" y="592398"/>
                    <a:pt x="4737257" y="600601"/>
                    <a:pt x="4741050" y="609098"/>
                  </a:cubicBezTo>
                  <a:cubicBezTo>
                    <a:pt x="4744844" y="617596"/>
                    <a:pt x="4748081" y="626388"/>
                    <a:pt x="4752201" y="634159"/>
                  </a:cubicBezTo>
                  <a:cubicBezTo>
                    <a:pt x="4755992" y="652061"/>
                    <a:pt x="4763319" y="665873"/>
                    <a:pt x="4776014" y="679055"/>
                  </a:cubicBezTo>
                  <a:cubicBezTo>
                    <a:pt x="4785962" y="687052"/>
                    <a:pt x="4787004" y="699776"/>
                    <a:pt x="4783594" y="714860"/>
                  </a:cubicBezTo>
                  <a:cubicBezTo>
                    <a:pt x="4780310" y="740939"/>
                    <a:pt x="4781478" y="764657"/>
                    <a:pt x="4809364" y="774204"/>
                  </a:cubicBezTo>
                  <a:cubicBezTo>
                    <a:pt x="4816564" y="777023"/>
                    <a:pt x="4823765" y="779842"/>
                    <a:pt x="4818522" y="791472"/>
                  </a:cubicBezTo>
                  <a:cubicBezTo>
                    <a:pt x="4815900" y="797287"/>
                    <a:pt x="4818649" y="802468"/>
                    <a:pt x="4816028" y="808284"/>
                  </a:cubicBezTo>
                  <a:cubicBezTo>
                    <a:pt x="4808164" y="825729"/>
                    <a:pt x="4808292" y="836725"/>
                    <a:pt x="4832513" y="839365"/>
                  </a:cubicBezTo>
                  <a:cubicBezTo>
                    <a:pt x="4838797" y="840457"/>
                    <a:pt x="4846913" y="845001"/>
                    <a:pt x="4849662" y="850182"/>
                  </a:cubicBezTo>
                  <a:cubicBezTo>
                    <a:pt x="4853325" y="857089"/>
                    <a:pt x="4857903" y="865722"/>
                    <a:pt x="4845460" y="874534"/>
                  </a:cubicBezTo>
                  <a:cubicBezTo>
                    <a:pt x="4825950" y="891520"/>
                    <a:pt x="4831445" y="901880"/>
                    <a:pt x="4836940" y="912242"/>
                  </a:cubicBezTo>
                  <a:cubicBezTo>
                    <a:pt x="4847015" y="931236"/>
                    <a:pt x="4858005" y="951958"/>
                    <a:pt x="4868080" y="970952"/>
                  </a:cubicBezTo>
                  <a:cubicBezTo>
                    <a:pt x="4874490" y="983039"/>
                    <a:pt x="4879069" y="991674"/>
                    <a:pt x="4901454" y="990862"/>
                  </a:cubicBezTo>
                  <a:cubicBezTo>
                    <a:pt x="4924761" y="991777"/>
                    <a:pt x="4931172" y="1003864"/>
                    <a:pt x="4929592" y="1022401"/>
                  </a:cubicBezTo>
                  <a:cubicBezTo>
                    <a:pt x="4931550" y="1036852"/>
                    <a:pt x="4938877" y="1050666"/>
                    <a:pt x="4926568" y="1070470"/>
                  </a:cubicBezTo>
                  <a:cubicBezTo>
                    <a:pt x="4924861" y="1078011"/>
                    <a:pt x="4915956" y="1082734"/>
                    <a:pt x="4904304" y="1082278"/>
                  </a:cubicBezTo>
                  <a:cubicBezTo>
                    <a:pt x="4879165" y="1077910"/>
                    <a:pt x="4854028" y="1073542"/>
                    <a:pt x="4849328" y="1053910"/>
                  </a:cubicBezTo>
                  <a:cubicBezTo>
                    <a:pt x="4839255" y="1034916"/>
                    <a:pt x="4825637" y="1020013"/>
                    <a:pt x="4824469" y="996295"/>
                  </a:cubicBezTo>
                  <a:cubicBezTo>
                    <a:pt x="4817937" y="973210"/>
                    <a:pt x="4794499" y="961303"/>
                    <a:pt x="4779061" y="942940"/>
                  </a:cubicBezTo>
                  <a:cubicBezTo>
                    <a:pt x="4779061" y="942940"/>
                    <a:pt x="4769240" y="945937"/>
                    <a:pt x="4770156" y="947664"/>
                  </a:cubicBezTo>
                  <a:cubicBezTo>
                    <a:pt x="4764914" y="959295"/>
                    <a:pt x="4765039" y="970289"/>
                    <a:pt x="4769619" y="978924"/>
                  </a:cubicBezTo>
                  <a:cubicBezTo>
                    <a:pt x="4781399" y="990375"/>
                    <a:pt x="4784272" y="1006551"/>
                    <a:pt x="4791600" y="1020367"/>
                  </a:cubicBezTo>
                  <a:cubicBezTo>
                    <a:pt x="4794346" y="1025546"/>
                    <a:pt x="4792642" y="1033088"/>
                    <a:pt x="4783743" y="1037807"/>
                  </a:cubicBezTo>
                  <a:lnTo>
                    <a:pt x="4778639" y="1041794"/>
                  </a:lnTo>
                  <a:lnTo>
                    <a:pt x="4778827" y="1042243"/>
                  </a:lnTo>
                  <a:lnTo>
                    <a:pt x="4793940" y="1086057"/>
                  </a:lnTo>
                  <a:lnTo>
                    <a:pt x="4795392" y="1086666"/>
                  </a:lnTo>
                  <a:cubicBezTo>
                    <a:pt x="4803134" y="1087814"/>
                    <a:pt x="4810760" y="1088748"/>
                    <a:pt x="4813050" y="1093064"/>
                  </a:cubicBezTo>
                  <a:cubicBezTo>
                    <a:pt x="4815798" y="1098245"/>
                    <a:pt x="4810721" y="1104809"/>
                    <a:pt x="4805087" y="1111669"/>
                  </a:cubicBezTo>
                  <a:lnTo>
                    <a:pt x="4803491" y="1113749"/>
                  </a:lnTo>
                  <a:lnTo>
                    <a:pt x="4825879" y="1178653"/>
                  </a:lnTo>
                  <a:cubicBezTo>
                    <a:pt x="4854185" y="1271330"/>
                    <a:pt x="4876113" y="1367647"/>
                    <a:pt x="4890136" y="1468617"/>
                  </a:cubicBezTo>
                  <a:cubicBezTo>
                    <a:pt x="4902436" y="1540755"/>
                    <a:pt x="4911040" y="1613576"/>
                    <a:pt x="4916088" y="1686716"/>
                  </a:cubicBezTo>
                  <a:lnTo>
                    <a:pt x="4920197" y="1882527"/>
                  </a:lnTo>
                  <a:lnTo>
                    <a:pt x="4921688" y="1889477"/>
                  </a:lnTo>
                  <a:cubicBezTo>
                    <a:pt x="4922209" y="1895838"/>
                    <a:pt x="4924071" y="1902040"/>
                    <a:pt x="4924381" y="1909342"/>
                  </a:cubicBezTo>
                  <a:lnTo>
                    <a:pt x="4918951" y="1931013"/>
                  </a:lnTo>
                  <a:lnTo>
                    <a:pt x="4904832" y="2126487"/>
                  </a:lnTo>
                  <a:cubicBezTo>
                    <a:pt x="4896222" y="2199453"/>
                    <a:pt x="4884337" y="2272014"/>
                    <a:pt x="4869319" y="2343806"/>
                  </a:cubicBezTo>
                  <a:close/>
                  <a:moveTo>
                    <a:pt x="5107344" y="1518867"/>
                  </a:moveTo>
                  <a:cubicBezTo>
                    <a:pt x="5108259" y="1520593"/>
                    <a:pt x="5103801" y="1522958"/>
                    <a:pt x="5100270" y="1527044"/>
                  </a:cubicBezTo>
                  <a:cubicBezTo>
                    <a:pt x="5097389" y="1510870"/>
                    <a:pt x="5085616" y="1499415"/>
                    <a:pt x="5083652" y="1484969"/>
                  </a:cubicBezTo>
                  <a:cubicBezTo>
                    <a:pt x="5074625" y="1478694"/>
                    <a:pt x="5070963" y="1471788"/>
                    <a:pt x="5076204" y="1460156"/>
                  </a:cubicBezTo>
                  <a:cubicBezTo>
                    <a:pt x="5075288" y="1458429"/>
                    <a:pt x="5084188" y="1453709"/>
                    <a:pt x="5085104" y="1455436"/>
                  </a:cubicBezTo>
                  <a:cubicBezTo>
                    <a:pt x="5091388" y="1456529"/>
                    <a:pt x="5098589" y="1459348"/>
                    <a:pt x="5100420" y="1462800"/>
                  </a:cubicBezTo>
                  <a:cubicBezTo>
                    <a:pt x="5104210" y="1480705"/>
                    <a:pt x="5103547" y="1500968"/>
                    <a:pt x="5107344" y="1518867"/>
                  </a:cubicBezTo>
                  <a:close/>
                  <a:moveTo>
                    <a:pt x="5124202" y="1582938"/>
                  </a:moveTo>
                  <a:cubicBezTo>
                    <a:pt x="5106144" y="1570391"/>
                    <a:pt x="5097901" y="1554850"/>
                    <a:pt x="5103011" y="1532228"/>
                  </a:cubicBezTo>
                  <a:lnTo>
                    <a:pt x="5102095" y="1530501"/>
                  </a:lnTo>
                  <a:cubicBezTo>
                    <a:pt x="5111128" y="1536773"/>
                    <a:pt x="5118818" y="1543204"/>
                    <a:pt x="5123168" y="1551405"/>
                  </a:cubicBezTo>
                  <a:cubicBezTo>
                    <a:pt x="5127518" y="1559607"/>
                    <a:pt x="5128529" y="1569580"/>
                    <a:pt x="5124202" y="1582938"/>
                  </a:cubicBezTo>
                  <a:close/>
                </a:path>
              </a:pathLst>
            </a:custGeom>
            <a:solidFill>
              <a:srgbClr val="F1DB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72" name="Google Shape;372;p2"/>
          <p:cNvSpPr/>
          <p:nvPr/>
        </p:nvSpPr>
        <p:spPr>
          <a:xfrm>
            <a:off x="4205490" y="679312"/>
            <a:ext cx="2045766" cy="562383"/>
          </a:xfrm>
          <a:custGeom>
            <a:avLst/>
            <a:gdLst/>
            <a:ahLst/>
            <a:cxnLst/>
            <a:rect l="l" t="t" r="r" b="b"/>
            <a:pathLst>
              <a:path w="2751211" h="756310" extrusionOk="0">
                <a:moveTo>
                  <a:pt x="635263" y="746008"/>
                </a:moveTo>
                <a:cubicBezTo>
                  <a:pt x="640731" y="746349"/>
                  <a:pt x="646198" y="748400"/>
                  <a:pt x="651666" y="749769"/>
                </a:cubicBezTo>
                <a:cubicBezTo>
                  <a:pt x="640730" y="757968"/>
                  <a:pt x="629797" y="757968"/>
                  <a:pt x="618860" y="752499"/>
                </a:cubicBezTo>
                <a:cubicBezTo>
                  <a:pt x="624329" y="747033"/>
                  <a:pt x="629796" y="745666"/>
                  <a:pt x="635263" y="746008"/>
                </a:cubicBezTo>
                <a:close/>
                <a:moveTo>
                  <a:pt x="1176553" y="720720"/>
                </a:moveTo>
                <a:cubicBezTo>
                  <a:pt x="1186805" y="720378"/>
                  <a:pt x="1195690" y="722427"/>
                  <a:pt x="1203891" y="725162"/>
                </a:cubicBezTo>
                <a:cubicBezTo>
                  <a:pt x="1187490" y="733364"/>
                  <a:pt x="1168351" y="736098"/>
                  <a:pt x="1141013" y="730630"/>
                </a:cubicBezTo>
                <a:cubicBezTo>
                  <a:pt x="1154682" y="723796"/>
                  <a:pt x="1166301" y="721062"/>
                  <a:pt x="1176553" y="720720"/>
                </a:cubicBezTo>
                <a:close/>
                <a:moveTo>
                  <a:pt x="1466336" y="716963"/>
                </a:moveTo>
                <a:cubicBezTo>
                  <a:pt x="1474538" y="716963"/>
                  <a:pt x="1482737" y="719697"/>
                  <a:pt x="1490939" y="716963"/>
                </a:cubicBezTo>
                <a:cubicBezTo>
                  <a:pt x="1493673" y="716963"/>
                  <a:pt x="1493673" y="722431"/>
                  <a:pt x="1493673" y="722431"/>
                </a:cubicBezTo>
                <a:cubicBezTo>
                  <a:pt x="1493673" y="725165"/>
                  <a:pt x="1490939" y="730634"/>
                  <a:pt x="1488205" y="730634"/>
                </a:cubicBezTo>
                <a:cubicBezTo>
                  <a:pt x="1485471" y="733364"/>
                  <a:pt x="1480002" y="733364"/>
                  <a:pt x="1474538" y="733364"/>
                </a:cubicBezTo>
                <a:cubicBezTo>
                  <a:pt x="1471804" y="733364"/>
                  <a:pt x="1466336" y="733364"/>
                  <a:pt x="1460867" y="730634"/>
                </a:cubicBezTo>
                <a:cubicBezTo>
                  <a:pt x="1460867" y="730634"/>
                  <a:pt x="1458133" y="725165"/>
                  <a:pt x="1458133" y="722431"/>
                </a:cubicBezTo>
                <a:cubicBezTo>
                  <a:pt x="1460867" y="719697"/>
                  <a:pt x="1463601" y="716963"/>
                  <a:pt x="1466336" y="716963"/>
                </a:cubicBezTo>
                <a:close/>
                <a:moveTo>
                  <a:pt x="1337847" y="714230"/>
                </a:moveTo>
                <a:cubicBezTo>
                  <a:pt x="1346050" y="714230"/>
                  <a:pt x="1354248" y="719694"/>
                  <a:pt x="1362451" y="725162"/>
                </a:cubicBezTo>
                <a:cubicBezTo>
                  <a:pt x="1365185" y="725162"/>
                  <a:pt x="1367919" y="730631"/>
                  <a:pt x="1367919" y="733365"/>
                </a:cubicBezTo>
                <a:cubicBezTo>
                  <a:pt x="1367919" y="738829"/>
                  <a:pt x="1362451" y="741567"/>
                  <a:pt x="1351514" y="738829"/>
                </a:cubicBezTo>
                <a:cubicBezTo>
                  <a:pt x="1346050" y="738829"/>
                  <a:pt x="1337847" y="738829"/>
                  <a:pt x="1329645" y="736099"/>
                </a:cubicBezTo>
                <a:cubicBezTo>
                  <a:pt x="1324177" y="733365"/>
                  <a:pt x="1307776" y="738829"/>
                  <a:pt x="1313244" y="725162"/>
                </a:cubicBezTo>
                <a:cubicBezTo>
                  <a:pt x="1315978" y="716960"/>
                  <a:pt x="1326911" y="711492"/>
                  <a:pt x="1337847" y="714230"/>
                </a:cubicBezTo>
                <a:close/>
                <a:moveTo>
                  <a:pt x="1422937" y="640415"/>
                </a:moveTo>
                <a:cubicBezTo>
                  <a:pt x="1431480" y="641781"/>
                  <a:pt x="1440364" y="645882"/>
                  <a:pt x="1449931" y="651348"/>
                </a:cubicBezTo>
                <a:cubicBezTo>
                  <a:pt x="1430796" y="662285"/>
                  <a:pt x="1417129" y="659551"/>
                  <a:pt x="1400724" y="659551"/>
                </a:cubicBezTo>
                <a:cubicBezTo>
                  <a:pt x="1397990" y="659551"/>
                  <a:pt x="1395256" y="656816"/>
                  <a:pt x="1395256" y="654086"/>
                </a:cubicBezTo>
                <a:cubicBezTo>
                  <a:pt x="1392522" y="651348"/>
                  <a:pt x="1395256" y="648618"/>
                  <a:pt x="1397990" y="645883"/>
                </a:cubicBezTo>
                <a:cubicBezTo>
                  <a:pt x="1406192" y="640415"/>
                  <a:pt x="1414394" y="639048"/>
                  <a:pt x="1422937" y="640415"/>
                </a:cubicBezTo>
                <a:close/>
                <a:moveTo>
                  <a:pt x="558717" y="338332"/>
                </a:moveTo>
                <a:cubicBezTo>
                  <a:pt x="548465" y="338332"/>
                  <a:pt x="538213" y="339699"/>
                  <a:pt x="528645" y="345168"/>
                </a:cubicBezTo>
                <a:cubicBezTo>
                  <a:pt x="539582" y="350636"/>
                  <a:pt x="553248" y="350636"/>
                  <a:pt x="564185" y="347902"/>
                </a:cubicBezTo>
                <a:cubicBezTo>
                  <a:pt x="572387" y="347902"/>
                  <a:pt x="580586" y="350636"/>
                  <a:pt x="588788" y="339699"/>
                </a:cubicBezTo>
                <a:cubicBezTo>
                  <a:pt x="579221" y="339699"/>
                  <a:pt x="568969" y="338332"/>
                  <a:pt x="558717" y="338332"/>
                </a:cubicBezTo>
                <a:close/>
                <a:moveTo>
                  <a:pt x="208795" y="233080"/>
                </a:moveTo>
                <a:cubicBezTo>
                  <a:pt x="222466" y="233080"/>
                  <a:pt x="222466" y="257683"/>
                  <a:pt x="238867" y="252215"/>
                </a:cubicBezTo>
                <a:cubicBezTo>
                  <a:pt x="247069" y="246751"/>
                  <a:pt x="255271" y="241282"/>
                  <a:pt x="266204" y="238548"/>
                </a:cubicBezTo>
                <a:cubicBezTo>
                  <a:pt x="271672" y="238548"/>
                  <a:pt x="277141" y="244017"/>
                  <a:pt x="279875" y="246751"/>
                </a:cubicBezTo>
                <a:cubicBezTo>
                  <a:pt x="285343" y="252215"/>
                  <a:pt x="279875" y="254949"/>
                  <a:pt x="274406" y="257683"/>
                </a:cubicBezTo>
                <a:cubicBezTo>
                  <a:pt x="266204" y="260418"/>
                  <a:pt x="258005" y="260418"/>
                  <a:pt x="252537" y="263152"/>
                </a:cubicBezTo>
                <a:cubicBezTo>
                  <a:pt x="214263" y="293223"/>
                  <a:pt x="175989" y="274088"/>
                  <a:pt x="137719" y="268620"/>
                </a:cubicBezTo>
                <a:cubicBezTo>
                  <a:pt x="129517" y="265886"/>
                  <a:pt x="124048" y="263152"/>
                  <a:pt x="124048" y="254949"/>
                </a:cubicBezTo>
                <a:cubicBezTo>
                  <a:pt x="124048" y="246751"/>
                  <a:pt x="129517" y="241282"/>
                  <a:pt x="137719" y="241282"/>
                </a:cubicBezTo>
                <a:cubicBezTo>
                  <a:pt x="151386" y="238548"/>
                  <a:pt x="162322" y="238548"/>
                  <a:pt x="165056" y="238548"/>
                </a:cubicBezTo>
                <a:cubicBezTo>
                  <a:pt x="186926" y="235814"/>
                  <a:pt x="197862" y="233080"/>
                  <a:pt x="208795" y="233080"/>
                </a:cubicBezTo>
                <a:close/>
                <a:moveTo>
                  <a:pt x="815694" y="710"/>
                </a:moveTo>
                <a:cubicBezTo>
                  <a:pt x="870369" y="3444"/>
                  <a:pt x="925044" y="-4759"/>
                  <a:pt x="979719" y="11646"/>
                </a:cubicBezTo>
                <a:cubicBezTo>
                  <a:pt x="1007060" y="19849"/>
                  <a:pt x="1037131" y="17115"/>
                  <a:pt x="1067199" y="14380"/>
                </a:cubicBezTo>
                <a:cubicBezTo>
                  <a:pt x="1089072" y="11646"/>
                  <a:pt x="1110941" y="11646"/>
                  <a:pt x="1132811" y="11646"/>
                </a:cubicBezTo>
                <a:cubicBezTo>
                  <a:pt x="1160152" y="11646"/>
                  <a:pt x="1190220" y="14380"/>
                  <a:pt x="1220291" y="8912"/>
                </a:cubicBezTo>
                <a:cubicBezTo>
                  <a:pt x="1242164" y="3444"/>
                  <a:pt x="1269502" y="6178"/>
                  <a:pt x="1291371" y="14380"/>
                </a:cubicBezTo>
                <a:cubicBezTo>
                  <a:pt x="1321442" y="25317"/>
                  <a:pt x="1354248" y="25317"/>
                  <a:pt x="1384320" y="25317"/>
                </a:cubicBezTo>
                <a:cubicBezTo>
                  <a:pt x="1447197" y="22579"/>
                  <a:pt x="1510074" y="25317"/>
                  <a:pt x="1572952" y="30785"/>
                </a:cubicBezTo>
                <a:cubicBezTo>
                  <a:pt x="1589353" y="30785"/>
                  <a:pt x="1608491" y="30785"/>
                  <a:pt x="1627626" y="30785"/>
                </a:cubicBezTo>
                <a:cubicBezTo>
                  <a:pt x="1652230" y="28047"/>
                  <a:pt x="1679571" y="33515"/>
                  <a:pt x="1704174" y="33515"/>
                </a:cubicBezTo>
                <a:cubicBezTo>
                  <a:pt x="1750647" y="36250"/>
                  <a:pt x="1794389" y="47186"/>
                  <a:pt x="1840862" y="47186"/>
                </a:cubicBezTo>
                <a:cubicBezTo>
                  <a:pt x="1952949" y="44452"/>
                  <a:pt x="2062299" y="60853"/>
                  <a:pt x="2171649" y="71789"/>
                </a:cubicBezTo>
                <a:cubicBezTo>
                  <a:pt x="2231792" y="79992"/>
                  <a:pt x="2291935" y="96393"/>
                  <a:pt x="2354812" y="107329"/>
                </a:cubicBezTo>
                <a:cubicBezTo>
                  <a:pt x="2412221" y="118262"/>
                  <a:pt x="2469634" y="123730"/>
                  <a:pt x="2524309" y="137401"/>
                </a:cubicBezTo>
                <a:cubicBezTo>
                  <a:pt x="2598119" y="153805"/>
                  <a:pt x="2671933" y="162004"/>
                  <a:pt x="2751211" y="178405"/>
                </a:cubicBezTo>
                <a:cubicBezTo>
                  <a:pt x="2723874" y="189342"/>
                  <a:pt x="2712941" y="192076"/>
                  <a:pt x="2688334" y="189342"/>
                </a:cubicBezTo>
                <a:cubicBezTo>
                  <a:pt x="2611790" y="178405"/>
                  <a:pt x="2535242" y="178405"/>
                  <a:pt x="2461432" y="172941"/>
                </a:cubicBezTo>
                <a:cubicBezTo>
                  <a:pt x="2387618" y="164738"/>
                  <a:pt x="2316542" y="178405"/>
                  <a:pt x="2245463" y="167472"/>
                </a:cubicBezTo>
                <a:cubicBezTo>
                  <a:pt x="2242728" y="167472"/>
                  <a:pt x="2237260" y="167472"/>
                  <a:pt x="2234526" y="167472"/>
                </a:cubicBezTo>
                <a:cubicBezTo>
                  <a:pt x="2212657" y="167472"/>
                  <a:pt x="2196256" y="178405"/>
                  <a:pt x="2198990" y="186607"/>
                </a:cubicBezTo>
                <a:cubicBezTo>
                  <a:pt x="2204455" y="203012"/>
                  <a:pt x="2220859" y="200278"/>
                  <a:pt x="2231792" y="203012"/>
                </a:cubicBezTo>
                <a:cubicBezTo>
                  <a:pt x="2259129" y="205746"/>
                  <a:pt x="2289205" y="208480"/>
                  <a:pt x="2319276" y="211211"/>
                </a:cubicBezTo>
                <a:cubicBezTo>
                  <a:pt x="2341146" y="213945"/>
                  <a:pt x="2360281" y="219413"/>
                  <a:pt x="2384884" y="227615"/>
                </a:cubicBezTo>
                <a:cubicBezTo>
                  <a:pt x="2368483" y="238552"/>
                  <a:pt x="2352078" y="238552"/>
                  <a:pt x="2338411" y="238552"/>
                </a:cubicBezTo>
                <a:cubicBezTo>
                  <a:pt x="2289205" y="238552"/>
                  <a:pt x="2242728" y="238552"/>
                  <a:pt x="2193522" y="233084"/>
                </a:cubicBezTo>
                <a:cubicBezTo>
                  <a:pt x="2149780" y="227615"/>
                  <a:pt x="2108772" y="230350"/>
                  <a:pt x="2065033" y="230350"/>
                </a:cubicBezTo>
                <a:cubicBezTo>
                  <a:pt x="1991219" y="233084"/>
                  <a:pt x="1920144" y="238552"/>
                  <a:pt x="1846330" y="241282"/>
                </a:cubicBezTo>
                <a:cubicBezTo>
                  <a:pt x="1859997" y="254953"/>
                  <a:pt x="1873667" y="246751"/>
                  <a:pt x="1884604" y="246751"/>
                </a:cubicBezTo>
                <a:cubicBezTo>
                  <a:pt x="1914675" y="244020"/>
                  <a:pt x="1942013" y="252219"/>
                  <a:pt x="1969350" y="263155"/>
                </a:cubicBezTo>
                <a:cubicBezTo>
                  <a:pt x="1972084" y="263155"/>
                  <a:pt x="1974818" y="268620"/>
                  <a:pt x="1974818" y="271358"/>
                </a:cubicBezTo>
                <a:cubicBezTo>
                  <a:pt x="1972084" y="274088"/>
                  <a:pt x="1969350" y="276826"/>
                  <a:pt x="1966616" y="276826"/>
                </a:cubicBezTo>
                <a:cubicBezTo>
                  <a:pt x="1925608" y="276826"/>
                  <a:pt x="1887338" y="276826"/>
                  <a:pt x="1849064" y="276826"/>
                </a:cubicBezTo>
                <a:cubicBezTo>
                  <a:pt x="1843596" y="276826"/>
                  <a:pt x="1835393" y="276826"/>
                  <a:pt x="1838127" y="287759"/>
                </a:cubicBezTo>
                <a:cubicBezTo>
                  <a:pt x="1846330" y="309628"/>
                  <a:pt x="1846330" y="312362"/>
                  <a:pt x="1829929" y="309628"/>
                </a:cubicBezTo>
                <a:cubicBezTo>
                  <a:pt x="1808056" y="306894"/>
                  <a:pt x="1786187" y="309628"/>
                  <a:pt x="1764317" y="312362"/>
                </a:cubicBezTo>
                <a:cubicBezTo>
                  <a:pt x="1712373" y="317830"/>
                  <a:pt x="1663166" y="323298"/>
                  <a:pt x="1611225" y="328767"/>
                </a:cubicBezTo>
                <a:cubicBezTo>
                  <a:pt x="1594821" y="331501"/>
                  <a:pt x="1583888" y="334231"/>
                  <a:pt x="1575686" y="350636"/>
                </a:cubicBezTo>
                <a:cubicBezTo>
                  <a:pt x="1687770" y="361572"/>
                  <a:pt x="1799857" y="369771"/>
                  <a:pt x="1909207" y="383442"/>
                </a:cubicBezTo>
                <a:cubicBezTo>
                  <a:pt x="1873667" y="397108"/>
                  <a:pt x="1840862" y="402577"/>
                  <a:pt x="1802591" y="402577"/>
                </a:cubicBezTo>
                <a:cubicBezTo>
                  <a:pt x="1745179" y="402577"/>
                  <a:pt x="1687770" y="405311"/>
                  <a:pt x="1630361" y="408045"/>
                </a:cubicBezTo>
                <a:cubicBezTo>
                  <a:pt x="1622158" y="408045"/>
                  <a:pt x="1616690" y="410779"/>
                  <a:pt x="1608491" y="413513"/>
                </a:cubicBezTo>
                <a:cubicBezTo>
                  <a:pt x="1605757" y="413513"/>
                  <a:pt x="1605757" y="416247"/>
                  <a:pt x="1605757" y="416247"/>
                </a:cubicBezTo>
                <a:cubicBezTo>
                  <a:pt x="1608491" y="418981"/>
                  <a:pt x="1608491" y="424446"/>
                  <a:pt x="1611225" y="424446"/>
                </a:cubicBezTo>
                <a:cubicBezTo>
                  <a:pt x="1641297" y="427184"/>
                  <a:pt x="1668635" y="435382"/>
                  <a:pt x="1698706" y="435382"/>
                </a:cubicBezTo>
                <a:cubicBezTo>
                  <a:pt x="1775250" y="440851"/>
                  <a:pt x="1849064" y="440851"/>
                  <a:pt x="1925608" y="443585"/>
                </a:cubicBezTo>
                <a:cubicBezTo>
                  <a:pt x="2015823" y="446319"/>
                  <a:pt x="2103307" y="454521"/>
                  <a:pt x="2190788" y="465454"/>
                </a:cubicBezTo>
                <a:cubicBezTo>
                  <a:pt x="2198990" y="468188"/>
                  <a:pt x="2209923" y="468188"/>
                  <a:pt x="2218125" y="470922"/>
                </a:cubicBezTo>
                <a:cubicBezTo>
                  <a:pt x="2223593" y="473656"/>
                  <a:pt x="2229058" y="476390"/>
                  <a:pt x="2229058" y="481859"/>
                </a:cubicBezTo>
                <a:cubicBezTo>
                  <a:pt x="2229058" y="490057"/>
                  <a:pt x="2223593" y="490057"/>
                  <a:pt x="2218125" y="490057"/>
                </a:cubicBezTo>
                <a:cubicBezTo>
                  <a:pt x="2182585" y="487323"/>
                  <a:pt x="2144311" y="490057"/>
                  <a:pt x="2108772" y="487323"/>
                </a:cubicBezTo>
                <a:cubicBezTo>
                  <a:pt x="2081434" y="484593"/>
                  <a:pt x="2051363" y="484593"/>
                  <a:pt x="2021291" y="484593"/>
                </a:cubicBezTo>
                <a:cubicBezTo>
                  <a:pt x="1947481" y="481859"/>
                  <a:pt x="1873667" y="481859"/>
                  <a:pt x="1799857" y="479124"/>
                </a:cubicBezTo>
                <a:cubicBezTo>
                  <a:pt x="1797123" y="479124"/>
                  <a:pt x="1791655" y="479124"/>
                  <a:pt x="1788921" y="479124"/>
                </a:cubicBezTo>
                <a:cubicBezTo>
                  <a:pt x="1747913" y="476390"/>
                  <a:pt x="1723309" y="484593"/>
                  <a:pt x="1731512" y="492791"/>
                </a:cubicBezTo>
                <a:cubicBezTo>
                  <a:pt x="1747913" y="511930"/>
                  <a:pt x="1769786" y="506462"/>
                  <a:pt x="1788921" y="506462"/>
                </a:cubicBezTo>
                <a:cubicBezTo>
                  <a:pt x="1843596" y="509196"/>
                  <a:pt x="1895537" y="511930"/>
                  <a:pt x="1950215" y="514661"/>
                </a:cubicBezTo>
                <a:cubicBezTo>
                  <a:pt x="1963882" y="517398"/>
                  <a:pt x="1980287" y="520129"/>
                  <a:pt x="1993954" y="522863"/>
                </a:cubicBezTo>
                <a:cubicBezTo>
                  <a:pt x="2010358" y="525597"/>
                  <a:pt x="2024025" y="531065"/>
                  <a:pt x="2037696" y="531065"/>
                </a:cubicBezTo>
                <a:cubicBezTo>
                  <a:pt x="2100573" y="528331"/>
                  <a:pt x="2160716" y="544736"/>
                  <a:pt x="2223593" y="539268"/>
                </a:cubicBezTo>
                <a:cubicBezTo>
                  <a:pt x="2267332" y="533799"/>
                  <a:pt x="2313808" y="541998"/>
                  <a:pt x="2357547" y="558403"/>
                </a:cubicBezTo>
                <a:cubicBezTo>
                  <a:pt x="2319276" y="561137"/>
                  <a:pt x="2278268" y="563871"/>
                  <a:pt x="2237260" y="566605"/>
                </a:cubicBezTo>
                <a:cubicBezTo>
                  <a:pt x="2215391" y="566605"/>
                  <a:pt x="2198990" y="572073"/>
                  <a:pt x="2190788" y="591208"/>
                </a:cubicBezTo>
                <a:cubicBezTo>
                  <a:pt x="2185319" y="604879"/>
                  <a:pt x="2174383" y="607613"/>
                  <a:pt x="2163450" y="607613"/>
                </a:cubicBezTo>
                <a:cubicBezTo>
                  <a:pt x="2149780" y="610343"/>
                  <a:pt x="2138843" y="607613"/>
                  <a:pt x="2125176" y="607613"/>
                </a:cubicBezTo>
                <a:cubicBezTo>
                  <a:pt x="2114240" y="607613"/>
                  <a:pt x="2103307" y="604879"/>
                  <a:pt x="2092371" y="604879"/>
                </a:cubicBezTo>
                <a:cubicBezTo>
                  <a:pt x="1985751" y="604879"/>
                  <a:pt x="1879136" y="604879"/>
                  <a:pt x="1772516" y="602145"/>
                </a:cubicBezTo>
                <a:cubicBezTo>
                  <a:pt x="1712373" y="602145"/>
                  <a:pt x="1649499" y="599411"/>
                  <a:pt x="1589353" y="596677"/>
                </a:cubicBezTo>
                <a:cubicBezTo>
                  <a:pt x="1545614" y="596677"/>
                  <a:pt x="1504606" y="602145"/>
                  <a:pt x="1460868" y="596677"/>
                </a:cubicBezTo>
                <a:cubicBezTo>
                  <a:pt x="1428062" y="593943"/>
                  <a:pt x="1397990" y="593943"/>
                  <a:pt x="1367919" y="596677"/>
                </a:cubicBezTo>
                <a:cubicBezTo>
                  <a:pt x="1329645" y="602145"/>
                  <a:pt x="1288637" y="596677"/>
                  <a:pt x="1247632" y="593943"/>
                </a:cubicBezTo>
                <a:cubicBezTo>
                  <a:pt x="1233962" y="593943"/>
                  <a:pt x="1217561" y="591208"/>
                  <a:pt x="1203890" y="591208"/>
                </a:cubicBezTo>
                <a:cubicBezTo>
                  <a:pt x="1127346" y="596677"/>
                  <a:pt x="1053532" y="596677"/>
                  <a:pt x="976985" y="591208"/>
                </a:cubicBezTo>
                <a:cubicBezTo>
                  <a:pt x="905909" y="585740"/>
                  <a:pt x="837563" y="591208"/>
                  <a:pt x="766484" y="588474"/>
                </a:cubicBezTo>
                <a:cubicBezTo>
                  <a:pt x="728213" y="585740"/>
                  <a:pt x="687205" y="588474"/>
                  <a:pt x="646197" y="591208"/>
                </a:cubicBezTo>
                <a:cubicBezTo>
                  <a:pt x="643463" y="591208"/>
                  <a:pt x="640733" y="596677"/>
                  <a:pt x="640733" y="599411"/>
                </a:cubicBezTo>
                <a:cubicBezTo>
                  <a:pt x="637999" y="602145"/>
                  <a:pt x="640733" y="604879"/>
                  <a:pt x="643463" y="607613"/>
                </a:cubicBezTo>
                <a:cubicBezTo>
                  <a:pt x="648931" y="610343"/>
                  <a:pt x="657134" y="615812"/>
                  <a:pt x="662602" y="615812"/>
                </a:cubicBezTo>
                <a:cubicBezTo>
                  <a:pt x="717277" y="618546"/>
                  <a:pt x="771952" y="632216"/>
                  <a:pt x="826627" y="632216"/>
                </a:cubicBezTo>
                <a:cubicBezTo>
                  <a:pt x="881305" y="629482"/>
                  <a:pt x="933246" y="634951"/>
                  <a:pt x="987921" y="626748"/>
                </a:cubicBezTo>
                <a:cubicBezTo>
                  <a:pt x="1056267" y="618546"/>
                  <a:pt x="1121878" y="626748"/>
                  <a:pt x="1187489" y="634951"/>
                </a:cubicBezTo>
                <a:cubicBezTo>
                  <a:pt x="1217561" y="637681"/>
                  <a:pt x="1244898" y="643149"/>
                  <a:pt x="1274970" y="648617"/>
                </a:cubicBezTo>
                <a:cubicBezTo>
                  <a:pt x="1280438" y="648617"/>
                  <a:pt x="1285903" y="654086"/>
                  <a:pt x="1283172" y="659554"/>
                </a:cubicBezTo>
                <a:cubicBezTo>
                  <a:pt x="1283172" y="662288"/>
                  <a:pt x="1277704" y="665018"/>
                  <a:pt x="1274970" y="665018"/>
                </a:cubicBezTo>
                <a:cubicBezTo>
                  <a:pt x="1261299" y="667756"/>
                  <a:pt x="1250367" y="667756"/>
                  <a:pt x="1236696" y="665018"/>
                </a:cubicBezTo>
                <a:cubicBezTo>
                  <a:pt x="1203890" y="659554"/>
                  <a:pt x="1168351" y="656820"/>
                  <a:pt x="1132811" y="665018"/>
                </a:cubicBezTo>
                <a:cubicBezTo>
                  <a:pt x="1121878" y="667756"/>
                  <a:pt x="1110941" y="667756"/>
                  <a:pt x="1100005" y="665018"/>
                </a:cubicBezTo>
                <a:cubicBezTo>
                  <a:pt x="1050798" y="656820"/>
                  <a:pt x="998858" y="656820"/>
                  <a:pt x="946913" y="659554"/>
                </a:cubicBezTo>
                <a:cubicBezTo>
                  <a:pt x="900440" y="659554"/>
                  <a:pt x="853968" y="651352"/>
                  <a:pt x="807492" y="654086"/>
                </a:cubicBezTo>
                <a:cubicBezTo>
                  <a:pt x="799289" y="654086"/>
                  <a:pt x="791091" y="654086"/>
                  <a:pt x="785622" y="651352"/>
                </a:cubicBezTo>
                <a:cubicBezTo>
                  <a:pt x="761019" y="640419"/>
                  <a:pt x="739146" y="640419"/>
                  <a:pt x="714543" y="648617"/>
                </a:cubicBezTo>
                <a:cubicBezTo>
                  <a:pt x="684471" y="656820"/>
                  <a:pt x="651666" y="643149"/>
                  <a:pt x="621594" y="640419"/>
                </a:cubicBezTo>
                <a:cubicBezTo>
                  <a:pt x="594257" y="637681"/>
                  <a:pt x="569653" y="637681"/>
                  <a:pt x="542316" y="645883"/>
                </a:cubicBezTo>
                <a:cubicBezTo>
                  <a:pt x="509510" y="656820"/>
                  <a:pt x="473970" y="659554"/>
                  <a:pt x="438430" y="651352"/>
                </a:cubicBezTo>
                <a:cubicBezTo>
                  <a:pt x="432962" y="651352"/>
                  <a:pt x="427494" y="656820"/>
                  <a:pt x="427494" y="662288"/>
                </a:cubicBezTo>
                <a:cubicBezTo>
                  <a:pt x="427494" y="667756"/>
                  <a:pt x="432962" y="673224"/>
                  <a:pt x="438430" y="670487"/>
                </a:cubicBezTo>
                <a:cubicBezTo>
                  <a:pt x="468502" y="662288"/>
                  <a:pt x="493105" y="667756"/>
                  <a:pt x="520443" y="673224"/>
                </a:cubicBezTo>
                <a:cubicBezTo>
                  <a:pt x="531379" y="675955"/>
                  <a:pt x="542316" y="675955"/>
                  <a:pt x="553248" y="673224"/>
                </a:cubicBezTo>
                <a:cubicBezTo>
                  <a:pt x="588788" y="662288"/>
                  <a:pt x="621594" y="667756"/>
                  <a:pt x="654400" y="684157"/>
                </a:cubicBezTo>
                <a:cubicBezTo>
                  <a:pt x="665336" y="689625"/>
                  <a:pt x="679003" y="692360"/>
                  <a:pt x="692674" y="692360"/>
                </a:cubicBezTo>
                <a:cubicBezTo>
                  <a:pt x="725479" y="695094"/>
                  <a:pt x="758285" y="695094"/>
                  <a:pt x="791091" y="697824"/>
                </a:cubicBezTo>
                <a:cubicBezTo>
                  <a:pt x="802023" y="697824"/>
                  <a:pt x="812960" y="700562"/>
                  <a:pt x="823893" y="711495"/>
                </a:cubicBezTo>
                <a:cubicBezTo>
                  <a:pt x="812960" y="716963"/>
                  <a:pt x="799289" y="722431"/>
                  <a:pt x="788357" y="727899"/>
                </a:cubicBezTo>
                <a:cubicBezTo>
                  <a:pt x="774686" y="736098"/>
                  <a:pt x="761019" y="736098"/>
                  <a:pt x="747348" y="725165"/>
                </a:cubicBezTo>
                <a:cubicBezTo>
                  <a:pt x="736412" y="716963"/>
                  <a:pt x="722745" y="714229"/>
                  <a:pt x="706340" y="714229"/>
                </a:cubicBezTo>
                <a:cubicBezTo>
                  <a:pt x="646197" y="708761"/>
                  <a:pt x="583320" y="719697"/>
                  <a:pt x="520443" y="706026"/>
                </a:cubicBezTo>
                <a:cubicBezTo>
                  <a:pt x="512244" y="703292"/>
                  <a:pt x="501308" y="703292"/>
                  <a:pt x="493105" y="703292"/>
                </a:cubicBezTo>
                <a:cubicBezTo>
                  <a:pt x="471236" y="703292"/>
                  <a:pt x="468502" y="708761"/>
                  <a:pt x="476704" y="730630"/>
                </a:cubicBezTo>
                <a:cubicBezTo>
                  <a:pt x="482173" y="747034"/>
                  <a:pt x="479438" y="752503"/>
                  <a:pt x="465768" y="749769"/>
                </a:cubicBezTo>
                <a:cubicBezTo>
                  <a:pt x="408359" y="736098"/>
                  <a:pt x="348216" y="736098"/>
                  <a:pt x="293541" y="714229"/>
                </a:cubicBezTo>
                <a:cubicBezTo>
                  <a:pt x="263469" y="703292"/>
                  <a:pt x="230664" y="700562"/>
                  <a:pt x="203326" y="686891"/>
                </a:cubicBezTo>
                <a:cubicBezTo>
                  <a:pt x="181457" y="675955"/>
                  <a:pt x="165052" y="665018"/>
                  <a:pt x="170520" y="637681"/>
                </a:cubicBezTo>
                <a:cubicBezTo>
                  <a:pt x="173254" y="626748"/>
                  <a:pt x="173254" y="613078"/>
                  <a:pt x="159584" y="604879"/>
                </a:cubicBezTo>
                <a:cubicBezTo>
                  <a:pt x="156850" y="602145"/>
                  <a:pt x="159584" y="591208"/>
                  <a:pt x="167786" y="588474"/>
                </a:cubicBezTo>
                <a:cubicBezTo>
                  <a:pt x="178723" y="585740"/>
                  <a:pt x="189655" y="585740"/>
                  <a:pt x="200592" y="583006"/>
                </a:cubicBezTo>
                <a:cubicBezTo>
                  <a:pt x="211528" y="580272"/>
                  <a:pt x="222461" y="574804"/>
                  <a:pt x="225195" y="563871"/>
                </a:cubicBezTo>
                <a:cubicBezTo>
                  <a:pt x="227929" y="550204"/>
                  <a:pt x="219727" y="539268"/>
                  <a:pt x="208794" y="531065"/>
                </a:cubicBezTo>
                <a:cubicBezTo>
                  <a:pt x="195124" y="522863"/>
                  <a:pt x="184187" y="514661"/>
                  <a:pt x="167786" y="506462"/>
                </a:cubicBezTo>
                <a:cubicBezTo>
                  <a:pt x="173254" y="492791"/>
                  <a:pt x="186921" y="498260"/>
                  <a:pt x="195124" y="495525"/>
                </a:cubicBezTo>
                <a:cubicBezTo>
                  <a:pt x="206060" y="490057"/>
                  <a:pt x="211528" y="481859"/>
                  <a:pt x="219727" y="473656"/>
                </a:cubicBezTo>
                <a:cubicBezTo>
                  <a:pt x="227929" y="465454"/>
                  <a:pt x="236132" y="459986"/>
                  <a:pt x="247065" y="457252"/>
                </a:cubicBezTo>
                <a:cubicBezTo>
                  <a:pt x="255267" y="457252"/>
                  <a:pt x="252533" y="451787"/>
                  <a:pt x="249799" y="446319"/>
                </a:cubicBezTo>
                <a:cubicBezTo>
                  <a:pt x="238866" y="427184"/>
                  <a:pt x="247065" y="410779"/>
                  <a:pt x="247065" y="391640"/>
                </a:cubicBezTo>
                <a:cubicBezTo>
                  <a:pt x="249799" y="364303"/>
                  <a:pt x="255267" y="358838"/>
                  <a:pt x="279870" y="358838"/>
                </a:cubicBezTo>
                <a:cubicBezTo>
                  <a:pt x="293541" y="358838"/>
                  <a:pt x="304474" y="361572"/>
                  <a:pt x="318144" y="361572"/>
                </a:cubicBezTo>
                <a:cubicBezTo>
                  <a:pt x="340013" y="364303"/>
                  <a:pt x="364620" y="375239"/>
                  <a:pt x="386490" y="356104"/>
                </a:cubicBezTo>
                <a:cubicBezTo>
                  <a:pt x="391958" y="350636"/>
                  <a:pt x="405625" y="353370"/>
                  <a:pt x="413827" y="353370"/>
                </a:cubicBezTo>
                <a:cubicBezTo>
                  <a:pt x="449367" y="353370"/>
                  <a:pt x="487641" y="353370"/>
                  <a:pt x="525911" y="353370"/>
                </a:cubicBezTo>
                <a:cubicBezTo>
                  <a:pt x="520443" y="342434"/>
                  <a:pt x="509510" y="342434"/>
                  <a:pt x="498574" y="342434"/>
                </a:cubicBezTo>
                <a:cubicBezTo>
                  <a:pt x="452101" y="342434"/>
                  <a:pt x="405625" y="339699"/>
                  <a:pt x="359152" y="339699"/>
                </a:cubicBezTo>
                <a:cubicBezTo>
                  <a:pt x="342747" y="339699"/>
                  <a:pt x="326346" y="336965"/>
                  <a:pt x="309942" y="336965"/>
                </a:cubicBezTo>
                <a:cubicBezTo>
                  <a:pt x="304474" y="336965"/>
                  <a:pt x="299009" y="331501"/>
                  <a:pt x="299009" y="326033"/>
                </a:cubicBezTo>
                <a:cubicBezTo>
                  <a:pt x="296275" y="320564"/>
                  <a:pt x="301743" y="315096"/>
                  <a:pt x="307208" y="315096"/>
                </a:cubicBezTo>
                <a:cubicBezTo>
                  <a:pt x="320878" y="312362"/>
                  <a:pt x="331815" y="312362"/>
                  <a:pt x="345482" y="312362"/>
                </a:cubicBezTo>
                <a:cubicBezTo>
                  <a:pt x="353684" y="309628"/>
                  <a:pt x="361886" y="309628"/>
                  <a:pt x="370085" y="309628"/>
                </a:cubicBezTo>
                <a:cubicBezTo>
                  <a:pt x="370085" y="295961"/>
                  <a:pt x="356418" y="295961"/>
                  <a:pt x="348216" y="293227"/>
                </a:cubicBezTo>
                <a:cubicBezTo>
                  <a:pt x="340013" y="290493"/>
                  <a:pt x="331815" y="287759"/>
                  <a:pt x="323612" y="282290"/>
                </a:cubicBezTo>
                <a:cubicBezTo>
                  <a:pt x="318144" y="279556"/>
                  <a:pt x="315410" y="274088"/>
                  <a:pt x="315410" y="268620"/>
                </a:cubicBezTo>
                <a:cubicBezTo>
                  <a:pt x="315410" y="263155"/>
                  <a:pt x="320878" y="257687"/>
                  <a:pt x="326346" y="257687"/>
                </a:cubicBezTo>
                <a:cubicBezTo>
                  <a:pt x="329081" y="257687"/>
                  <a:pt x="329081" y="257687"/>
                  <a:pt x="331815" y="257687"/>
                </a:cubicBezTo>
                <a:cubicBezTo>
                  <a:pt x="359152" y="254953"/>
                  <a:pt x="383756" y="252219"/>
                  <a:pt x="411093" y="241282"/>
                </a:cubicBezTo>
                <a:cubicBezTo>
                  <a:pt x="432962" y="233084"/>
                  <a:pt x="460300" y="235818"/>
                  <a:pt x="493105" y="233084"/>
                </a:cubicBezTo>
                <a:cubicBezTo>
                  <a:pt x="441165" y="219413"/>
                  <a:pt x="402891" y="219413"/>
                  <a:pt x="361886" y="219413"/>
                </a:cubicBezTo>
                <a:cubicBezTo>
                  <a:pt x="293541" y="219413"/>
                  <a:pt x="225195" y="222147"/>
                  <a:pt x="156850" y="216679"/>
                </a:cubicBezTo>
                <a:cubicBezTo>
                  <a:pt x="115845" y="213945"/>
                  <a:pt x="77572" y="219413"/>
                  <a:pt x="39298" y="219413"/>
                </a:cubicBezTo>
                <a:cubicBezTo>
                  <a:pt x="31095" y="219413"/>
                  <a:pt x="25631" y="219413"/>
                  <a:pt x="17428" y="219413"/>
                </a:cubicBezTo>
                <a:cubicBezTo>
                  <a:pt x="9226" y="219413"/>
                  <a:pt x="3758" y="213945"/>
                  <a:pt x="1024" y="205746"/>
                </a:cubicBezTo>
                <a:cubicBezTo>
                  <a:pt x="-1707" y="197544"/>
                  <a:pt x="1024" y="189342"/>
                  <a:pt x="9226" y="186607"/>
                </a:cubicBezTo>
                <a:cubicBezTo>
                  <a:pt x="17428" y="181143"/>
                  <a:pt x="28361" y="175675"/>
                  <a:pt x="39298" y="175675"/>
                </a:cubicBezTo>
                <a:cubicBezTo>
                  <a:pt x="93976" y="167472"/>
                  <a:pt x="145917" y="162004"/>
                  <a:pt x="200592" y="164738"/>
                </a:cubicBezTo>
                <a:cubicBezTo>
                  <a:pt x="260735" y="167472"/>
                  <a:pt x="320878" y="164738"/>
                  <a:pt x="378287" y="156536"/>
                </a:cubicBezTo>
                <a:cubicBezTo>
                  <a:pt x="397422" y="153805"/>
                  <a:pt x="413827" y="151068"/>
                  <a:pt x="430228" y="167472"/>
                </a:cubicBezTo>
                <a:cubicBezTo>
                  <a:pt x="435696" y="175675"/>
                  <a:pt x="443899" y="170206"/>
                  <a:pt x="449367" y="164738"/>
                </a:cubicBezTo>
                <a:cubicBezTo>
                  <a:pt x="454835" y="159270"/>
                  <a:pt x="449367" y="151068"/>
                  <a:pt x="446633" y="145599"/>
                </a:cubicBezTo>
                <a:cubicBezTo>
                  <a:pt x="446633" y="142869"/>
                  <a:pt x="446633" y="140135"/>
                  <a:pt x="443899" y="140135"/>
                </a:cubicBezTo>
                <a:cubicBezTo>
                  <a:pt x="408359" y="131933"/>
                  <a:pt x="375553" y="107329"/>
                  <a:pt x="337283" y="126464"/>
                </a:cubicBezTo>
                <a:cubicBezTo>
                  <a:pt x="320878" y="134667"/>
                  <a:pt x="304474" y="134667"/>
                  <a:pt x="288073" y="131933"/>
                </a:cubicBezTo>
                <a:cubicBezTo>
                  <a:pt x="266203" y="129198"/>
                  <a:pt x="241600" y="129198"/>
                  <a:pt x="216993" y="129198"/>
                </a:cubicBezTo>
                <a:cubicBezTo>
                  <a:pt x="208794" y="126464"/>
                  <a:pt x="197858" y="126464"/>
                  <a:pt x="189655" y="123730"/>
                </a:cubicBezTo>
                <a:cubicBezTo>
                  <a:pt x="178723" y="121000"/>
                  <a:pt x="175989" y="112797"/>
                  <a:pt x="178723" y="101861"/>
                </a:cubicBezTo>
                <a:cubicBezTo>
                  <a:pt x="181457" y="93659"/>
                  <a:pt x="186921" y="85460"/>
                  <a:pt x="197858" y="85460"/>
                </a:cubicBezTo>
                <a:cubicBezTo>
                  <a:pt x="268937" y="85460"/>
                  <a:pt x="342747" y="82726"/>
                  <a:pt x="416561" y="74524"/>
                </a:cubicBezTo>
                <a:cubicBezTo>
                  <a:pt x="468502" y="66321"/>
                  <a:pt x="517712" y="60853"/>
                  <a:pt x="569653" y="55388"/>
                </a:cubicBezTo>
                <a:cubicBezTo>
                  <a:pt x="575121" y="55388"/>
                  <a:pt x="580586" y="52654"/>
                  <a:pt x="586054" y="49920"/>
                </a:cubicBezTo>
                <a:cubicBezTo>
                  <a:pt x="588788" y="47186"/>
                  <a:pt x="594257" y="44452"/>
                  <a:pt x="594257" y="38984"/>
                </a:cubicBezTo>
                <a:cubicBezTo>
                  <a:pt x="596991" y="33515"/>
                  <a:pt x="588788" y="33515"/>
                  <a:pt x="583320" y="30785"/>
                </a:cubicBezTo>
                <a:cubicBezTo>
                  <a:pt x="575121" y="28047"/>
                  <a:pt x="566919" y="28047"/>
                  <a:pt x="561451" y="25317"/>
                </a:cubicBezTo>
                <a:cubicBezTo>
                  <a:pt x="558717" y="25317"/>
                  <a:pt x="561451" y="17115"/>
                  <a:pt x="561451" y="17115"/>
                </a:cubicBezTo>
                <a:cubicBezTo>
                  <a:pt x="569653" y="14380"/>
                  <a:pt x="580586" y="11646"/>
                  <a:pt x="588788" y="11646"/>
                </a:cubicBezTo>
                <a:cubicBezTo>
                  <a:pt x="665336" y="3444"/>
                  <a:pt x="741880" y="-2021"/>
                  <a:pt x="815694" y="7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a:off x="4257578" y="1212532"/>
            <a:ext cx="2045766" cy="562383"/>
          </a:xfrm>
          <a:custGeom>
            <a:avLst/>
            <a:gdLst/>
            <a:ahLst/>
            <a:cxnLst/>
            <a:rect l="l" t="t" r="r" b="b"/>
            <a:pathLst>
              <a:path w="2751211" h="756310" extrusionOk="0">
                <a:moveTo>
                  <a:pt x="635263" y="746008"/>
                </a:moveTo>
                <a:cubicBezTo>
                  <a:pt x="640731" y="746349"/>
                  <a:pt x="646198" y="748400"/>
                  <a:pt x="651666" y="749769"/>
                </a:cubicBezTo>
                <a:cubicBezTo>
                  <a:pt x="640730" y="757968"/>
                  <a:pt x="629797" y="757968"/>
                  <a:pt x="618860" y="752499"/>
                </a:cubicBezTo>
                <a:cubicBezTo>
                  <a:pt x="624329" y="747033"/>
                  <a:pt x="629796" y="745666"/>
                  <a:pt x="635263" y="746008"/>
                </a:cubicBezTo>
                <a:close/>
                <a:moveTo>
                  <a:pt x="1176553" y="720720"/>
                </a:moveTo>
                <a:cubicBezTo>
                  <a:pt x="1186805" y="720378"/>
                  <a:pt x="1195690" y="722427"/>
                  <a:pt x="1203891" y="725162"/>
                </a:cubicBezTo>
                <a:cubicBezTo>
                  <a:pt x="1187490" y="733364"/>
                  <a:pt x="1168351" y="736098"/>
                  <a:pt x="1141013" y="730630"/>
                </a:cubicBezTo>
                <a:cubicBezTo>
                  <a:pt x="1154682" y="723796"/>
                  <a:pt x="1166301" y="721062"/>
                  <a:pt x="1176553" y="720720"/>
                </a:cubicBezTo>
                <a:close/>
                <a:moveTo>
                  <a:pt x="1466336" y="716963"/>
                </a:moveTo>
                <a:cubicBezTo>
                  <a:pt x="1474538" y="716963"/>
                  <a:pt x="1482737" y="719697"/>
                  <a:pt x="1490939" y="716963"/>
                </a:cubicBezTo>
                <a:cubicBezTo>
                  <a:pt x="1493673" y="716963"/>
                  <a:pt x="1493673" y="722431"/>
                  <a:pt x="1493673" y="722431"/>
                </a:cubicBezTo>
                <a:cubicBezTo>
                  <a:pt x="1493673" y="725165"/>
                  <a:pt x="1490939" y="730634"/>
                  <a:pt x="1488205" y="730634"/>
                </a:cubicBezTo>
                <a:cubicBezTo>
                  <a:pt x="1485471" y="733364"/>
                  <a:pt x="1480002" y="733364"/>
                  <a:pt x="1474538" y="733364"/>
                </a:cubicBezTo>
                <a:cubicBezTo>
                  <a:pt x="1471804" y="733364"/>
                  <a:pt x="1466336" y="733364"/>
                  <a:pt x="1460867" y="730634"/>
                </a:cubicBezTo>
                <a:cubicBezTo>
                  <a:pt x="1460867" y="730634"/>
                  <a:pt x="1458133" y="725165"/>
                  <a:pt x="1458133" y="722431"/>
                </a:cubicBezTo>
                <a:cubicBezTo>
                  <a:pt x="1460867" y="719697"/>
                  <a:pt x="1463601" y="716963"/>
                  <a:pt x="1466336" y="716963"/>
                </a:cubicBezTo>
                <a:close/>
                <a:moveTo>
                  <a:pt x="1337847" y="714230"/>
                </a:moveTo>
                <a:cubicBezTo>
                  <a:pt x="1346050" y="714230"/>
                  <a:pt x="1354248" y="719694"/>
                  <a:pt x="1362451" y="725162"/>
                </a:cubicBezTo>
                <a:cubicBezTo>
                  <a:pt x="1365185" y="725162"/>
                  <a:pt x="1367919" y="730631"/>
                  <a:pt x="1367919" y="733365"/>
                </a:cubicBezTo>
                <a:cubicBezTo>
                  <a:pt x="1367919" y="738829"/>
                  <a:pt x="1362451" y="741567"/>
                  <a:pt x="1351514" y="738829"/>
                </a:cubicBezTo>
                <a:cubicBezTo>
                  <a:pt x="1346050" y="738829"/>
                  <a:pt x="1337847" y="738829"/>
                  <a:pt x="1329645" y="736099"/>
                </a:cubicBezTo>
                <a:cubicBezTo>
                  <a:pt x="1324177" y="733365"/>
                  <a:pt x="1307776" y="738829"/>
                  <a:pt x="1313244" y="725162"/>
                </a:cubicBezTo>
                <a:cubicBezTo>
                  <a:pt x="1315978" y="716960"/>
                  <a:pt x="1326911" y="711492"/>
                  <a:pt x="1337847" y="714230"/>
                </a:cubicBezTo>
                <a:close/>
                <a:moveTo>
                  <a:pt x="1422937" y="640415"/>
                </a:moveTo>
                <a:cubicBezTo>
                  <a:pt x="1431480" y="641781"/>
                  <a:pt x="1440364" y="645882"/>
                  <a:pt x="1449931" y="651348"/>
                </a:cubicBezTo>
                <a:cubicBezTo>
                  <a:pt x="1430796" y="662285"/>
                  <a:pt x="1417129" y="659551"/>
                  <a:pt x="1400724" y="659551"/>
                </a:cubicBezTo>
                <a:cubicBezTo>
                  <a:pt x="1397990" y="659551"/>
                  <a:pt x="1395256" y="656816"/>
                  <a:pt x="1395256" y="654086"/>
                </a:cubicBezTo>
                <a:cubicBezTo>
                  <a:pt x="1392522" y="651348"/>
                  <a:pt x="1395256" y="648618"/>
                  <a:pt x="1397990" y="645883"/>
                </a:cubicBezTo>
                <a:cubicBezTo>
                  <a:pt x="1406192" y="640415"/>
                  <a:pt x="1414394" y="639048"/>
                  <a:pt x="1422937" y="640415"/>
                </a:cubicBezTo>
                <a:close/>
                <a:moveTo>
                  <a:pt x="558717" y="338332"/>
                </a:moveTo>
                <a:cubicBezTo>
                  <a:pt x="548465" y="338332"/>
                  <a:pt x="538213" y="339699"/>
                  <a:pt x="528645" y="345168"/>
                </a:cubicBezTo>
                <a:cubicBezTo>
                  <a:pt x="539582" y="350636"/>
                  <a:pt x="553248" y="350636"/>
                  <a:pt x="564185" y="347902"/>
                </a:cubicBezTo>
                <a:cubicBezTo>
                  <a:pt x="572387" y="347902"/>
                  <a:pt x="580586" y="350636"/>
                  <a:pt x="588788" y="339699"/>
                </a:cubicBezTo>
                <a:cubicBezTo>
                  <a:pt x="579221" y="339699"/>
                  <a:pt x="568969" y="338332"/>
                  <a:pt x="558717" y="338332"/>
                </a:cubicBezTo>
                <a:close/>
                <a:moveTo>
                  <a:pt x="208795" y="233080"/>
                </a:moveTo>
                <a:cubicBezTo>
                  <a:pt x="222466" y="233080"/>
                  <a:pt x="222466" y="257683"/>
                  <a:pt x="238867" y="252215"/>
                </a:cubicBezTo>
                <a:cubicBezTo>
                  <a:pt x="247069" y="246751"/>
                  <a:pt x="255271" y="241282"/>
                  <a:pt x="266204" y="238548"/>
                </a:cubicBezTo>
                <a:cubicBezTo>
                  <a:pt x="271672" y="238548"/>
                  <a:pt x="277141" y="244017"/>
                  <a:pt x="279875" y="246751"/>
                </a:cubicBezTo>
                <a:cubicBezTo>
                  <a:pt x="285343" y="252215"/>
                  <a:pt x="279875" y="254949"/>
                  <a:pt x="274406" y="257683"/>
                </a:cubicBezTo>
                <a:cubicBezTo>
                  <a:pt x="266204" y="260418"/>
                  <a:pt x="258005" y="260418"/>
                  <a:pt x="252537" y="263152"/>
                </a:cubicBezTo>
                <a:cubicBezTo>
                  <a:pt x="214263" y="293223"/>
                  <a:pt x="175989" y="274088"/>
                  <a:pt x="137719" y="268620"/>
                </a:cubicBezTo>
                <a:cubicBezTo>
                  <a:pt x="129517" y="265886"/>
                  <a:pt x="124048" y="263152"/>
                  <a:pt x="124048" y="254949"/>
                </a:cubicBezTo>
                <a:cubicBezTo>
                  <a:pt x="124048" y="246751"/>
                  <a:pt x="129517" y="241282"/>
                  <a:pt x="137719" y="241282"/>
                </a:cubicBezTo>
                <a:cubicBezTo>
                  <a:pt x="151386" y="238548"/>
                  <a:pt x="162322" y="238548"/>
                  <a:pt x="165056" y="238548"/>
                </a:cubicBezTo>
                <a:cubicBezTo>
                  <a:pt x="186926" y="235814"/>
                  <a:pt x="197862" y="233080"/>
                  <a:pt x="208795" y="233080"/>
                </a:cubicBezTo>
                <a:close/>
                <a:moveTo>
                  <a:pt x="815694" y="710"/>
                </a:moveTo>
                <a:cubicBezTo>
                  <a:pt x="870369" y="3444"/>
                  <a:pt x="925044" y="-4759"/>
                  <a:pt x="979719" y="11646"/>
                </a:cubicBezTo>
                <a:cubicBezTo>
                  <a:pt x="1007060" y="19849"/>
                  <a:pt x="1037131" y="17115"/>
                  <a:pt x="1067199" y="14380"/>
                </a:cubicBezTo>
                <a:cubicBezTo>
                  <a:pt x="1089072" y="11646"/>
                  <a:pt x="1110941" y="11646"/>
                  <a:pt x="1132811" y="11646"/>
                </a:cubicBezTo>
                <a:cubicBezTo>
                  <a:pt x="1160152" y="11646"/>
                  <a:pt x="1190220" y="14380"/>
                  <a:pt x="1220291" y="8912"/>
                </a:cubicBezTo>
                <a:cubicBezTo>
                  <a:pt x="1242164" y="3444"/>
                  <a:pt x="1269502" y="6178"/>
                  <a:pt x="1291371" y="14380"/>
                </a:cubicBezTo>
                <a:cubicBezTo>
                  <a:pt x="1321442" y="25317"/>
                  <a:pt x="1354248" y="25317"/>
                  <a:pt x="1384320" y="25317"/>
                </a:cubicBezTo>
                <a:cubicBezTo>
                  <a:pt x="1447197" y="22579"/>
                  <a:pt x="1510074" y="25317"/>
                  <a:pt x="1572952" y="30785"/>
                </a:cubicBezTo>
                <a:cubicBezTo>
                  <a:pt x="1589353" y="30785"/>
                  <a:pt x="1608491" y="30785"/>
                  <a:pt x="1627626" y="30785"/>
                </a:cubicBezTo>
                <a:cubicBezTo>
                  <a:pt x="1652230" y="28047"/>
                  <a:pt x="1679571" y="33515"/>
                  <a:pt x="1704174" y="33515"/>
                </a:cubicBezTo>
                <a:cubicBezTo>
                  <a:pt x="1750647" y="36250"/>
                  <a:pt x="1794389" y="47186"/>
                  <a:pt x="1840862" y="47186"/>
                </a:cubicBezTo>
                <a:cubicBezTo>
                  <a:pt x="1952949" y="44452"/>
                  <a:pt x="2062299" y="60853"/>
                  <a:pt x="2171649" y="71789"/>
                </a:cubicBezTo>
                <a:cubicBezTo>
                  <a:pt x="2231792" y="79992"/>
                  <a:pt x="2291935" y="96393"/>
                  <a:pt x="2354812" y="107329"/>
                </a:cubicBezTo>
                <a:cubicBezTo>
                  <a:pt x="2412221" y="118262"/>
                  <a:pt x="2469634" y="123730"/>
                  <a:pt x="2524309" y="137401"/>
                </a:cubicBezTo>
                <a:cubicBezTo>
                  <a:pt x="2598119" y="153805"/>
                  <a:pt x="2671933" y="162004"/>
                  <a:pt x="2751211" y="178405"/>
                </a:cubicBezTo>
                <a:cubicBezTo>
                  <a:pt x="2723874" y="189342"/>
                  <a:pt x="2712941" y="192076"/>
                  <a:pt x="2688334" y="189342"/>
                </a:cubicBezTo>
                <a:cubicBezTo>
                  <a:pt x="2611790" y="178405"/>
                  <a:pt x="2535242" y="178405"/>
                  <a:pt x="2461432" y="172941"/>
                </a:cubicBezTo>
                <a:cubicBezTo>
                  <a:pt x="2387618" y="164738"/>
                  <a:pt x="2316542" y="178405"/>
                  <a:pt x="2245463" y="167472"/>
                </a:cubicBezTo>
                <a:cubicBezTo>
                  <a:pt x="2242728" y="167472"/>
                  <a:pt x="2237260" y="167472"/>
                  <a:pt x="2234526" y="167472"/>
                </a:cubicBezTo>
                <a:cubicBezTo>
                  <a:pt x="2212657" y="167472"/>
                  <a:pt x="2196256" y="178405"/>
                  <a:pt x="2198990" y="186607"/>
                </a:cubicBezTo>
                <a:cubicBezTo>
                  <a:pt x="2204455" y="203012"/>
                  <a:pt x="2220859" y="200278"/>
                  <a:pt x="2231792" y="203012"/>
                </a:cubicBezTo>
                <a:cubicBezTo>
                  <a:pt x="2259129" y="205746"/>
                  <a:pt x="2289205" y="208480"/>
                  <a:pt x="2319276" y="211211"/>
                </a:cubicBezTo>
                <a:cubicBezTo>
                  <a:pt x="2341146" y="213945"/>
                  <a:pt x="2360281" y="219413"/>
                  <a:pt x="2384884" y="227615"/>
                </a:cubicBezTo>
                <a:cubicBezTo>
                  <a:pt x="2368483" y="238552"/>
                  <a:pt x="2352078" y="238552"/>
                  <a:pt x="2338411" y="238552"/>
                </a:cubicBezTo>
                <a:cubicBezTo>
                  <a:pt x="2289205" y="238552"/>
                  <a:pt x="2242728" y="238552"/>
                  <a:pt x="2193522" y="233084"/>
                </a:cubicBezTo>
                <a:cubicBezTo>
                  <a:pt x="2149780" y="227615"/>
                  <a:pt x="2108772" y="230350"/>
                  <a:pt x="2065033" y="230350"/>
                </a:cubicBezTo>
                <a:cubicBezTo>
                  <a:pt x="1991219" y="233084"/>
                  <a:pt x="1920144" y="238552"/>
                  <a:pt x="1846330" y="241282"/>
                </a:cubicBezTo>
                <a:cubicBezTo>
                  <a:pt x="1859997" y="254953"/>
                  <a:pt x="1873667" y="246751"/>
                  <a:pt x="1884604" y="246751"/>
                </a:cubicBezTo>
                <a:cubicBezTo>
                  <a:pt x="1914675" y="244020"/>
                  <a:pt x="1942013" y="252219"/>
                  <a:pt x="1969350" y="263155"/>
                </a:cubicBezTo>
                <a:cubicBezTo>
                  <a:pt x="1972084" y="263155"/>
                  <a:pt x="1974818" y="268620"/>
                  <a:pt x="1974818" y="271358"/>
                </a:cubicBezTo>
                <a:cubicBezTo>
                  <a:pt x="1972084" y="274088"/>
                  <a:pt x="1969350" y="276826"/>
                  <a:pt x="1966616" y="276826"/>
                </a:cubicBezTo>
                <a:cubicBezTo>
                  <a:pt x="1925608" y="276826"/>
                  <a:pt x="1887338" y="276826"/>
                  <a:pt x="1849064" y="276826"/>
                </a:cubicBezTo>
                <a:cubicBezTo>
                  <a:pt x="1843596" y="276826"/>
                  <a:pt x="1835393" y="276826"/>
                  <a:pt x="1838127" y="287759"/>
                </a:cubicBezTo>
                <a:cubicBezTo>
                  <a:pt x="1846330" y="309628"/>
                  <a:pt x="1846330" y="312362"/>
                  <a:pt x="1829929" y="309628"/>
                </a:cubicBezTo>
                <a:cubicBezTo>
                  <a:pt x="1808056" y="306894"/>
                  <a:pt x="1786187" y="309628"/>
                  <a:pt x="1764317" y="312362"/>
                </a:cubicBezTo>
                <a:cubicBezTo>
                  <a:pt x="1712373" y="317830"/>
                  <a:pt x="1663166" y="323298"/>
                  <a:pt x="1611225" y="328767"/>
                </a:cubicBezTo>
                <a:cubicBezTo>
                  <a:pt x="1594821" y="331501"/>
                  <a:pt x="1583888" y="334231"/>
                  <a:pt x="1575686" y="350636"/>
                </a:cubicBezTo>
                <a:cubicBezTo>
                  <a:pt x="1687770" y="361572"/>
                  <a:pt x="1799857" y="369771"/>
                  <a:pt x="1909207" y="383442"/>
                </a:cubicBezTo>
                <a:cubicBezTo>
                  <a:pt x="1873667" y="397108"/>
                  <a:pt x="1840862" y="402577"/>
                  <a:pt x="1802591" y="402577"/>
                </a:cubicBezTo>
                <a:cubicBezTo>
                  <a:pt x="1745179" y="402577"/>
                  <a:pt x="1687770" y="405311"/>
                  <a:pt x="1630361" y="408045"/>
                </a:cubicBezTo>
                <a:cubicBezTo>
                  <a:pt x="1622158" y="408045"/>
                  <a:pt x="1616690" y="410779"/>
                  <a:pt x="1608491" y="413513"/>
                </a:cubicBezTo>
                <a:cubicBezTo>
                  <a:pt x="1605757" y="413513"/>
                  <a:pt x="1605757" y="416247"/>
                  <a:pt x="1605757" y="416247"/>
                </a:cubicBezTo>
                <a:cubicBezTo>
                  <a:pt x="1608491" y="418981"/>
                  <a:pt x="1608491" y="424446"/>
                  <a:pt x="1611225" y="424446"/>
                </a:cubicBezTo>
                <a:cubicBezTo>
                  <a:pt x="1641297" y="427184"/>
                  <a:pt x="1668635" y="435382"/>
                  <a:pt x="1698706" y="435382"/>
                </a:cubicBezTo>
                <a:cubicBezTo>
                  <a:pt x="1775250" y="440851"/>
                  <a:pt x="1849064" y="440851"/>
                  <a:pt x="1925608" y="443585"/>
                </a:cubicBezTo>
                <a:cubicBezTo>
                  <a:pt x="2015823" y="446319"/>
                  <a:pt x="2103307" y="454521"/>
                  <a:pt x="2190788" y="465454"/>
                </a:cubicBezTo>
                <a:cubicBezTo>
                  <a:pt x="2198990" y="468188"/>
                  <a:pt x="2209923" y="468188"/>
                  <a:pt x="2218125" y="470922"/>
                </a:cubicBezTo>
                <a:cubicBezTo>
                  <a:pt x="2223593" y="473656"/>
                  <a:pt x="2229058" y="476390"/>
                  <a:pt x="2229058" y="481859"/>
                </a:cubicBezTo>
                <a:cubicBezTo>
                  <a:pt x="2229058" y="490057"/>
                  <a:pt x="2223593" y="490057"/>
                  <a:pt x="2218125" y="490057"/>
                </a:cubicBezTo>
                <a:cubicBezTo>
                  <a:pt x="2182585" y="487323"/>
                  <a:pt x="2144311" y="490057"/>
                  <a:pt x="2108772" y="487323"/>
                </a:cubicBezTo>
                <a:cubicBezTo>
                  <a:pt x="2081434" y="484593"/>
                  <a:pt x="2051363" y="484593"/>
                  <a:pt x="2021291" y="484593"/>
                </a:cubicBezTo>
                <a:cubicBezTo>
                  <a:pt x="1947481" y="481859"/>
                  <a:pt x="1873667" y="481859"/>
                  <a:pt x="1799857" y="479124"/>
                </a:cubicBezTo>
                <a:cubicBezTo>
                  <a:pt x="1797123" y="479124"/>
                  <a:pt x="1791655" y="479124"/>
                  <a:pt x="1788921" y="479124"/>
                </a:cubicBezTo>
                <a:cubicBezTo>
                  <a:pt x="1747913" y="476390"/>
                  <a:pt x="1723309" y="484593"/>
                  <a:pt x="1731512" y="492791"/>
                </a:cubicBezTo>
                <a:cubicBezTo>
                  <a:pt x="1747913" y="511930"/>
                  <a:pt x="1769786" y="506462"/>
                  <a:pt x="1788921" y="506462"/>
                </a:cubicBezTo>
                <a:cubicBezTo>
                  <a:pt x="1843596" y="509196"/>
                  <a:pt x="1895537" y="511930"/>
                  <a:pt x="1950215" y="514661"/>
                </a:cubicBezTo>
                <a:cubicBezTo>
                  <a:pt x="1963882" y="517398"/>
                  <a:pt x="1980287" y="520129"/>
                  <a:pt x="1993954" y="522863"/>
                </a:cubicBezTo>
                <a:cubicBezTo>
                  <a:pt x="2010358" y="525597"/>
                  <a:pt x="2024025" y="531065"/>
                  <a:pt x="2037696" y="531065"/>
                </a:cubicBezTo>
                <a:cubicBezTo>
                  <a:pt x="2100573" y="528331"/>
                  <a:pt x="2160716" y="544736"/>
                  <a:pt x="2223593" y="539268"/>
                </a:cubicBezTo>
                <a:cubicBezTo>
                  <a:pt x="2267332" y="533799"/>
                  <a:pt x="2313808" y="541998"/>
                  <a:pt x="2357547" y="558403"/>
                </a:cubicBezTo>
                <a:cubicBezTo>
                  <a:pt x="2319276" y="561137"/>
                  <a:pt x="2278268" y="563871"/>
                  <a:pt x="2237260" y="566605"/>
                </a:cubicBezTo>
                <a:cubicBezTo>
                  <a:pt x="2215391" y="566605"/>
                  <a:pt x="2198990" y="572073"/>
                  <a:pt x="2190788" y="591208"/>
                </a:cubicBezTo>
                <a:cubicBezTo>
                  <a:pt x="2185319" y="604879"/>
                  <a:pt x="2174383" y="607613"/>
                  <a:pt x="2163450" y="607613"/>
                </a:cubicBezTo>
                <a:cubicBezTo>
                  <a:pt x="2149780" y="610343"/>
                  <a:pt x="2138843" y="607613"/>
                  <a:pt x="2125176" y="607613"/>
                </a:cubicBezTo>
                <a:cubicBezTo>
                  <a:pt x="2114240" y="607613"/>
                  <a:pt x="2103307" y="604879"/>
                  <a:pt x="2092371" y="604879"/>
                </a:cubicBezTo>
                <a:cubicBezTo>
                  <a:pt x="1985751" y="604879"/>
                  <a:pt x="1879136" y="604879"/>
                  <a:pt x="1772516" y="602145"/>
                </a:cubicBezTo>
                <a:cubicBezTo>
                  <a:pt x="1712373" y="602145"/>
                  <a:pt x="1649499" y="599411"/>
                  <a:pt x="1589353" y="596677"/>
                </a:cubicBezTo>
                <a:cubicBezTo>
                  <a:pt x="1545614" y="596677"/>
                  <a:pt x="1504606" y="602145"/>
                  <a:pt x="1460868" y="596677"/>
                </a:cubicBezTo>
                <a:cubicBezTo>
                  <a:pt x="1428062" y="593943"/>
                  <a:pt x="1397990" y="593943"/>
                  <a:pt x="1367919" y="596677"/>
                </a:cubicBezTo>
                <a:cubicBezTo>
                  <a:pt x="1329645" y="602145"/>
                  <a:pt x="1288637" y="596677"/>
                  <a:pt x="1247632" y="593943"/>
                </a:cubicBezTo>
                <a:cubicBezTo>
                  <a:pt x="1233962" y="593943"/>
                  <a:pt x="1217561" y="591208"/>
                  <a:pt x="1203890" y="591208"/>
                </a:cubicBezTo>
                <a:cubicBezTo>
                  <a:pt x="1127346" y="596677"/>
                  <a:pt x="1053532" y="596677"/>
                  <a:pt x="976985" y="591208"/>
                </a:cubicBezTo>
                <a:cubicBezTo>
                  <a:pt x="905909" y="585740"/>
                  <a:pt x="837563" y="591208"/>
                  <a:pt x="766484" y="588474"/>
                </a:cubicBezTo>
                <a:cubicBezTo>
                  <a:pt x="728213" y="585740"/>
                  <a:pt x="687205" y="588474"/>
                  <a:pt x="646197" y="591208"/>
                </a:cubicBezTo>
                <a:cubicBezTo>
                  <a:pt x="643463" y="591208"/>
                  <a:pt x="640733" y="596677"/>
                  <a:pt x="640733" y="599411"/>
                </a:cubicBezTo>
                <a:cubicBezTo>
                  <a:pt x="637999" y="602145"/>
                  <a:pt x="640733" y="604879"/>
                  <a:pt x="643463" y="607613"/>
                </a:cubicBezTo>
                <a:cubicBezTo>
                  <a:pt x="648931" y="610343"/>
                  <a:pt x="657134" y="615812"/>
                  <a:pt x="662602" y="615812"/>
                </a:cubicBezTo>
                <a:cubicBezTo>
                  <a:pt x="717277" y="618546"/>
                  <a:pt x="771952" y="632216"/>
                  <a:pt x="826627" y="632216"/>
                </a:cubicBezTo>
                <a:cubicBezTo>
                  <a:pt x="881305" y="629482"/>
                  <a:pt x="933246" y="634951"/>
                  <a:pt x="987921" y="626748"/>
                </a:cubicBezTo>
                <a:cubicBezTo>
                  <a:pt x="1056267" y="618546"/>
                  <a:pt x="1121878" y="626748"/>
                  <a:pt x="1187489" y="634951"/>
                </a:cubicBezTo>
                <a:cubicBezTo>
                  <a:pt x="1217561" y="637681"/>
                  <a:pt x="1244898" y="643149"/>
                  <a:pt x="1274970" y="648617"/>
                </a:cubicBezTo>
                <a:cubicBezTo>
                  <a:pt x="1280438" y="648617"/>
                  <a:pt x="1285903" y="654086"/>
                  <a:pt x="1283172" y="659554"/>
                </a:cubicBezTo>
                <a:cubicBezTo>
                  <a:pt x="1283172" y="662288"/>
                  <a:pt x="1277704" y="665018"/>
                  <a:pt x="1274970" y="665018"/>
                </a:cubicBezTo>
                <a:cubicBezTo>
                  <a:pt x="1261299" y="667756"/>
                  <a:pt x="1250367" y="667756"/>
                  <a:pt x="1236696" y="665018"/>
                </a:cubicBezTo>
                <a:cubicBezTo>
                  <a:pt x="1203890" y="659554"/>
                  <a:pt x="1168351" y="656820"/>
                  <a:pt x="1132811" y="665018"/>
                </a:cubicBezTo>
                <a:cubicBezTo>
                  <a:pt x="1121878" y="667756"/>
                  <a:pt x="1110941" y="667756"/>
                  <a:pt x="1100005" y="665018"/>
                </a:cubicBezTo>
                <a:cubicBezTo>
                  <a:pt x="1050798" y="656820"/>
                  <a:pt x="998858" y="656820"/>
                  <a:pt x="946913" y="659554"/>
                </a:cubicBezTo>
                <a:cubicBezTo>
                  <a:pt x="900440" y="659554"/>
                  <a:pt x="853968" y="651352"/>
                  <a:pt x="807492" y="654086"/>
                </a:cubicBezTo>
                <a:cubicBezTo>
                  <a:pt x="799289" y="654086"/>
                  <a:pt x="791091" y="654086"/>
                  <a:pt x="785622" y="651352"/>
                </a:cubicBezTo>
                <a:cubicBezTo>
                  <a:pt x="761019" y="640419"/>
                  <a:pt x="739146" y="640419"/>
                  <a:pt x="714543" y="648617"/>
                </a:cubicBezTo>
                <a:cubicBezTo>
                  <a:pt x="684471" y="656820"/>
                  <a:pt x="651666" y="643149"/>
                  <a:pt x="621594" y="640419"/>
                </a:cubicBezTo>
                <a:cubicBezTo>
                  <a:pt x="594257" y="637681"/>
                  <a:pt x="569653" y="637681"/>
                  <a:pt x="542316" y="645883"/>
                </a:cubicBezTo>
                <a:cubicBezTo>
                  <a:pt x="509510" y="656820"/>
                  <a:pt x="473970" y="659554"/>
                  <a:pt x="438430" y="651352"/>
                </a:cubicBezTo>
                <a:cubicBezTo>
                  <a:pt x="432962" y="651352"/>
                  <a:pt x="427494" y="656820"/>
                  <a:pt x="427494" y="662288"/>
                </a:cubicBezTo>
                <a:cubicBezTo>
                  <a:pt x="427494" y="667756"/>
                  <a:pt x="432962" y="673224"/>
                  <a:pt x="438430" y="670487"/>
                </a:cubicBezTo>
                <a:cubicBezTo>
                  <a:pt x="468502" y="662288"/>
                  <a:pt x="493105" y="667756"/>
                  <a:pt x="520443" y="673224"/>
                </a:cubicBezTo>
                <a:cubicBezTo>
                  <a:pt x="531379" y="675955"/>
                  <a:pt x="542316" y="675955"/>
                  <a:pt x="553248" y="673224"/>
                </a:cubicBezTo>
                <a:cubicBezTo>
                  <a:pt x="588788" y="662288"/>
                  <a:pt x="621594" y="667756"/>
                  <a:pt x="654400" y="684157"/>
                </a:cubicBezTo>
                <a:cubicBezTo>
                  <a:pt x="665336" y="689625"/>
                  <a:pt x="679003" y="692360"/>
                  <a:pt x="692674" y="692360"/>
                </a:cubicBezTo>
                <a:cubicBezTo>
                  <a:pt x="725479" y="695094"/>
                  <a:pt x="758285" y="695094"/>
                  <a:pt x="791091" y="697824"/>
                </a:cubicBezTo>
                <a:cubicBezTo>
                  <a:pt x="802023" y="697824"/>
                  <a:pt x="812960" y="700562"/>
                  <a:pt x="823893" y="711495"/>
                </a:cubicBezTo>
                <a:cubicBezTo>
                  <a:pt x="812960" y="716963"/>
                  <a:pt x="799289" y="722431"/>
                  <a:pt x="788357" y="727899"/>
                </a:cubicBezTo>
                <a:cubicBezTo>
                  <a:pt x="774686" y="736098"/>
                  <a:pt x="761019" y="736098"/>
                  <a:pt x="747348" y="725165"/>
                </a:cubicBezTo>
                <a:cubicBezTo>
                  <a:pt x="736412" y="716963"/>
                  <a:pt x="722745" y="714229"/>
                  <a:pt x="706340" y="714229"/>
                </a:cubicBezTo>
                <a:cubicBezTo>
                  <a:pt x="646197" y="708761"/>
                  <a:pt x="583320" y="719697"/>
                  <a:pt x="520443" y="706026"/>
                </a:cubicBezTo>
                <a:cubicBezTo>
                  <a:pt x="512244" y="703292"/>
                  <a:pt x="501308" y="703292"/>
                  <a:pt x="493105" y="703292"/>
                </a:cubicBezTo>
                <a:cubicBezTo>
                  <a:pt x="471236" y="703292"/>
                  <a:pt x="468502" y="708761"/>
                  <a:pt x="476704" y="730630"/>
                </a:cubicBezTo>
                <a:cubicBezTo>
                  <a:pt x="482173" y="747034"/>
                  <a:pt x="479438" y="752503"/>
                  <a:pt x="465768" y="749769"/>
                </a:cubicBezTo>
                <a:cubicBezTo>
                  <a:pt x="408359" y="736098"/>
                  <a:pt x="348216" y="736098"/>
                  <a:pt x="293541" y="714229"/>
                </a:cubicBezTo>
                <a:cubicBezTo>
                  <a:pt x="263469" y="703292"/>
                  <a:pt x="230664" y="700562"/>
                  <a:pt x="203326" y="686891"/>
                </a:cubicBezTo>
                <a:cubicBezTo>
                  <a:pt x="181457" y="675955"/>
                  <a:pt x="165052" y="665018"/>
                  <a:pt x="170520" y="637681"/>
                </a:cubicBezTo>
                <a:cubicBezTo>
                  <a:pt x="173254" y="626748"/>
                  <a:pt x="173254" y="613078"/>
                  <a:pt x="159584" y="604879"/>
                </a:cubicBezTo>
                <a:cubicBezTo>
                  <a:pt x="156850" y="602145"/>
                  <a:pt x="159584" y="591208"/>
                  <a:pt x="167786" y="588474"/>
                </a:cubicBezTo>
                <a:cubicBezTo>
                  <a:pt x="178723" y="585740"/>
                  <a:pt x="189655" y="585740"/>
                  <a:pt x="200592" y="583006"/>
                </a:cubicBezTo>
                <a:cubicBezTo>
                  <a:pt x="211528" y="580272"/>
                  <a:pt x="222461" y="574804"/>
                  <a:pt x="225195" y="563871"/>
                </a:cubicBezTo>
                <a:cubicBezTo>
                  <a:pt x="227929" y="550204"/>
                  <a:pt x="219727" y="539268"/>
                  <a:pt x="208794" y="531065"/>
                </a:cubicBezTo>
                <a:cubicBezTo>
                  <a:pt x="195124" y="522863"/>
                  <a:pt x="184187" y="514661"/>
                  <a:pt x="167786" y="506462"/>
                </a:cubicBezTo>
                <a:cubicBezTo>
                  <a:pt x="173254" y="492791"/>
                  <a:pt x="186921" y="498260"/>
                  <a:pt x="195124" y="495525"/>
                </a:cubicBezTo>
                <a:cubicBezTo>
                  <a:pt x="206060" y="490057"/>
                  <a:pt x="211528" y="481859"/>
                  <a:pt x="219727" y="473656"/>
                </a:cubicBezTo>
                <a:cubicBezTo>
                  <a:pt x="227929" y="465454"/>
                  <a:pt x="236132" y="459986"/>
                  <a:pt x="247065" y="457252"/>
                </a:cubicBezTo>
                <a:cubicBezTo>
                  <a:pt x="255267" y="457252"/>
                  <a:pt x="252533" y="451787"/>
                  <a:pt x="249799" y="446319"/>
                </a:cubicBezTo>
                <a:cubicBezTo>
                  <a:pt x="238866" y="427184"/>
                  <a:pt x="247065" y="410779"/>
                  <a:pt x="247065" y="391640"/>
                </a:cubicBezTo>
                <a:cubicBezTo>
                  <a:pt x="249799" y="364303"/>
                  <a:pt x="255267" y="358838"/>
                  <a:pt x="279870" y="358838"/>
                </a:cubicBezTo>
                <a:cubicBezTo>
                  <a:pt x="293541" y="358838"/>
                  <a:pt x="304474" y="361572"/>
                  <a:pt x="318144" y="361572"/>
                </a:cubicBezTo>
                <a:cubicBezTo>
                  <a:pt x="340013" y="364303"/>
                  <a:pt x="364620" y="375239"/>
                  <a:pt x="386490" y="356104"/>
                </a:cubicBezTo>
                <a:cubicBezTo>
                  <a:pt x="391958" y="350636"/>
                  <a:pt x="405625" y="353370"/>
                  <a:pt x="413827" y="353370"/>
                </a:cubicBezTo>
                <a:cubicBezTo>
                  <a:pt x="449367" y="353370"/>
                  <a:pt x="487641" y="353370"/>
                  <a:pt x="525911" y="353370"/>
                </a:cubicBezTo>
                <a:cubicBezTo>
                  <a:pt x="520443" y="342434"/>
                  <a:pt x="509510" y="342434"/>
                  <a:pt x="498574" y="342434"/>
                </a:cubicBezTo>
                <a:cubicBezTo>
                  <a:pt x="452101" y="342434"/>
                  <a:pt x="405625" y="339699"/>
                  <a:pt x="359152" y="339699"/>
                </a:cubicBezTo>
                <a:cubicBezTo>
                  <a:pt x="342747" y="339699"/>
                  <a:pt x="326346" y="336965"/>
                  <a:pt x="309942" y="336965"/>
                </a:cubicBezTo>
                <a:cubicBezTo>
                  <a:pt x="304474" y="336965"/>
                  <a:pt x="299009" y="331501"/>
                  <a:pt x="299009" y="326033"/>
                </a:cubicBezTo>
                <a:cubicBezTo>
                  <a:pt x="296275" y="320564"/>
                  <a:pt x="301743" y="315096"/>
                  <a:pt x="307208" y="315096"/>
                </a:cubicBezTo>
                <a:cubicBezTo>
                  <a:pt x="320878" y="312362"/>
                  <a:pt x="331815" y="312362"/>
                  <a:pt x="345482" y="312362"/>
                </a:cubicBezTo>
                <a:cubicBezTo>
                  <a:pt x="353684" y="309628"/>
                  <a:pt x="361886" y="309628"/>
                  <a:pt x="370085" y="309628"/>
                </a:cubicBezTo>
                <a:cubicBezTo>
                  <a:pt x="370085" y="295961"/>
                  <a:pt x="356418" y="295961"/>
                  <a:pt x="348216" y="293227"/>
                </a:cubicBezTo>
                <a:cubicBezTo>
                  <a:pt x="340013" y="290493"/>
                  <a:pt x="331815" y="287759"/>
                  <a:pt x="323612" y="282290"/>
                </a:cubicBezTo>
                <a:cubicBezTo>
                  <a:pt x="318144" y="279556"/>
                  <a:pt x="315410" y="274088"/>
                  <a:pt x="315410" y="268620"/>
                </a:cubicBezTo>
                <a:cubicBezTo>
                  <a:pt x="315410" y="263155"/>
                  <a:pt x="320878" y="257687"/>
                  <a:pt x="326346" y="257687"/>
                </a:cubicBezTo>
                <a:cubicBezTo>
                  <a:pt x="329081" y="257687"/>
                  <a:pt x="329081" y="257687"/>
                  <a:pt x="331815" y="257687"/>
                </a:cubicBezTo>
                <a:cubicBezTo>
                  <a:pt x="359152" y="254953"/>
                  <a:pt x="383756" y="252219"/>
                  <a:pt x="411093" y="241282"/>
                </a:cubicBezTo>
                <a:cubicBezTo>
                  <a:pt x="432962" y="233084"/>
                  <a:pt x="460300" y="235818"/>
                  <a:pt x="493105" y="233084"/>
                </a:cubicBezTo>
                <a:cubicBezTo>
                  <a:pt x="441165" y="219413"/>
                  <a:pt x="402891" y="219413"/>
                  <a:pt x="361886" y="219413"/>
                </a:cubicBezTo>
                <a:cubicBezTo>
                  <a:pt x="293541" y="219413"/>
                  <a:pt x="225195" y="222147"/>
                  <a:pt x="156850" y="216679"/>
                </a:cubicBezTo>
                <a:cubicBezTo>
                  <a:pt x="115845" y="213945"/>
                  <a:pt x="77572" y="219413"/>
                  <a:pt x="39298" y="219413"/>
                </a:cubicBezTo>
                <a:cubicBezTo>
                  <a:pt x="31095" y="219413"/>
                  <a:pt x="25631" y="219413"/>
                  <a:pt x="17428" y="219413"/>
                </a:cubicBezTo>
                <a:cubicBezTo>
                  <a:pt x="9226" y="219413"/>
                  <a:pt x="3758" y="213945"/>
                  <a:pt x="1024" y="205746"/>
                </a:cubicBezTo>
                <a:cubicBezTo>
                  <a:pt x="-1707" y="197544"/>
                  <a:pt x="1024" y="189342"/>
                  <a:pt x="9226" y="186607"/>
                </a:cubicBezTo>
                <a:cubicBezTo>
                  <a:pt x="17428" y="181143"/>
                  <a:pt x="28361" y="175675"/>
                  <a:pt x="39298" y="175675"/>
                </a:cubicBezTo>
                <a:cubicBezTo>
                  <a:pt x="93976" y="167472"/>
                  <a:pt x="145917" y="162004"/>
                  <a:pt x="200592" y="164738"/>
                </a:cubicBezTo>
                <a:cubicBezTo>
                  <a:pt x="260735" y="167472"/>
                  <a:pt x="320878" y="164738"/>
                  <a:pt x="378287" y="156536"/>
                </a:cubicBezTo>
                <a:cubicBezTo>
                  <a:pt x="397422" y="153805"/>
                  <a:pt x="413827" y="151068"/>
                  <a:pt x="430228" y="167472"/>
                </a:cubicBezTo>
                <a:cubicBezTo>
                  <a:pt x="435696" y="175675"/>
                  <a:pt x="443899" y="170206"/>
                  <a:pt x="449367" y="164738"/>
                </a:cubicBezTo>
                <a:cubicBezTo>
                  <a:pt x="454835" y="159270"/>
                  <a:pt x="449367" y="151068"/>
                  <a:pt x="446633" y="145599"/>
                </a:cubicBezTo>
                <a:cubicBezTo>
                  <a:pt x="446633" y="142869"/>
                  <a:pt x="446633" y="140135"/>
                  <a:pt x="443899" y="140135"/>
                </a:cubicBezTo>
                <a:cubicBezTo>
                  <a:pt x="408359" y="131933"/>
                  <a:pt x="375553" y="107329"/>
                  <a:pt x="337283" y="126464"/>
                </a:cubicBezTo>
                <a:cubicBezTo>
                  <a:pt x="320878" y="134667"/>
                  <a:pt x="304474" y="134667"/>
                  <a:pt x="288073" y="131933"/>
                </a:cubicBezTo>
                <a:cubicBezTo>
                  <a:pt x="266203" y="129198"/>
                  <a:pt x="241600" y="129198"/>
                  <a:pt x="216993" y="129198"/>
                </a:cubicBezTo>
                <a:cubicBezTo>
                  <a:pt x="208794" y="126464"/>
                  <a:pt x="197858" y="126464"/>
                  <a:pt x="189655" y="123730"/>
                </a:cubicBezTo>
                <a:cubicBezTo>
                  <a:pt x="178723" y="121000"/>
                  <a:pt x="175989" y="112797"/>
                  <a:pt x="178723" y="101861"/>
                </a:cubicBezTo>
                <a:cubicBezTo>
                  <a:pt x="181457" y="93659"/>
                  <a:pt x="186921" y="85460"/>
                  <a:pt x="197858" y="85460"/>
                </a:cubicBezTo>
                <a:cubicBezTo>
                  <a:pt x="268937" y="85460"/>
                  <a:pt x="342747" y="82726"/>
                  <a:pt x="416561" y="74524"/>
                </a:cubicBezTo>
                <a:cubicBezTo>
                  <a:pt x="468502" y="66321"/>
                  <a:pt x="517712" y="60853"/>
                  <a:pt x="569653" y="55388"/>
                </a:cubicBezTo>
                <a:cubicBezTo>
                  <a:pt x="575121" y="55388"/>
                  <a:pt x="580586" y="52654"/>
                  <a:pt x="586054" y="49920"/>
                </a:cubicBezTo>
                <a:cubicBezTo>
                  <a:pt x="588788" y="47186"/>
                  <a:pt x="594257" y="44452"/>
                  <a:pt x="594257" y="38984"/>
                </a:cubicBezTo>
                <a:cubicBezTo>
                  <a:pt x="596991" y="33515"/>
                  <a:pt x="588788" y="33515"/>
                  <a:pt x="583320" y="30785"/>
                </a:cubicBezTo>
                <a:cubicBezTo>
                  <a:pt x="575121" y="28047"/>
                  <a:pt x="566919" y="28047"/>
                  <a:pt x="561451" y="25317"/>
                </a:cubicBezTo>
                <a:cubicBezTo>
                  <a:pt x="558717" y="25317"/>
                  <a:pt x="561451" y="17115"/>
                  <a:pt x="561451" y="17115"/>
                </a:cubicBezTo>
                <a:cubicBezTo>
                  <a:pt x="569653" y="14380"/>
                  <a:pt x="580586" y="11646"/>
                  <a:pt x="588788" y="11646"/>
                </a:cubicBezTo>
                <a:cubicBezTo>
                  <a:pt x="665336" y="3444"/>
                  <a:pt x="741880" y="-2021"/>
                  <a:pt x="815694" y="7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4328388" y="1811357"/>
            <a:ext cx="2045766" cy="562383"/>
          </a:xfrm>
          <a:custGeom>
            <a:avLst/>
            <a:gdLst/>
            <a:ahLst/>
            <a:cxnLst/>
            <a:rect l="l" t="t" r="r" b="b"/>
            <a:pathLst>
              <a:path w="2751211" h="756310" extrusionOk="0">
                <a:moveTo>
                  <a:pt x="635263" y="746008"/>
                </a:moveTo>
                <a:cubicBezTo>
                  <a:pt x="640731" y="746349"/>
                  <a:pt x="646198" y="748400"/>
                  <a:pt x="651666" y="749769"/>
                </a:cubicBezTo>
                <a:cubicBezTo>
                  <a:pt x="640730" y="757968"/>
                  <a:pt x="629797" y="757968"/>
                  <a:pt x="618860" y="752499"/>
                </a:cubicBezTo>
                <a:cubicBezTo>
                  <a:pt x="624329" y="747033"/>
                  <a:pt x="629796" y="745666"/>
                  <a:pt x="635263" y="746008"/>
                </a:cubicBezTo>
                <a:close/>
                <a:moveTo>
                  <a:pt x="1176553" y="720720"/>
                </a:moveTo>
                <a:cubicBezTo>
                  <a:pt x="1186805" y="720378"/>
                  <a:pt x="1195690" y="722427"/>
                  <a:pt x="1203891" y="725162"/>
                </a:cubicBezTo>
                <a:cubicBezTo>
                  <a:pt x="1187490" y="733364"/>
                  <a:pt x="1168351" y="736098"/>
                  <a:pt x="1141013" y="730630"/>
                </a:cubicBezTo>
                <a:cubicBezTo>
                  <a:pt x="1154682" y="723796"/>
                  <a:pt x="1166301" y="721062"/>
                  <a:pt x="1176553" y="720720"/>
                </a:cubicBezTo>
                <a:close/>
                <a:moveTo>
                  <a:pt x="1466336" y="716963"/>
                </a:moveTo>
                <a:cubicBezTo>
                  <a:pt x="1474538" y="716963"/>
                  <a:pt x="1482737" y="719697"/>
                  <a:pt x="1490939" y="716963"/>
                </a:cubicBezTo>
                <a:cubicBezTo>
                  <a:pt x="1493673" y="716963"/>
                  <a:pt x="1493673" y="722431"/>
                  <a:pt x="1493673" y="722431"/>
                </a:cubicBezTo>
                <a:cubicBezTo>
                  <a:pt x="1493673" y="725165"/>
                  <a:pt x="1490939" y="730634"/>
                  <a:pt x="1488205" y="730634"/>
                </a:cubicBezTo>
                <a:cubicBezTo>
                  <a:pt x="1485471" y="733364"/>
                  <a:pt x="1480002" y="733364"/>
                  <a:pt x="1474538" y="733364"/>
                </a:cubicBezTo>
                <a:cubicBezTo>
                  <a:pt x="1471804" y="733364"/>
                  <a:pt x="1466336" y="733364"/>
                  <a:pt x="1460867" y="730634"/>
                </a:cubicBezTo>
                <a:cubicBezTo>
                  <a:pt x="1460867" y="730634"/>
                  <a:pt x="1458133" y="725165"/>
                  <a:pt x="1458133" y="722431"/>
                </a:cubicBezTo>
                <a:cubicBezTo>
                  <a:pt x="1460867" y="719697"/>
                  <a:pt x="1463601" y="716963"/>
                  <a:pt x="1466336" y="716963"/>
                </a:cubicBezTo>
                <a:close/>
                <a:moveTo>
                  <a:pt x="1337847" y="714230"/>
                </a:moveTo>
                <a:cubicBezTo>
                  <a:pt x="1346050" y="714230"/>
                  <a:pt x="1354248" y="719694"/>
                  <a:pt x="1362451" y="725162"/>
                </a:cubicBezTo>
                <a:cubicBezTo>
                  <a:pt x="1365185" y="725162"/>
                  <a:pt x="1367919" y="730631"/>
                  <a:pt x="1367919" y="733365"/>
                </a:cubicBezTo>
                <a:cubicBezTo>
                  <a:pt x="1367919" y="738829"/>
                  <a:pt x="1362451" y="741567"/>
                  <a:pt x="1351514" y="738829"/>
                </a:cubicBezTo>
                <a:cubicBezTo>
                  <a:pt x="1346050" y="738829"/>
                  <a:pt x="1337847" y="738829"/>
                  <a:pt x="1329645" y="736099"/>
                </a:cubicBezTo>
                <a:cubicBezTo>
                  <a:pt x="1324177" y="733365"/>
                  <a:pt x="1307776" y="738829"/>
                  <a:pt x="1313244" y="725162"/>
                </a:cubicBezTo>
                <a:cubicBezTo>
                  <a:pt x="1315978" y="716960"/>
                  <a:pt x="1326911" y="711492"/>
                  <a:pt x="1337847" y="714230"/>
                </a:cubicBezTo>
                <a:close/>
                <a:moveTo>
                  <a:pt x="1422937" y="640415"/>
                </a:moveTo>
                <a:cubicBezTo>
                  <a:pt x="1431480" y="641781"/>
                  <a:pt x="1440364" y="645882"/>
                  <a:pt x="1449931" y="651348"/>
                </a:cubicBezTo>
                <a:cubicBezTo>
                  <a:pt x="1430796" y="662285"/>
                  <a:pt x="1417129" y="659551"/>
                  <a:pt x="1400724" y="659551"/>
                </a:cubicBezTo>
                <a:cubicBezTo>
                  <a:pt x="1397990" y="659551"/>
                  <a:pt x="1395256" y="656816"/>
                  <a:pt x="1395256" y="654086"/>
                </a:cubicBezTo>
                <a:cubicBezTo>
                  <a:pt x="1392522" y="651348"/>
                  <a:pt x="1395256" y="648618"/>
                  <a:pt x="1397990" y="645883"/>
                </a:cubicBezTo>
                <a:cubicBezTo>
                  <a:pt x="1406192" y="640415"/>
                  <a:pt x="1414394" y="639048"/>
                  <a:pt x="1422937" y="640415"/>
                </a:cubicBezTo>
                <a:close/>
                <a:moveTo>
                  <a:pt x="558717" y="338332"/>
                </a:moveTo>
                <a:cubicBezTo>
                  <a:pt x="548465" y="338332"/>
                  <a:pt x="538213" y="339699"/>
                  <a:pt x="528645" y="345168"/>
                </a:cubicBezTo>
                <a:cubicBezTo>
                  <a:pt x="539582" y="350636"/>
                  <a:pt x="553248" y="350636"/>
                  <a:pt x="564185" y="347902"/>
                </a:cubicBezTo>
                <a:cubicBezTo>
                  <a:pt x="572387" y="347902"/>
                  <a:pt x="580586" y="350636"/>
                  <a:pt x="588788" y="339699"/>
                </a:cubicBezTo>
                <a:cubicBezTo>
                  <a:pt x="579221" y="339699"/>
                  <a:pt x="568969" y="338332"/>
                  <a:pt x="558717" y="338332"/>
                </a:cubicBezTo>
                <a:close/>
                <a:moveTo>
                  <a:pt x="208795" y="233080"/>
                </a:moveTo>
                <a:cubicBezTo>
                  <a:pt x="222466" y="233080"/>
                  <a:pt x="222466" y="257683"/>
                  <a:pt x="238867" y="252215"/>
                </a:cubicBezTo>
                <a:cubicBezTo>
                  <a:pt x="247069" y="246751"/>
                  <a:pt x="255271" y="241282"/>
                  <a:pt x="266204" y="238548"/>
                </a:cubicBezTo>
                <a:cubicBezTo>
                  <a:pt x="271672" y="238548"/>
                  <a:pt x="277141" y="244017"/>
                  <a:pt x="279875" y="246751"/>
                </a:cubicBezTo>
                <a:cubicBezTo>
                  <a:pt x="285343" y="252215"/>
                  <a:pt x="279875" y="254949"/>
                  <a:pt x="274406" y="257683"/>
                </a:cubicBezTo>
                <a:cubicBezTo>
                  <a:pt x="266204" y="260418"/>
                  <a:pt x="258005" y="260418"/>
                  <a:pt x="252537" y="263152"/>
                </a:cubicBezTo>
                <a:cubicBezTo>
                  <a:pt x="214263" y="293223"/>
                  <a:pt x="175989" y="274088"/>
                  <a:pt x="137719" y="268620"/>
                </a:cubicBezTo>
                <a:cubicBezTo>
                  <a:pt x="129517" y="265886"/>
                  <a:pt x="124048" y="263152"/>
                  <a:pt x="124048" y="254949"/>
                </a:cubicBezTo>
                <a:cubicBezTo>
                  <a:pt x="124048" y="246751"/>
                  <a:pt x="129517" y="241282"/>
                  <a:pt x="137719" y="241282"/>
                </a:cubicBezTo>
                <a:cubicBezTo>
                  <a:pt x="151386" y="238548"/>
                  <a:pt x="162322" y="238548"/>
                  <a:pt x="165056" y="238548"/>
                </a:cubicBezTo>
                <a:cubicBezTo>
                  <a:pt x="186926" y="235814"/>
                  <a:pt x="197862" y="233080"/>
                  <a:pt x="208795" y="233080"/>
                </a:cubicBezTo>
                <a:close/>
                <a:moveTo>
                  <a:pt x="815694" y="710"/>
                </a:moveTo>
                <a:cubicBezTo>
                  <a:pt x="870369" y="3444"/>
                  <a:pt x="925044" y="-4759"/>
                  <a:pt x="979719" y="11646"/>
                </a:cubicBezTo>
                <a:cubicBezTo>
                  <a:pt x="1007060" y="19849"/>
                  <a:pt x="1037131" y="17115"/>
                  <a:pt x="1067199" y="14380"/>
                </a:cubicBezTo>
                <a:cubicBezTo>
                  <a:pt x="1089072" y="11646"/>
                  <a:pt x="1110941" y="11646"/>
                  <a:pt x="1132811" y="11646"/>
                </a:cubicBezTo>
                <a:cubicBezTo>
                  <a:pt x="1160152" y="11646"/>
                  <a:pt x="1190220" y="14380"/>
                  <a:pt x="1220291" y="8912"/>
                </a:cubicBezTo>
                <a:cubicBezTo>
                  <a:pt x="1242164" y="3444"/>
                  <a:pt x="1269502" y="6178"/>
                  <a:pt x="1291371" y="14380"/>
                </a:cubicBezTo>
                <a:cubicBezTo>
                  <a:pt x="1321442" y="25317"/>
                  <a:pt x="1354248" y="25317"/>
                  <a:pt x="1384320" y="25317"/>
                </a:cubicBezTo>
                <a:cubicBezTo>
                  <a:pt x="1447197" y="22579"/>
                  <a:pt x="1510074" y="25317"/>
                  <a:pt x="1572952" y="30785"/>
                </a:cubicBezTo>
                <a:cubicBezTo>
                  <a:pt x="1589353" y="30785"/>
                  <a:pt x="1608491" y="30785"/>
                  <a:pt x="1627626" y="30785"/>
                </a:cubicBezTo>
                <a:cubicBezTo>
                  <a:pt x="1652230" y="28047"/>
                  <a:pt x="1679571" y="33515"/>
                  <a:pt x="1704174" y="33515"/>
                </a:cubicBezTo>
                <a:cubicBezTo>
                  <a:pt x="1750647" y="36250"/>
                  <a:pt x="1794389" y="47186"/>
                  <a:pt x="1840862" y="47186"/>
                </a:cubicBezTo>
                <a:cubicBezTo>
                  <a:pt x="1952949" y="44452"/>
                  <a:pt x="2062299" y="60853"/>
                  <a:pt x="2171649" y="71789"/>
                </a:cubicBezTo>
                <a:cubicBezTo>
                  <a:pt x="2231792" y="79992"/>
                  <a:pt x="2291935" y="96393"/>
                  <a:pt x="2354812" y="107329"/>
                </a:cubicBezTo>
                <a:cubicBezTo>
                  <a:pt x="2412221" y="118262"/>
                  <a:pt x="2469634" y="123730"/>
                  <a:pt x="2524309" y="137401"/>
                </a:cubicBezTo>
                <a:cubicBezTo>
                  <a:pt x="2598119" y="153805"/>
                  <a:pt x="2671933" y="162004"/>
                  <a:pt x="2751211" y="178405"/>
                </a:cubicBezTo>
                <a:cubicBezTo>
                  <a:pt x="2723874" y="189342"/>
                  <a:pt x="2712941" y="192076"/>
                  <a:pt x="2688334" y="189342"/>
                </a:cubicBezTo>
                <a:cubicBezTo>
                  <a:pt x="2611790" y="178405"/>
                  <a:pt x="2535242" y="178405"/>
                  <a:pt x="2461432" y="172941"/>
                </a:cubicBezTo>
                <a:cubicBezTo>
                  <a:pt x="2387618" y="164738"/>
                  <a:pt x="2316542" y="178405"/>
                  <a:pt x="2245463" y="167472"/>
                </a:cubicBezTo>
                <a:cubicBezTo>
                  <a:pt x="2242728" y="167472"/>
                  <a:pt x="2237260" y="167472"/>
                  <a:pt x="2234526" y="167472"/>
                </a:cubicBezTo>
                <a:cubicBezTo>
                  <a:pt x="2212657" y="167472"/>
                  <a:pt x="2196256" y="178405"/>
                  <a:pt x="2198990" y="186607"/>
                </a:cubicBezTo>
                <a:cubicBezTo>
                  <a:pt x="2204455" y="203012"/>
                  <a:pt x="2220859" y="200278"/>
                  <a:pt x="2231792" y="203012"/>
                </a:cubicBezTo>
                <a:cubicBezTo>
                  <a:pt x="2259129" y="205746"/>
                  <a:pt x="2289205" y="208480"/>
                  <a:pt x="2319276" y="211211"/>
                </a:cubicBezTo>
                <a:cubicBezTo>
                  <a:pt x="2341146" y="213945"/>
                  <a:pt x="2360281" y="219413"/>
                  <a:pt x="2384884" y="227615"/>
                </a:cubicBezTo>
                <a:cubicBezTo>
                  <a:pt x="2368483" y="238552"/>
                  <a:pt x="2352078" y="238552"/>
                  <a:pt x="2338411" y="238552"/>
                </a:cubicBezTo>
                <a:cubicBezTo>
                  <a:pt x="2289205" y="238552"/>
                  <a:pt x="2242728" y="238552"/>
                  <a:pt x="2193522" y="233084"/>
                </a:cubicBezTo>
                <a:cubicBezTo>
                  <a:pt x="2149780" y="227615"/>
                  <a:pt x="2108772" y="230350"/>
                  <a:pt x="2065033" y="230350"/>
                </a:cubicBezTo>
                <a:cubicBezTo>
                  <a:pt x="1991219" y="233084"/>
                  <a:pt x="1920144" y="238552"/>
                  <a:pt x="1846330" y="241282"/>
                </a:cubicBezTo>
                <a:cubicBezTo>
                  <a:pt x="1859997" y="254953"/>
                  <a:pt x="1873667" y="246751"/>
                  <a:pt x="1884604" y="246751"/>
                </a:cubicBezTo>
                <a:cubicBezTo>
                  <a:pt x="1914675" y="244020"/>
                  <a:pt x="1942013" y="252219"/>
                  <a:pt x="1969350" y="263155"/>
                </a:cubicBezTo>
                <a:cubicBezTo>
                  <a:pt x="1972084" y="263155"/>
                  <a:pt x="1974818" y="268620"/>
                  <a:pt x="1974818" y="271358"/>
                </a:cubicBezTo>
                <a:cubicBezTo>
                  <a:pt x="1972084" y="274088"/>
                  <a:pt x="1969350" y="276826"/>
                  <a:pt x="1966616" y="276826"/>
                </a:cubicBezTo>
                <a:cubicBezTo>
                  <a:pt x="1925608" y="276826"/>
                  <a:pt x="1887338" y="276826"/>
                  <a:pt x="1849064" y="276826"/>
                </a:cubicBezTo>
                <a:cubicBezTo>
                  <a:pt x="1843596" y="276826"/>
                  <a:pt x="1835393" y="276826"/>
                  <a:pt x="1838127" y="287759"/>
                </a:cubicBezTo>
                <a:cubicBezTo>
                  <a:pt x="1846330" y="309628"/>
                  <a:pt x="1846330" y="312362"/>
                  <a:pt x="1829929" y="309628"/>
                </a:cubicBezTo>
                <a:cubicBezTo>
                  <a:pt x="1808056" y="306894"/>
                  <a:pt x="1786187" y="309628"/>
                  <a:pt x="1764317" y="312362"/>
                </a:cubicBezTo>
                <a:cubicBezTo>
                  <a:pt x="1712373" y="317830"/>
                  <a:pt x="1663166" y="323298"/>
                  <a:pt x="1611225" y="328767"/>
                </a:cubicBezTo>
                <a:cubicBezTo>
                  <a:pt x="1594821" y="331501"/>
                  <a:pt x="1583888" y="334231"/>
                  <a:pt x="1575686" y="350636"/>
                </a:cubicBezTo>
                <a:cubicBezTo>
                  <a:pt x="1687770" y="361572"/>
                  <a:pt x="1799857" y="369771"/>
                  <a:pt x="1909207" y="383442"/>
                </a:cubicBezTo>
                <a:cubicBezTo>
                  <a:pt x="1873667" y="397108"/>
                  <a:pt x="1840862" y="402577"/>
                  <a:pt x="1802591" y="402577"/>
                </a:cubicBezTo>
                <a:cubicBezTo>
                  <a:pt x="1745179" y="402577"/>
                  <a:pt x="1687770" y="405311"/>
                  <a:pt x="1630361" y="408045"/>
                </a:cubicBezTo>
                <a:cubicBezTo>
                  <a:pt x="1622158" y="408045"/>
                  <a:pt x="1616690" y="410779"/>
                  <a:pt x="1608491" y="413513"/>
                </a:cubicBezTo>
                <a:cubicBezTo>
                  <a:pt x="1605757" y="413513"/>
                  <a:pt x="1605757" y="416247"/>
                  <a:pt x="1605757" y="416247"/>
                </a:cubicBezTo>
                <a:cubicBezTo>
                  <a:pt x="1608491" y="418981"/>
                  <a:pt x="1608491" y="424446"/>
                  <a:pt x="1611225" y="424446"/>
                </a:cubicBezTo>
                <a:cubicBezTo>
                  <a:pt x="1641297" y="427184"/>
                  <a:pt x="1668635" y="435382"/>
                  <a:pt x="1698706" y="435382"/>
                </a:cubicBezTo>
                <a:cubicBezTo>
                  <a:pt x="1775250" y="440851"/>
                  <a:pt x="1849064" y="440851"/>
                  <a:pt x="1925608" y="443585"/>
                </a:cubicBezTo>
                <a:cubicBezTo>
                  <a:pt x="2015823" y="446319"/>
                  <a:pt x="2103307" y="454521"/>
                  <a:pt x="2190788" y="465454"/>
                </a:cubicBezTo>
                <a:cubicBezTo>
                  <a:pt x="2198990" y="468188"/>
                  <a:pt x="2209923" y="468188"/>
                  <a:pt x="2218125" y="470922"/>
                </a:cubicBezTo>
                <a:cubicBezTo>
                  <a:pt x="2223593" y="473656"/>
                  <a:pt x="2229058" y="476390"/>
                  <a:pt x="2229058" y="481859"/>
                </a:cubicBezTo>
                <a:cubicBezTo>
                  <a:pt x="2229058" y="490057"/>
                  <a:pt x="2223593" y="490057"/>
                  <a:pt x="2218125" y="490057"/>
                </a:cubicBezTo>
                <a:cubicBezTo>
                  <a:pt x="2182585" y="487323"/>
                  <a:pt x="2144311" y="490057"/>
                  <a:pt x="2108772" y="487323"/>
                </a:cubicBezTo>
                <a:cubicBezTo>
                  <a:pt x="2081434" y="484593"/>
                  <a:pt x="2051363" y="484593"/>
                  <a:pt x="2021291" y="484593"/>
                </a:cubicBezTo>
                <a:cubicBezTo>
                  <a:pt x="1947481" y="481859"/>
                  <a:pt x="1873667" y="481859"/>
                  <a:pt x="1799857" y="479124"/>
                </a:cubicBezTo>
                <a:cubicBezTo>
                  <a:pt x="1797123" y="479124"/>
                  <a:pt x="1791655" y="479124"/>
                  <a:pt x="1788921" y="479124"/>
                </a:cubicBezTo>
                <a:cubicBezTo>
                  <a:pt x="1747913" y="476390"/>
                  <a:pt x="1723309" y="484593"/>
                  <a:pt x="1731512" y="492791"/>
                </a:cubicBezTo>
                <a:cubicBezTo>
                  <a:pt x="1747913" y="511930"/>
                  <a:pt x="1769786" y="506462"/>
                  <a:pt x="1788921" y="506462"/>
                </a:cubicBezTo>
                <a:cubicBezTo>
                  <a:pt x="1843596" y="509196"/>
                  <a:pt x="1895537" y="511930"/>
                  <a:pt x="1950215" y="514661"/>
                </a:cubicBezTo>
                <a:cubicBezTo>
                  <a:pt x="1963882" y="517398"/>
                  <a:pt x="1980287" y="520129"/>
                  <a:pt x="1993954" y="522863"/>
                </a:cubicBezTo>
                <a:cubicBezTo>
                  <a:pt x="2010358" y="525597"/>
                  <a:pt x="2024025" y="531065"/>
                  <a:pt x="2037696" y="531065"/>
                </a:cubicBezTo>
                <a:cubicBezTo>
                  <a:pt x="2100573" y="528331"/>
                  <a:pt x="2160716" y="544736"/>
                  <a:pt x="2223593" y="539268"/>
                </a:cubicBezTo>
                <a:cubicBezTo>
                  <a:pt x="2267332" y="533799"/>
                  <a:pt x="2313808" y="541998"/>
                  <a:pt x="2357547" y="558403"/>
                </a:cubicBezTo>
                <a:cubicBezTo>
                  <a:pt x="2319276" y="561137"/>
                  <a:pt x="2278268" y="563871"/>
                  <a:pt x="2237260" y="566605"/>
                </a:cubicBezTo>
                <a:cubicBezTo>
                  <a:pt x="2215391" y="566605"/>
                  <a:pt x="2198990" y="572073"/>
                  <a:pt x="2190788" y="591208"/>
                </a:cubicBezTo>
                <a:cubicBezTo>
                  <a:pt x="2185319" y="604879"/>
                  <a:pt x="2174383" y="607613"/>
                  <a:pt x="2163450" y="607613"/>
                </a:cubicBezTo>
                <a:cubicBezTo>
                  <a:pt x="2149780" y="610343"/>
                  <a:pt x="2138843" y="607613"/>
                  <a:pt x="2125176" y="607613"/>
                </a:cubicBezTo>
                <a:cubicBezTo>
                  <a:pt x="2114240" y="607613"/>
                  <a:pt x="2103307" y="604879"/>
                  <a:pt x="2092371" y="604879"/>
                </a:cubicBezTo>
                <a:cubicBezTo>
                  <a:pt x="1985751" y="604879"/>
                  <a:pt x="1879136" y="604879"/>
                  <a:pt x="1772516" y="602145"/>
                </a:cubicBezTo>
                <a:cubicBezTo>
                  <a:pt x="1712373" y="602145"/>
                  <a:pt x="1649499" y="599411"/>
                  <a:pt x="1589353" y="596677"/>
                </a:cubicBezTo>
                <a:cubicBezTo>
                  <a:pt x="1545614" y="596677"/>
                  <a:pt x="1504606" y="602145"/>
                  <a:pt x="1460868" y="596677"/>
                </a:cubicBezTo>
                <a:cubicBezTo>
                  <a:pt x="1428062" y="593943"/>
                  <a:pt x="1397990" y="593943"/>
                  <a:pt x="1367919" y="596677"/>
                </a:cubicBezTo>
                <a:cubicBezTo>
                  <a:pt x="1329645" y="602145"/>
                  <a:pt x="1288637" y="596677"/>
                  <a:pt x="1247632" y="593943"/>
                </a:cubicBezTo>
                <a:cubicBezTo>
                  <a:pt x="1233962" y="593943"/>
                  <a:pt x="1217561" y="591208"/>
                  <a:pt x="1203890" y="591208"/>
                </a:cubicBezTo>
                <a:cubicBezTo>
                  <a:pt x="1127346" y="596677"/>
                  <a:pt x="1053532" y="596677"/>
                  <a:pt x="976985" y="591208"/>
                </a:cubicBezTo>
                <a:cubicBezTo>
                  <a:pt x="905909" y="585740"/>
                  <a:pt x="837563" y="591208"/>
                  <a:pt x="766484" y="588474"/>
                </a:cubicBezTo>
                <a:cubicBezTo>
                  <a:pt x="728213" y="585740"/>
                  <a:pt x="687205" y="588474"/>
                  <a:pt x="646197" y="591208"/>
                </a:cubicBezTo>
                <a:cubicBezTo>
                  <a:pt x="643463" y="591208"/>
                  <a:pt x="640733" y="596677"/>
                  <a:pt x="640733" y="599411"/>
                </a:cubicBezTo>
                <a:cubicBezTo>
                  <a:pt x="637999" y="602145"/>
                  <a:pt x="640733" y="604879"/>
                  <a:pt x="643463" y="607613"/>
                </a:cubicBezTo>
                <a:cubicBezTo>
                  <a:pt x="648931" y="610343"/>
                  <a:pt x="657134" y="615812"/>
                  <a:pt x="662602" y="615812"/>
                </a:cubicBezTo>
                <a:cubicBezTo>
                  <a:pt x="717277" y="618546"/>
                  <a:pt x="771952" y="632216"/>
                  <a:pt x="826627" y="632216"/>
                </a:cubicBezTo>
                <a:cubicBezTo>
                  <a:pt x="881305" y="629482"/>
                  <a:pt x="933246" y="634951"/>
                  <a:pt x="987921" y="626748"/>
                </a:cubicBezTo>
                <a:cubicBezTo>
                  <a:pt x="1056267" y="618546"/>
                  <a:pt x="1121878" y="626748"/>
                  <a:pt x="1187489" y="634951"/>
                </a:cubicBezTo>
                <a:cubicBezTo>
                  <a:pt x="1217561" y="637681"/>
                  <a:pt x="1244898" y="643149"/>
                  <a:pt x="1274970" y="648617"/>
                </a:cubicBezTo>
                <a:cubicBezTo>
                  <a:pt x="1280438" y="648617"/>
                  <a:pt x="1285903" y="654086"/>
                  <a:pt x="1283172" y="659554"/>
                </a:cubicBezTo>
                <a:cubicBezTo>
                  <a:pt x="1283172" y="662288"/>
                  <a:pt x="1277704" y="665018"/>
                  <a:pt x="1274970" y="665018"/>
                </a:cubicBezTo>
                <a:cubicBezTo>
                  <a:pt x="1261299" y="667756"/>
                  <a:pt x="1250367" y="667756"/>
                  <a:pt x="1236696" y="665018"/>
                </a:cubicBezTo>
                <a:cubicBezTo>
                  <a:pt x="1203890" y="659554"/>
                  <a:pt x="1168351" y="656820"/>
                  <a:pt x="1132811" y="665018"/>
                </a:cubicBezTo>
                <a:cubicBezTo>
                  <a:pt x="1121878" y="667756"/>
                  <a:pt x="1110941" y="667756"/>
                  <a:pt x="1100005" y="665018"/>
                </a:cubicBezTo>
                <a:cubicBezTo>
                  <a:pt x="1050798" y="656820"/>
                  <a:pt x="998858" y="656820"/>
                  <a:pt x="946913" y="659554"/>
                </a:cubicBezTo>
                <a:cubicBezTo>
                  <a:pt x="900440" y="659554"/>
                  <a:pt x="853968" y="651352"/>
                  <a:pt x="807492" y="654086"/>
                </a:cubicBezTo>
                <a:cubicBezTo>
                  <a:pt x="799289" y="654086"/>
                  <a:pt x="791091" y="654086"/>
                  <a:pt x="785622" y="651352"/>
                </a:cubicBezTo>
                <a:cubicBezTo>
                  <a:pt x="761019" y="640419"/>
                  <a:pt x="739146" y="640419"/>
                  <a:pt x="714543" y="648617"/>
                </a:cubicBezTo>
                <a:cubicBezTo>
                  <a:pt x="684471" y="656820"/>
                  <a:pt x="651666" y="643149"/>
                  <a:pt x="621594" y="640419"/>
                </a:cubicBezTo>
                <a:cubicBezTo>
                  <a:pt x="594257" y="637681"/>
                  <a:pt x="569653" y="637681"/>
                  <a:pt x="542316" y="645883"/>
                </a:cubicBezTo>
                <a:cubicBezTo>
                  <a:pt x="509510" y="656820"/>
                  <a:pt x="473970" y="659554"/>
                  <a:pt x="438430" y="651352"/>
                </a:cubicBezTo>
                <a:cubicBezTo>
                  <a:pt x="432962" y="651352"/>
                  <a:pt x="427494" y="656820"/>
                  <a:pt x="427494" y="662288"/>
                </a:cubicBezTo>
                <a:cubicBezTo>
                  <a:pt x="427494" y="667756"/>
                  <a:pt x="432962" y="673224"/>
                  <a:pt x="438430" y="670487"/>
                </a:cubicBezTo>
                <a:cubicBezTo>
                  <a:pt x="468502" y="662288"/>
                  <a:pt x="493105" y="667756"/>
                  <a:pt x="520443" y="673224"/>
                </a:cubicBezTo>
                <a:cubicBezTo>
                  <a:pt x="531379" y="675955"/>
                  <a:pt x="542316" y="675955"/>
                  <a:pt x="553248" y="673224"/>
                </a:cubicBezTo>
                <a:cubicBezTo>
                  <a:pt x="588788" y="662288"/>
                  <a:pt x="621594" y="667756"/>
                  <a:pt x="654400" y="684157"/>
                </a:cubicBezTo>
                <a:cubicBezTo>
                  <a:pt x="665336" y="689625"/>
                  <a:pt x="679003" y="692360"/>
                  <a:pt x="692674" y="692360"/>
                </a:cubicBezTo>
                <a:cubicBezTo>
                  <a:pt x="725479" y="695094"/>
                  <a:pt x="758285" y="695094"/>
                  <a:pt x="791091" y="697824"/>
                </a:cubicBezTo>
                <a:cubicBezTo>
                  <a:pt x="802023" y="697824"/>
                  <a:pt x="812960" y="700562"/>
                  <a:pt x="823893" y="711495"/>
                </a:cubicBezTo>
                <a:cubicBezTo>
                  <a:pt x="812960" y="716963"/>
                  <a:pt x="799289" y="722431"/>
                  <a:pt x="788357" y="727899"/>
                </a:cubicBezTo>
                <a:cubicBezTo>
                  <a:pt x="774686" y="736098"/>
                  <a:pt x="761019" y="736098"/>
                  <a:pt x="747348" y="725165"/>
                </a:cubicBezTo>
                <a:cubicBezTo>
                  <a:pt x="736412" y="716963"/>
                  <a:pt x="722745" y="714229"/>
                  <a:pt x="706340" y="714229"/>
                </a:cubicBezTo>
                <a:cubicBezTo>
                  <a:pt x="646197" y="708761"/>
                  <a:pt x="583320" y="719697"/>
                  <a:pt x="520443" y="706026"/>
                </a:cubicBezTo>
                <a:cubicBezTo>
                  <a:pt x="512244" y="703292"/>
                  <a:pt x="501308" y="703292"/>
                  <a:pt x="493105" y="703292"/>
                </a:cubicBezTo>
                <a:cubicBezTo>
                  <a:pt x="471236" y="703292"/>
                  <a:pt x="468502" y="708761"/>
                  <a:pt x="476704" y="730630"/>
                </a:cubicBezTo>
                <a:cubicBezTo>
                  <a:pt x="482173" y="747034"/>
                  <a:pt x="479438" y="752503"/>
                  <a:pt x="465768" y="749769"/>
                </a:cubicBezTo>
                <a:cubicBezTo>
                  <a:pt x="408359" y="736098"/>
                  <a:pt x="348216" y="736098"/>
                  <a:pt x="293541" y="714229"/>
                </a:cubicBezTo>
                <a:cubicBezTo>
                  <a:pt x="263469" y="703292"/>
                  <a:pt x="230664" y="700562"/>
                  <a:pt x="203326" y="686891"/>
                </a:cubicBezTo>
                <a:cubicBezTo>
                  <a:pt x="181457" y="675955"/>
                  <a:pt x="165052" y="665018"/>
                  <a:pt x="170520" y="637681"/>
                </a:cubicBezTo>
                <a:cubicBezTo>
                  <a:pt x="173254" y="626748"/>
                  <a:pt x="173254" y="613078"/>
                  <a:pt x="159584" y="604879"/>
                </a:cubicBezTo>
                <a:cubicBezTo>
                  <a:pt x="156850" y="602145"/>
                  <a:pt x="159584" y="591208"/>
                  <a:pt x="167786" y="588474"/>
                </a:cubicBezTo>
                <a:cubicBezTo>
                  <a:pt x="178723" y="585740"/>
                  <a:pt x="189655" y="585740"/>
                  <a:pt x="200592" y="583006"/>
                </a:cubicBezTo>
                <a:cubicBezTo>
                  <a:pt x="211528" y="580272"/>
                  <a:pt x="222461" y="574804"/>
                  <a:pt x="225195" y="563871"/>
                </a:cubicBezTo>
                <a:cubicBezTo>
                  <a:pt x="227929" y="550204"/>
                  <a:pt x="219727" y="539268"/>
                  <a:pt x="208794" y="531065"/>
                </a:cubicBezTo>
                <a:cubicBezTo>
                  <a:pt x="195124" y="522863"/>
                  <a:pt x="184187" y="514661"/>
                  <a:pt x="167786" y="506462"/>
                </a:cubicBezTo>
                <a:cubicBezTo>
                  <a:pt x="173254" y="492791"/>
                  <a:pt x="186921" y="498260"/>
                  <a:pt x="195124" y="495525"/>
                </a:cubicBezTo>
                <a:cubicBezTo>
                  <a:pt x="206060" y="490057"/>
                  <a:pt x="211528" y="481859"/>
                  <a:pt x="219727" y="473656"/>
                </a:cubicBezTo>
                <a:cubicBezTo>
                  <a:pt x="227929" y="465454"/>
                  <a:pt x="236132" y="459986"/>
                  <a:pt x="247065" y="457252"/>
                </a:cubicBezTo>
                <a:cubicBezTo>
                  <a:pt x="255267" y="457252"/>
                  <a:pt x="252533" y="451787"/>
                  <a:pt x="249799" y="446319"/>
                </a:cubicBezTo>
                <a:cubicBezTo>
                  <a:pt x="238866" y="427184"/>
                  <a:pt x="247065" y="410779"/>
                  <a:pt x="247065" y="391640"/>
                </a:cubicBezTo>
                <a:cubicBezTo>
                  <a:pt x="249799" y="364303"/>
                  <a:pt x="255267" y="358838"/>
                  <a:pt x="279870" y="358838"/>
                </a:cubicBezTo>
                <a:cubicBezTo>
                  <a:pt x="293541" y="358838"/>
                  <a:pt x="304474" y="361572"/>
                  <a:pt x="318144" y="361572"/>
                </a:cubicBezTo>
                <a:cubicBezTo>
                  <a:pt x="340013" y="364303"/>
                  <a:pt x="364620" y="375239"/>
                  <a:pt x="386490" y="356104"/>
                </a:cubicBezTo>
                <a:cubicBezTo>
                  <a:pt x="391958" y="350636"/>
                  <a:pt x="405625" y="353370"/>
                  <a:pt x="413827" y="353370"/>
                </a:cubicBezTo>
                <a:cubicBezTo>
                  <a:pt x="449367" y="353370"/>
                  <a:pt x="487641" y="353370"/>
                  <a:pt x="525911" y="353370"/>
                </a:cubicBezTo>
                <a:cubicBezTo>
                  <a:pt x="520443" y="342434"/>
                  <a:pt x="509510" y="342434"/>
                  <a:pt x="498574" y="342434"/>
                </a:cubicBezTo>
                <a:cubicBezTo>
                  <a:pt x="452101" y="342434"/>
                  <a:pt x="405625" y="339699"/>
                  <a:pt x="359152" y="339699"/>
                </a:cubicBezTo>
                <a:cubicBezTo>
                  <a:pt x="342747" y="339699"/>
                  <a:pt x="326346" y="336965"/>
                  <a:pt x="309942" y="336965"/>
                </a:cubicBezTo>
                <a:cubicBezTo>
                  <a:pt x="304474" y="336965"/>
                  <a:pt x="299009" y="331501"/>
                  <a:pt x="299009" y="326033"/>
                </a:cubicBezTo>
                <a:cubicBezTo>
                  <a:pt x="296275" y="320564"/>
                  <a:pt x="301743" y="315096"/>
                  <a:pt x="307208" y="315096"/>
                </a:cubicBezTo>
                <a:cubicBezTo>
                  <a:pt x="320878" y="312362"/>
                  <a:pt x="331815" y="312362"/>
                  <a:pt x="345482" y="312362"/>
                </a:cubicBezTo>
                <a:cubicBezTo>
                  <a:pt x="353684" y="309628"/>
                  <a:pt x="361886" y="309628"/>
                  <a:pt x="370085" y="309628"/>
                </a:cubicBezTo>
                <a:cubicBezTo>
                  <a:pt x="370085" y="295961"/>
                  <a:pt x="356418" y="295961"/>
                  <a:pt x="348216" y="293227"/>
                </a:cubicBezTo>
                <a:cubicBezTo>
                  <a:pt x="340013" y="290493"/>
                  <a:pt x="331815" y="287759"/>
                  <a:pt x="323612" y="282290"/>
                </a:cubicBezTo>
                <a:cubicBezTo>
                  <a:pt x="318144" y="279556"/>
                  <a:pt x="315410" y="274088"/>
                  <a:pt x="315410" y="268620"/>
                </a:cubicBezTo>
                <a:cubicBezTo>
                  <a:pt x="315410" y="263155"/>
                  <a:pt x="320878" y="257687"/>
                  <a:pt x="326346" y="257687"/>
                </a:cubicBezTo>
                <a:cubicBezTo>
                  <a:pt x="329081" y="257687"/>
                  <a:pt x="329081" y="257687"/>
                  <a:pt x="331815" y="257687"/>
                </a:cubicBezTo>
                <a:cubicBezTo>
                  <a:pt x="359152" y="254953"/>
                  <a:pt x="383756" y="252219"/>
                  <a:pt x="411093" y="241282"/>
                </a:cubicBezTo>
                <a:cubicBezTo>
                  <a:pt x="432962" y="233084"/>
                  <a:pt x="460300" y="235818"/>
                  <a:pt x="493105" y="233084"/>
                </a:cubicBezTo>
                <a:cubicBezTo>
                  <a:pt x="441165" y="219413"/>
                  <a:pt x="402891" y="219413"/>
                  <a:pt x="361886" y="219413"/>
                </a:cubicBezTo>
                <a:cubicBezTo>
                  <a:pt x="293541" y="219413"/>
                  <a:pt x="225195" y="222147"/>
                  <a:pt x="156850" y="216679"/>
                </a:cubicBezTo>
                <a:cubicBezTo>
                  <a:pt x="115845" y="213945"/>
                  <a:pt x="77572" y="219413"/>
                  <a:pt x="39298" y="219413"/>
                </a:cubicBezTo>
                <a:cubicBezTo>
                  <a:pt x="31095" y="219413"/>
                  <a:pt x="25631" y="219413"/>
                  <a:pt x="17428" y="219413"/>
                </a:cubicBezTo>
                <a:cubicBezTo>
                  <a:pt x="9226" y="219413"/>
                  <a:pt x="3758" y="213945"/>
                  <a:pt x="1024" y="205746"/>
                </a:cubicBezTo>
                <a:cubicBezTo>
                  <a:pt x="-1707" y="197544"/>
                  <a:pt x="1024" y="189342"/>
                  <a:pt x="9226" y="186607"/>
                </a:cubicBezTo>
                <a:cubicBezTo>
                  <a:pt x="17428" y="181143"/>
                  <a:pt x="28361" y="175675"/>
                  <a:pt x="39298" y="175675"/>
                </a:cubicBezTo>
                <a:cubicBezTo>
                  <a:pt x="93976" y="167472"/>
                  <a:pt x="145917" y="162004"/>
                  <a:pt x="200592" y="164738"/>
                </a:cubicBezTo>
                <a:cubicBezTo>
                  <a:pt x="260735" y="167472"/>
                  <a:pt x="320878" y="164738"/>
                  <a:pt x="378287" y="156536"/>
                </a:cubicBezTo>
                <a:cubicBezTo>
                  <a:pt x="397422" y="153805"/>
                  <a:pt x="413827" y="151068"/>
                  <a:pt x="430228" y="167472"/>
                </a:cubicBezTo>
                <a:cubicBezTo>
                  <a:pt x="435696" y="175675"/>
                  <a:pt x="443899" y="170206"/>
                  <a:pt x="449367" y="164738"/>
                </a:cubicBezTo>
                <a:cubicBezTo>
                  <a:pt x="454835" y="159270"/>
                  <a:pt x="449367" y="151068"/>
                  <a:pt x="446633" y="145599"/>
                </a:cubicBezTo>
                <a:cubicBezTo>
                  <a:pt x="446633" y="142869"/>
                  <a:pt x="446633" y="140135"/>
                  <a:pt x="443899" y="140135"/>
                </a:cubicBezTo>
                <a:cubicBezTo>
                  <a:pt x="408359" y="131933"/>
                  <a:pt x="375553" y="107329"/>
                  <a:pt x="337283" y="126464"/>
                </a:cubicBezTo>
                <a:cubicBezTo>
                  <a:pt x="320878" y="134667"/>
                  <a:pt x="304474" y="134667"/>
                  <a:pt x="288073" y="131933"/>
                </a:cubicBezTo>
                <a:cubicBezTo>
                  <a:pt x="266203" y="129198"/>
                  <a:pt x="241600" y="129198"/>
                  <a:pt x="216993" y="129198"/>
                </a:cubicBezTo>
                <a:cubicBezTo>
                  <a:pt x="208794" y="126464"/>
                  <a:pt x="197858" y="126464"/>
                  <a:pt x="189655" y="123730"/>
                </a:cubicBezTo>
                <a:cubicBezTo>
                  <a:pt x="178723" y="121000"/>
                  <a:pt x="175989" y="112797"/>
                  <a:pt x="178723" y="101861"/>
                </a:cubicBezTo>
                <a:cubicBezTo>
                  <a:pt x="181457" y="93659"/>
                  <a:pt x="186921" y="85460"/>
                  <a:pt x="197858" y="85460"/>
                </a:cubicBezTo>
                <a:cubicBezTo>
                  <a:pt x="268937" y="85460"/>
                  <a:pt x="342747" y="82726"/>
                  <a:pt x="416561" y="74524"/>
                </a:cubicBezTo>
                <a:cubicBezTo>
                  <a:pt x="468502" y="66321"/>
                  <a:pt x="517712" y="60853"/>
                  <a:pt x="569653" y="55388"/>
                </a:cubicBezTo>
                <a:cubicBezTo>
                  <a:pt x="575121" y="55388"/>
                  <a:pt x="580586" y="52654"/>
                  <a:pt x="586054" y="49920"/>
                </a:cubicBezTo>
                <a:cubicBezTo>
                  <a:pt x="588788" y="47186"/>
                  <a:pt x="594257" y="44452"/>
                  <a:pt x="594257" y="38984"/>
                </a:cubicBezTo>
                <a:cubicBezTo>
                  <a:pt x="596991" y="33515"/>
                  <a:pt x="588788" y="33515"/>
                  <a:pt x="583320" y="30785"/>
                </a:cubicBezTo>
                <a:cubicBezTo>
                  <a:pt x="575121" y="28047"/>
                  <a:pt x="566919" y="28047"/>
                  <a:pt x="561451" y="25317"/>
                </a:cubicBezTo>
                <a:cubicBezTo>
                  <a:pt x="558717" y="25317"/>
                  <a:pt x="561451" y="17115"/>
                  <a:pt x="561451" y="17115"/>
                </a:cubicBezTo>
                <a:cubicBezTo>
                  <a:pt x="569653" y="14380"/>
                  <a:pt x="580586" y="11646"/>
                  <a:pt x="588788" y="11646"/>
                </a:cubicBezTo>
                <a:cubicBezTo>
                  <a:pt x="665336" y="3444"/>
                  <a:pt x="741880" y="-2021"/>
                  <a:pt x="815694" y="7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4138897" y="2440624"/>
            <a:ext cx="1951517" cy="401427"/>
          </a:xfrm>
          <a:custGeom>
            <a:avLst/>
            <a:gdLst/>
            <a:ahLst/>
            <a:cxnLst/>
            <a:rect l="l" t="t" r="r" b="b"/>
            <a:pathLst>
              <a:path w="3113746" h="640498" extrusionOk="0">
                <a:moveTo>
                  <a:pt x="1377458" y="626510"/>
                </a:moveTo>
                <a:cubicBezTo>
                  <a:pt x="1383246" y="626993"/>
                  <a:pt x="1389033" y="628922"/>
                  <a:pt x="1400607" y="632781"/>
                </a:cubicBezTo>
                <a:cubicBezTo>
                  <a:pt x="1381312" y="632781"/>
                  <a:pt x="1369741" y="636634"/>
                  <a:pt x="1354305" y="628922"/>
                </a:cubicBezTo>
                <a:cubicBezTo>
                  <a:pt x="1365882" y="626992"/>
                  <a:pt x="1371671" y="626028"/>
                  <a:pt x="1377458" y="626510"/>
                </a:cubicBezTo>
                <a:close/>
                <a:moveTo>
                  <a:pt x="1794167" y="625062"/>
                </a:moveTo>
                <a:cubicBezTo>
                  <a:pt x="1782590" y="636639"/>
                  <a:pt x="1767160" y="636639"/>
                  <a:pt x="1747865" y="636639"/>
                </a:cubicBezTo>
                <a:cubicBezTo>
                  <a:pt x="1767160" y="621203"/>
                  <a:pt x="1782590" y="628921"/>
                  <a:pt x="1794167" y="625062"/>
                </a:cubicBezTo>
                <a:close/>
                <a:moveTo>
                  <a:pt x="1196111" y="625062"/>
                </a:moveTo>
                <a:cubicBezTo>
                  <a:pt x="1207688" y="625062"/>
                  <a:pt x="1215406" y="625062"/>
                  <a:pt x="1223118" y="625062"/>
                </a:cubicBezTo>
                <a:cubicBezTo>
                  <a:pt x="1226977" y="625062"/>
                  <a:pt x="1230836" y="625062"/>
                  <a:pt x="1230836" y="632780"/>
                </a:cubicBezTo>
                <a:cubicBezTo>
                  <a:pt x="1226977" y="636639"/>
                  <a:pt x="1223118" y="640498"/>
                  <a:pt x="1219259" y="640498"/>
                </a:cubicBezTo>
                <a:cubicBezTo>
                  <a:pt x="1211547" y="636639"/>
                  <a:pt x="1203829" y="632780"/>
                  <a:pt x="1196111" y="625062"/>
                </a:cubicBezTo>
                <a:close/>
                <a:moveTo>
                  <a:pt x="1882910" y="617350"/>
                </a:moveTo>
                <a:cubicBezTo>
                  <a:pt x="1886769" y="617350"/>
                  <a:pt x="1882910" y="621209"/>
                  <a:pt x="1882910" y="625063"/>
                </a:cubicBezTo>
                <a:cubicBezTo>
                  <a:pt x="1875192" y="632780"/>
                  <a:pt x="1863621" y="628927"/>
                  <a:pt x="1852044" y="628927"/>
                </a:cubicBezTo>
                <a:cubicBezTo>
                  <a:pt x="1863621" y="621209"/>
                  <a:pt x="1871338" y="613491"/>
                  <a:pt x="1882910" y="617350"/>
                </a:cubicBezTo>
                <a:close/>
                <a:moveTo>
                  <a:pt x="2014103" y="605773"/>
                </a:moveTo>
                <a:cubicBezTo>
                  <a:pt x="2017962" y="605773"/>
                  <a:pt x="2021821" y="609632"/>
                  <a:pt x="2017962" y="609632"/>
                </a:cubicBezTo>
                <a:cubicBezTo>
                  <a:pt x="2017962" y="613491"/>
                  <a:pt x="2014103" y="617350"/>
                  <a:pt x="2010244" y="617350"/>
                </a:cubicBezTo>
                <a:cubicBezTo>
                  <a:pt x="2006385" y="617350"/>
                  <a:pt x="2006385" y="617350"/>
                  <a:pt x="2006385" y="613491"/>
                </a:cubicBezTo>
                <a:cubicBezTo>
                  <a:pt x="2006385" y="609632"/>
                  <a:pt x="2010244" y="605773"/>
                  <a:pt x="2014103" y="605773"/>
                </a:cubicBezTo>
                <a:close/>
                <a:moveTo>
                  <a:pt x="1975513" y="605773"/>
                </a:moveTo>
                <a:cubicBezTo>
                  <a:pt x="1979372" y="605773"/>
                  <a:pt x="1983231" y="609632"/>
                  <a:pt x="1983231" y="613491"/>
                </a:cubicBezTo>
                <a:cubicBezTo>
                  <a:pt x="1983231" y="617350"/>
                  <a:pt x="1979372" y="621209"/>
                  <a:pt x="1975513" y="621209"/>
                </a:cubicBezTo>
                <a:cubicBezTo>
                  <a:pt x="1960078" y="621209"/>
                  <a:pt x="1944648" y="625068"/>
                  <a:pt x="1929212" y="617350"/>
                </a:cubicBezTo>
                <a:cubicBezTo>
                  <a:pt x="1944648" y="609632"/>
                  <a:pt x="1960078" y="605773"/>
                  <a:pt x="1975513" y="605773"/>
                </a:cubicBezTo>
                <a:close/>
                <a:moveTo>
                  <a:pt x="2056540" y="601914"/>
                </a:moveTo>
                <a:cubicBezTo>
                  <a:pt x="2060399" y="601914"/>
                  <a:pt x="2064258" y="605773"/>
                  <a:pt x="2060399" y="609632"/>
                </a:cubicBezTo>
                <a:cubicBezTo>
                  <a:pt x="2052686" y="617344"/>
                  <a:pt x="2044969" y="617344"/>
                  <a:pt x="2033392" y="613486"/>
                </a:cubicBezTo>
                <a:cubicBezTo>
                  <a:pt x="2041110" y="605773"/>
                  <a:pt x="2044969" y="598055"/>
                  <a:pt x="2056540" y="601914"/>
                </a:cubicBezTo>
                <a:close/>
                <a:moveTo>
                  <a:pt x="2139496" y="600950"/>
                </a:moveTo>
                <a:cubicBezTo>
                  <a:pt x="2141425" y="599985"/>
                  <a:pt x="2143354" y="599985"/>
                  <a:pt x="2145284" y="601915"/>
                </a:cubicBezTo>
                <a:cubicBezTo>
                  <a:pt x="2149143" y="601915"/>
                  <a:pt x="2153001" y="605773"/>
                  <a:pt x="2145284" y="609632"/>
                </a:cubicBezTo>
                <a:cubicBezTo>
                  <a:pt x="2141425" y="609632"/>
                  <a:pt x="2137566" y="609632"/>
                  <a:pt x="2133707" y="609632"/>
                </a:cubicBezTo>
                <a:cubicBezTo>
                  <a:pt x="2133707" y="609632"/>
                  <a:pt x="2133707" y="609632"/>
                  <a:pt x="2133707" y="605773"/>
                </a:cubicBezTo>
                <a:cubicBezTo>
                  <a:pt x="2135636" y="603844"/>
                  <a:pt x="2137566" y="601915"/>
                  <a:pt x="2139496" y="600950"/>
                </a:cubicBezTo>
                <a:close/>
                <a:moveTo>
                  <a:pt x="2221007" y="593712"/>
                </a:moveTo>
                <a:cubicBezTo>
                  <a:pt x="2231135" y="591300"/>
                  <a:pt x="2241745" y="590336"/>
                  <a:pt x="2253322" y="594192"/>
                </a:cubicBezTo>
                <a:cubicBezTo>
                  <a:pt x="2234028" y="605768"/>
                  <a:pt x="2210880" y="598051"/>
                  <a:pt x="2191585" y="601909"/>
                </a:cubicBezTo>
                <a:cubicBezTo>
                  <a:pt x="2201233" y="599980"/>
                  <a:pt x="2210878" y="596123"/>
                  <a:pt x="2221007" y="593712"/>
                </a:cubicBezTo>
                <a:close/>
                <a:moveTo>
                  <a:pt x="2284189" y="586479"/>
                </a:moveTo>
                <a:cubicBezTo>
                  <a:pt x="2284189" y="586479"/>
                  <a:pt x="2288048" y="590338"/>
                  <a:pt x="2288048" y="590338"/>
                </a:cubicBezTo>
                <a:cubicBezTo>
                  <a:pt x="2291907" y="594198"/>
                  <a:pt x="2288048" y="594198"/>
                  <a:pt x="2284189" y="594198"/>
                </a:cubicBezTo>
                <a:cubicBezTo>
                  <a:pt x="2280330" y="590338"/>
                  <a:pt x="2276471" y="594198"/>
                  <a:pt x="2276471" y="590338"/>
                </a:cubicBezTo>
                <a:cubicBezTo>
                  <a:pt x="2276471" y="590338"/>
                  <a:pt x="2280330" y="586479"/>
                  <a:pt x="2284189" y="586479"/>
                </a:cubicBezTo>
                <a:close/>
                <a:moveTo>
                  <a:pt x="468318" y="545966"/>
                </a:moveTo>
                <a:cubicBezTo>
                  <a:pt x="473623" y="545966"/>
                  <a:pt x="478445" y="547896"/>
                  <a:pt x="482304" y="551754"/>
                </a:cubicBezTo>
                <a:cubicBezTo>
                  <a:pt x="470733" y="559467"/>
                  <a:pt x="463015" y="559467"/>
                  <a:pt x="451438" y="551754"/>
                </a:cubicBezTo>
                <a:cubicBezTo>
                  <a:pt x="457227" y="547896"/>
                  <a:pt x="463014" y="545966"/>
                  <a:pt x="468318" y="545966"/>
                </a:cubicBezTo>
                <a:close/>
                <a:moveTo>
                  <a:pt x="1067339" y="534872"/>
                </a:moveTo>
                <a:cubicBezTo>
                  <a:pt x="1058175" y="534390"/>
                  <a:pt x="1049494" y="536319"/>
                  <a:pt x="1041776" y="544037"/>
                </a:cubicBezTo>
                <a:cubicBezTo>
                  <a:pt x="1061065" y="551755"/>
                  <a:pt x="1076501" y="551755"/>
                  <a:pt x="1095795" y="540178"/>
                </a:cubicBezTo>
                <a:cubicBezTo>
                  <a:pt x="1086148" y="538249"/>
                  <a:pt x="1076502" y="535354"/>
                  <a:pt x="1067339" y="534872"/>
                </a:cubicBezTo>
                <a:close/>
                <a:moveTo>
                  <a:pt x="613490" y="531495"/>
                </a:moveTo>
                <a:cubicBezTo>
                  <a:pt x="616384" y="531495"/>
                  <a:pt x="619277" y="532460"/>
                  <a:pt x="621203" y="536318"/>
                </a:cubicBezTo>
                <a:cubicBezTo>
                  <a:pt x="621203" y="536318"/>
                  <a:pt x="621203" y="536318"/>
                  <a:pt x="617350" y="536318"/>
                </a:cubicBezTo>
                <a:cubicBezTo>
                  <a:pt x="613491" y="536318"/>
                  <a:pt x="605773" y="536318"/>
                  <a:pt x="601914" y="536318"/>
                </a:cubicBezTo>
                <a:cubicBezTo>
                  <a:pt x="598055" y="536318"/>
                  <a:pt x="598055" y="532460"/>
                  <a:pt x="598055" y="532460"/>
                </a:cubicBezTo>
                <a:cubicBezTo>
                  <a:pt x="601914" y="532460"/>
                  <a:pt x="601914" y="532460"/>
                  <a:pt x="605773" y="532460"/>
                </a:cubicBezTo>
                <a:cubicBezTo>
                  <a:pt x="607703" y="532460"/>
                  <a:pt x="610597" y="531495"/>
                  <a:pt x="613490" y="531495"/>
                </a:cubicBezTo>
                <a:close/>
                <a:moveTo>
                  <a:pt x="729242" y="478445"/>
                </a:moveTo>
                <a:cubicBezTo>
                  <a:pt x="733101" y="478445"/>
                  <a:pt x="736955" y="478445"/>
                  <a:pt x="740819" y="478445"/>
                </a:cubicBezTo>
                <a:cubicBezTo>
                  <a:pt x="736955" y="486163"/>
                  <a:pt x="733101" y="486163"/>
                  <a:pt x="729242" y="478445"/>
                </a:cubicBezTo>
                <a:close/>
                <a:moveTo>
                  <a:pt x="3098798" y="423944"/>
                </a:moveTo>
                <a:cubicBezTo>
                  <a:pt x="3103138" y="423461"/>
                  <a:pt x="3107961" y="424426"/>
                  <a:pt x="3113746" y="428285"/>
                </a:cubicBezTo>
                <a:cubicBezTo>
                  <a:pt x="3106033" y="436002"/>
                  <a:pt x="3094457" y="428285"/>
                  <a:pt x="3086739" y="428285"/>
                </a:cubicBezTo>
                <a:cubicBezTo>
                  <a:pt x="3090598" y="426355"/>
                  <a:pt x="3094457" y="424426"/>
                  <a:pt x="3098798" y="423944"/>
                </a:cubicBezTo>
                <a:close/>
                <a:moveTo>
                  <a:pt x="2899851" y="415324"/>
                </a:moveTo>
                <a:cubicBezTo>
                  <a:pt x="2903951" y="415264"/>
                  <a:pt x="2908292" y="416710"/>
                  <a:pt x="2913115" y="420568"/>
                </a:cubicBezTo>
                <a:cubicBezTo>
                  <a:pt x="2901539" y="436003"/>
                  <a:pt x="2878385" y="428285"/>
                  <a:pt x="2862955" y="432144"/>
                </a:cubicBezTo>
                <a:cubicBezTo>
                  <a:pt x="2877425" y="429250"/>
                  <a:pt x="2887552" y="415506"/>
                  <a:pt x="2899851" y="415324"/>
                </a:cubicBezTo>
                <a:close/>
                <a:moveTo>
                  <a:pt x="3017289" y="408991"/>
                </a:moveTo>
                <a:cubicBezTo>
                  <a:pt x="3001854" y="420568"/>
                  <a:pt x="2982559" y="428286"/>
                  <a:pt x="2955552" y="424421"/>
                </a:cubicBezTo>
                <a:cubicBezTo>
                  <a:pt x="2978705" y="412850"/>
                  <a:pt x="2994136" y="401273"/>
                  <a:pt x="3017289" y="408991"/>
                </a:cubicBezTo>
                <a:close/>
                <a:moveTo>
                  <a:pt x="2776138" y="366066"/>
                </a:moveTo>
                <a:cubicBezTo>
                  <a:pt x="2789642" y="366548"/>
                  <a:pt x="2803147" y="368478"/>
                  <a:pt x="2816653" y="366548"/>
                </a:cubicBezTo>
                <a:cubicBezTo>
                  <a:pt x="2820512" y="366548"/>
                  <a:pt x="2824371" y="370407"/>
                  <a:pt x="2824371" y="374266"/>
                </a:cubicBezTo>
                <a:cubicBezTo>
                  <a:pt x="2824371" y="378125"/>
                  <a:pt x="2820512" y="378125"/>
                  <a:pt x="2816653" y="378125"/>
                </a:cubicBezTo>
                <a:cubicBezTo>
                  <a:pt x="2789641" y="381983"/>
                  <a:pt x="2762634" y="385837"/>
                  <a:pt x="2735627" y="374266"/>
                </a:cubicBezTo>
                <a:cubicBezTo>
                  <a:pt x="2749131" y="366548"/>
                  <a:pt x="2762634" y="365584"/>
                  <a:pt x="2776138" y="366066"/>
                </a:cubicBezTo>
                <a:close/>
                <a:moveTo>
                  <a:pt x="644842" y="302887"/>
                </a:moveTo>
                <a:cubicBezTo>
                  <a:pt x="654006" y="301922"/>
                  <a:pt x="663652" y="302887"/>
                  <a:pt x="675229" y="304816"/>
                </a:cubicBezTo>
                <a:cubicBezTo>
                  <a:pt x="655934" y="312534"/>
                  <a:pt x="640498" y="312534"/>
                  <a:pt x="617350" y="312534"/>
                </a:cubicBezTo>
                <a:cubicBezTo>
                  <a:pt x="626998" y="306746"/>
                  <a:pt x="635679" y="303851"/>
                  <a:pt x="644842" y="302887"/>
                </a:cubicBezTo>
                <a:close/>
                <a:moveTo>
                  <a:pt x="849822" y="235844"/>
                </a:moveTo>
                <a:cubicBezTo>
                  <a:pt x="855610" y="234398"/>
                  <a:pt x="862362" y="237293"/>
                  <a:pt x="875865" y="243084"/>
                </a:cubicBezTo>
                <a:cubicBezTo>
                  <a:pt x="864288" y="266232"/>
                  <a:pt x="848858" y="262373"/>
                  <a:pt x="829563" y="254655"/>
                </a:cubicBezTo>
                <a:cubicBezTo>
                  <a:pt x="839211" y="243079"/>
                  <a:pt x="844034" y="237291"/>
                  <a:pt x="849822" y="235844"/>
                </a:cubicBezTo>
                <a:close/>
                <a:moveTo>
                  <a:pt x="1751729" y="235362"/>
                </a:moveTo>
                <a:cubicBezTo>
                  <a:pt x="1751729" y="235362"/>
                  <a:pt x="1747865" y="235362"/>
                  <a:pt x="1747865" y="239221"/>
                </a:cubicBezTo>
                <a:cubicBezTo>
                  <a:pt x="1747865" y="243080"/>
                  <a:pt x="1751729" y="243080"/>
                  <a:pt x="1755583" y="243080"/>
                </a:cubicBezTo>
                <a:cubicBezTo>
                  <a:pt x="1759442" y="243080"/>
                  <a:pt x="1759442" y="239221"/>
                  <a:pt x="1759442" y="239221"/>
                </a:cubicBezTo>
                <a:cubicBezTo>
                  <a:pt x="1759442" y="235362"/>
                  <a:pt x="1755583" y="235362"/>
                  <a:pt x="1751729" y="235362"/>
                </a:cubicBezTo>
                <a:close/>
                <a:moveTo>
                  <a:pt x="2090782" y="224749"/>
                </a:moveTo>
                <a:cubicBezTo>
                  <a:pt x="2105734" y="224749"/>
                  <a:pt x="2122133" y="229573"/>
                  <a:pt x="2141425" y="239220"/>
                </a:cubicBezTo>
                <a:cubicBezTo>
                  <a:pt x="2106700" y="235361"/>
                  <a:pt x="2079693" y="254650"/>
                  <a:pt x="2048822" y="239220"/>
                </a:cubicBezTo>
                <a:cubicBezTo>
                  <a:pt x="2062325" y="229573"/>
                  <a:pt x="2075830" y="224749"/>
                  <a:pt x="2090782" y="224749"/>
                </a:cubicBezTo>
                <a:close/>
                <a:moveTo>
                  <a:pt x="2010243" y="223790"/>
                </a:moveTo>
                <a:cubicBezTo>
                  <a:pt x="1987090" y="239221"/>
                  <a:pt x="1983236" y="239221"/>
                  <a:pt x="1963942" y="227649"/>
                </a:cubicBezTo>
                <a:cubicBezTo>
                  <a:pt x="1979372" y="219931"/>
                  <a:pt x="1994808" y="227649"/>
                  <a:pt x="2010243" y="223790"/>
                </a:cubicBezTo>
                <a:close/>
                <a:moveTo>
                  <a:pt x="1049494" y="204496"/>
                </a:moveTo>
                <a:cubicBezTo>
                  <a:pt x="1057212" y="212214"/>
                  <a:pt x="1064924" y="216073"/>
                  <a:pt x="1072642" y="204496"/>
                </a:cubicBezTo>
                <a:cubicBezTo>
                  <a:pt x="1068783" y="200637"/>
                  <a:pt x="1061065" y="200637"/>
                  <a:pt x="1049494" y="204496"/>
                </a:cubicBezTo>
                <a:close/>
                <a:moveTo>
                  <a:pt x="2176155" y="200636"/>
                </a:moveTo>
                <a:cubicBezTo>
                  <a:pt x="2234033" y="200636"/>
                  <a:pt x="2288047" y="208354"/>
                  <a:pt x="2345925" y="212213"/>
                </a:cubicBezTo>
                <a:cubicBezTo>
                  <a:pt x="2345925" y="212213"/>
                  <a:pt x="2345925" y="216072"/>
                  <a:pt x="2345925" y="219930"/>
                </a:cubicBezTo>
                <a:cubicBezTo>
                  <a:pt x="2288047" y="216072"/>
                  <a:pt x="2234033" y="212213"/>
                  <a:pt x="2176155" y="208354"/>
                </a:cubicBezTo>
                <a:cubicBezTo>
                  <a:pt x="2176155" y="204495"/>
                  <a:pt x="2176155" y="204495"/>
                  <a:pt x="2176155" y="200636"/>
                </a:cubicBezTo>
                <a:close/>
                <a:moveTo>
                  <a:pt x="1138238" y="192919"/>
                </a:moveTo>
                <a:cubicBezTo>
                  <a:pt x="1134379" y="192919"/>
                  <a:pt x="1130520" y="196778"/>
                  <a:pt x="1134379" y="200637"/>
                </a:cubicBezTo>
                <a:cubicBezTo>
                  <a:pt x="1138238" y="204496"/>
                  <a:pt x="1142092" y="204496"/>
                  <a:pt x="1145950" y="204496"/>
                </a:cubicBezTo>
                <a:cubicBezTo>
                  <a:pt x="1149809" y="204496"/>
                  <a:pt x="1153668" y="204496"/>
                  <a:pt x="1145950" y="196778"/>
                </a:cubicBezTo>
                <a:cubicBezTo>
                  <a:pt x="1145950" y="192919"/>
                  <a:pt x="1142092" y="192919"/>
                  <a:pt x="1138238" y="192919"/>
                </a:cubicBezTo>
                <a:close/>
                <a:moveTo>
                  <a:pt x="1590154" y="184722"/>
                </a:moveTo>
                <a:cubicBezTo>
                  <a:pt x="1562663" y="183275"/>
                  <a:pt x="1531795" y="183275"/>
                  <a:pt x="1508645" y="185207"/>
                </a:cubicBezTo>
                <a:cubicBezTo>
                  <a:pt x="1547228" y="196778"/>
                  <a:pt x="1628255" y="200637"/>
                  <a:pt x="1651408" y="192919"/>
                </a:cubicBezTo>
                <a:cubicBezTo>
                  <a:pt x="1641761" y="189063"/>
                  <a:pt x="1617645" y="186169"/>
                  <a:pt x="1590154" y="184722"/>
                </a:cubicBezTo>
                <a:close/>
                <a:moveTo>
                  <a:pt x="2104773" y="175076"/>
                </a:moveTo>
                <a:cubicBezTo>
                  <a:pt x="2111525" y="174594"/>
                  <a:pt x="2118276" y="175559"/>
                  <a:pt x="2125994" y="181347"/>
                </a:cubicBezTo>
                <a:cubicBezTo>
                  <a:pt x="2110559" y="189064"/>
                  <a:pt x="2098987" y="177488"/>
                  <a:pt x="2083552" y="177488"/>
                </a:cubicBezTo>
                <a:cubicBezTo>
                  <a:pt x="2091269" y="177488"/>
                  <a:pt x="2098021" y="175559"/>
                  <a:pt x="2104773" y="175076"/>
                </a:cubicBezTo>
                <a:close/>
                <a:moveTo>
                  <a:pt x="1357684" y="169768"/>
                </a:moveTo>
                <a:cubicBezTo>
                  <a:pt x="1349485" y="170732"/>
                  <a:pt x="1340804" y="173625"/>
                  <a:pt x="1331156" y="173625"/>
                </a:cubicBezTo>
                <a:cubicBezTo>
                  <a:pt x="1346592" y="189060"/>
                  <a:pt x="1362022" y="192919"/>
                  <a:pt x="1381317" y="177489"/>
                </a:cubicBezTo>
                <a:cubicBezTo>
                  <a:pt x="1373599" y="169771"/>
                  <a:pt x="1365883" y="168805"/>
                  <a:pt x="1357684" y="169768"/>
                </a:cubicBezTo>
                <a:close/>
                <a:moveTo>
                  <a:pt x="1091936" y="142759"/>
                </a:moveTo>
                <a:cubicBezTo>
                  <a:pt x="1088078" y="142759"/>
                  <a:pt x="1080360" y="146618"/>
                  <a:pt x="1084219" y="150477"/>
                </a:cubicBezTo>
                <a:cubicBezTo>
                  <a:pt x="1088078" y="158194"/>
                  <a:pt x="1076501" y="165912"/>
                  <a:pt x="1080360" y="173625"/>
                </a:cubicBezTo>
                <a:cubicBezTo>
                  <a:pt x="1099649" y="181342"/>
                  <a:pt x="1118944" y="177489"/>
                  <a:pt x="1138238" y="177489"/>
                </a:cubicBezTo>
                <a:cubicBezTo>
                  <a:pt x="1142092" y="177489"/>
                  <a:pt x="1145950" y="177489"/>
                  <a:pt x="1149809" y="181342"/>
                </a:cubicBezTo>
                <a:cubicBezTo>
                  <a:pt x="1157527" y="196778"/>
                  <a:pt x="1169104" y="189060"/>
                  <a:pt x="1180675" y="181342"/>
                </a:cubicBezTo>
                <a:cubicBezTo>
                  <a:pt x="1184540" y="177489"/>
                  <a:pt x="1188393" y="177489"/>
                  <a:pt x="1188393" y="169771"/>
                </a:cubicBezTo>
                <a:cubicBezTo>
                  <a:pt x="1184540" y="169771"/>
                  <a:pt x="1184540" y="165912"/>
                  <a:pt x="1180675" y="165912"/>
                </a:cubicBezTo>
                <a:cubicBezTo>
                  <a:pt x="1165245" y="165912"/>
                  <a:pt x="1149809" y="165912"/>
                  <a:pt x="1138238" y="177489"/>
                </a:cubicBezTo>
                <a:cubicBezTo>
                  <a:pt x="1138238" y="169771"/>
                  <a:pt x="1126661" y="169771"/>
                  <a:pt x="1118944" y="165912"/>
                </a:cubicBezTo>
                <a:cubicBezTo>
                  <a:pt x="1111226" y="162053"/>
                  <a:pt x="1095795" y="165912"/>
                  <a:pt x="1103508" y="150477"/>
                </a:cubicBezTo>
                <a:cubicBezTo>
                  <a:pt x="1103508" y="146618"/>
                  <a:pt x="1095795" y="142759"/>
                  <a:pt x="1091936" y="142759"/>
                </a:cubicBezTo>
                <a:close/>
                <a:moveTo>
                  <a:pt x="1856388" y="137935"/>
                </a:moveTo>
                <a:cubicBezTo>
                  <a:pt x="1867481" y="136970"/>
                  <a:pt x="1879056" y="136970"/>
                  <a:pt x="1890633" y="138899"/>
                </a:cubicBezTo>
                <a:cubicBezTo>
                  <a:pt x="1871339" y="150475"/>
                  <a:pt x="1848190" y="138899"/>
                  <a:pt x="1825037" y="142758"/>
                </a:cubicBezTo>
                <a:cubicBezTo>
                  <a:pt x="1834684" y="140829"/>
                  <a:pt x="1845295" y="138899"/>
                  <a:pt x="1856388" y="137935"/>
                </a:cubicBezTo>
                <a:close/>
                <a:moveTo>
                  <a:pt x="1759441" y="119610"/>
                </a:moveTo>
                <a:cubicBezTo>
                  <a:pt x="1771018" y="119610"/>
                  <a:pt x="1778736" y="119610"/>
                  <a:pt x="1790312" y="119610"/>
                </a:cubicBezTo>
                <a:cubicBezTo>
                  <a:pt x="1798025" y="119610"/>
                  <a:pt x="1801884" y="119610"/>
                  <a:pt x="1805743" y="123469"/>
                </a:cubicBezTo>
                <a:cubicBezTo>
                  <a:pt x="1813461" y="131187"/>
                  <a:pt x="1801884" y="127328"/>
                  <a:pt x="1801884" y="131187"/>
                </a:cubicBezTo>
                <a:cubicBezTo>
                  <a:pt x="1801884" y="135040"/>
                  <a:pt x="1805743" y="135040"/>
                  <a:pt x="1809602" y="135040"/>
                </a:cubicBezTo>
                <a:cubicBezTo>
                  <a:pt x="1817319" y="135040"/>
                  <a:pt x="1825037" y="135040"/>
                  <a:pt x="1825037" y="142758"/>
                </a:cubicBezTo>
                <a:cubicBezTo>
                  <a:pt x="1813461" y="135040"/>
                  <a:pt x="1801884" y="142758"/>
                  <a:pt x="1790312" y="138905"/>
                </a:cubicBezTo>
                <a:cubicBezTo>
                  <a:pt x="1782594" y="135040"/>
                  <a:pt x="1782594" y="119610"/>
                  <a:pt x="1759441" y="119610"/>
                </a:cubicBezTo>
                <a:close/>
                <a:moveTo>
                  <a:pt x="1709281" y="111892"/>
                </a:moveTo>
                <a:cubicBezTo>
                  <a:pt x="1716999" y="111892"/>
                  <a:pt x="1720857" y="115751"/>
                  <a:pt x="1724716" y="123469"/>
                </a:cubicBezTo>
                <a:cubicBezTo>
                  <a:pt x="1724716" y="127328"/>
                  <a:pt x="1724716" y="131186"/>
                  <a:pt x="1720857" y="131186"/>
                </a:cubicBezTo>
                <a:cubicBezTo>
                  <a:pt x="1713140" y="135040"/>
                  <a:pt x="1709281" y="127328"/>
                  <a:pt x="1709281" y="119610"/>
                </a:cubicBezTo>
                <a:cubicBezTo>
                  <a:pt x="1709281" y="119610"/>
                  <a:pt x="1705422" y="119610"/>
                  <a:pt x="1701563" y="115751"/>
                </a:cubicBezTo>
                <a:cubicBezTo>
                  <a:pt x="1705422" y="111892"/>
                  <a:pt x="1709281" y="111892"/>
                  <a:pt x="1709281" y="111892"/>
                </a:cubicBezTo>
                <a:close/>
                <a:moveTo>
                  <a:pt x="1466207" y="100321"/>
                </a:moveTo>
                <a:cubicBezTo>
                  <a:pt x="1473920" y="100321"/>
                  <a:pt x="1481638" y="104180"/>
                  <a:pt x="1493214" y="104180"/>
                </a:cubicBezTo>
                <a:cubicBezTo>
                  <a:pt x="1485497" y="115751"/>
                  <a:pt x="1473920" y="115751"/>
                  <a:pt x="1462349" y="115751"/>
                </a:cubicBezTo>
                <a:cubicBezTo>
                  <a:pt x="1454631" y="115751"/>
                  <a:pt x="1454631" y="111898"/>
                  <a:pt x="1458490" y="104180"/>
                </a:cubicBezTo>
                <a:cubicBezTo>
                  <a:pt x="1458490" y="100321"/>
                  <a:pt x="1462349" y="100321"/>
                  <a:pt x="1466207" y="100321"/>
                </a:cubicBezTo>
                <a:close/>
                <a:moveTo>
                  <a:pt x="1271834" y="100316"/>
                </a:moveTo>
                <a:cubicBezTo>
                  <a:pt x="1278103" y="99351"/>
                  <a:pt x="1284855" y="100316"/>
                  <a:pt x="1292573" y="100316"/>
                </a:cubicBezTo>
                <a:cubicBezTo>
                  <a:pt x="1304150" y="100316"/>
                  <a:pt x="1315721" y="100316"/>
                  <a:pt x="1315721" y="119611"/>
                </a:cubicBezTo>
                <a:cubicBezTo>
                  <a:pt x="1315721" y="135041"/>
                  <a:pt x="1335015" y="127328"/>
                  <a:pt x="1346592" y="127328"/>
                </a:cubicBezTo>
                <a:cubicBezTo>
                  <a:pt x="1338874" y="111893"/>
                  <a:pt x="1338874" y="108034"/>
                  <a:pt x="1354305" y="104175"/>
                </a:cubicBezTo>
                <a:cubicBezTo>
                  <a:pt x="1365881" y="104175"/>
                  <a:pt x="1373599" y="104175"/>
                  <a:pt x="1385176" y="108034"/>
                </a:cubicBezTo>
                <a:cubicBezTo>
                  <a:pt x="1389035" y="111893"/>
                  <a:pt x="1396752" y="111893"/>
                  <a:pt x="1392888" y="115752"/>
                </a:cubicBezTo>
                <a:cubicBezTo>
                  <a:pt x="1381317" y="135041"/>
                  <a:pt x="1400606" y="131187"/>
                  <a:pt x="1408324" y="131187"/>
                </a:cubicBezTo>
                <a:cubicBezTo>
                  <a:pt x="1431477" y="127328"/>
                  <a:pt x="1454626" y="135041"/>
                  <a:pt x="1477779" y="131187"/>
                </a:cubicBezTo>
                <a:cubicBezTo>
                  <a:pt x="1481638" y="127328"/>
                  <a:pt x="1489350" y="131187"/>
                  <a:pt x="1493209" y="131187"/>
                </a:cubicBezTo>
                <a:cubicBezTo>
                  <a:pt x="1539511" y="142759"/>
                  <a:pt x="1585812" y="138900"/>
                  <a:pt x="1632114" y="146618"/>
                </a:cubicBezTo>
                <a:cubicBezTo>
                  <a:pt x="1643690" y="150477"/>
                  <a:pt x="1655267" y="142759"/>
                  <a:pt x="1670697" y="146618"/>
                </a:cubicBezTo>
                <a:cubicBezTo>
                  <a:pt x="1689992" y="150477"/>
                  <a:pt x="1709281" y="146618"/>
                  <a:pt x="1728576" y="158194"/>
                </a:cubicBezTo>
                <a:cubicBezTo>
                  <a:pt x="1736293" y="165912"/>
                  <a:pt x="1751729" y="162053"/>
                  <a:pt x="1763300" y="162053"/>
                </a:cubicBezTo>
                <a:cubicBezTo>
                  <a:pt x="1782595" y="162053"/>
                  <a:pt x="1805743" y="162053"/>
                  <a:pt x="1825038" y="162053"/>
                </a:cubicBezTo>
                <a:cubicBezTo>
                  <a:pt x="1836609" y="162053"/>
                  <a:pt x="1844327" y="165912"/>
                  <a:pt x="1859762" y="169771"/>
                </a:cubicBezTo>
                <a:cubicBezTo>
                  <a:pt x="1840468" y="169771"/>
                  <a:pt x="1828896" y="173625"/>
                  <a:pt x="1809602" y="173625"/>
                </a:cubicBezTo>
                <a:cubicBezTo>
                  <a:pt x="1840468" y="181342"/>
                  <a:pt x="1867480" y="181342"/>
                  <a:pt x="1890628" y="185207"/>
                </a:cubicBezTo>
                <a:cubicBezTo>
                  <a:pt x="1913776" y="189060"/>
                  <a:pt x="1940789" y="189060"/>
                  <a:pt x="1967796" y="192919"/>
                </a:cubicBezTo>
                <a:cubicBezTo>
                  <a:pt x="1990949" y="196778"/>
                  <a:pt x="2017956" y="189060"/>
                  <a:pt x="2041110" y="208355"/>
                </a:cubicBezTo>
                <a:cubicBezTo>
                  <a:pt x="2025674" y="212214"/>
                  <a:pt x="2017956" y="208355"/>
                  <a:pt x="2010238" y="208355"/>
                </a:cubicBezTo>
                <a:cubicBezTo>
                  <a:pt x="1979372" y="204496"/>
                  <a:pt x="1948506" y="204496"/>
                  <a:pt x="1921494" y="212214"/>
                </a:cubicBezTo>
                <a:cubicBezTo>
                  <a:pt x="1917641" y="212214"/>
                  <a:pt x="1913776" y="212214"/>
                  <a:pt x="1909923" y="212214"/>
                </a:cubicBezTo>
                <a:cubicBezTo>
                  <a:pt x="1855904" y="208355"/>
                  <a:pt x="1801884" y="208355"/>
                  <a:pt x="1747865" y="204496"/>
                </a:cubicBezTo>
                <a:cubicBezTo>
                  <a:pt x="1740147" y="204496"/>
                  <a:pt x="1728576" y="200637"/>
                  <a:pt x="1720858" y="196778"/>
                </a:cubicBezTo>
                <a:cubicBezTo>
                  <a:pt x="1693851" y="185207"/>
                  <a:pt x="1674556" y="192919"/>
                  <a:pt x="1651408" y="204496"/>
                </a:cubicBezTo>
                <a:cubicBezTo>
                  <a:pt x="1689992" y="208355"/>
                  <a:pt x="1724717" y="219926"/>
                  <a:pt x="1759442" y="219926"/>
                </a:cubicBezTo>
                <a:cubicBezTo>
                  <a:pt x="1771018" y="219926"/>
                  <a:pt x="1774877" y="223790"/>
                  <a:pt x="1782595" y="227644"/>
                </a:cubicBezTo>
                <a:cubicBezTo>
                  <a:pt x="1790313" y="231503"/>
                  <a:pt x="1798025" y="239221"/>
                  <a:pt x="1809602" y="227644"/>
                </a:cubicBezTo>
                <a:cubicBezTo>
                  <a:pt x="1813461" y="223790"/>
                  <a:pt x="1825038" y="223790"/>
                  <a:pt x="1821179" y="235362"/>
                </a:cubicBezTo>
                <a:cubicBezTo>
                  <a:pt x="1821179" y="243080"/>
                  <a:pt x="1825038" y="250797"/>
                  <a:pt x="1832750" y="250797"/>
                </a:cubicBezTo>
                <a:cubicBezTo>
                  <a:pt x="1840468" y="250797"/>
                  <a:pt x="1844327" y="243080"/>
                  <a:pt x="1844327" y="239221"/>
                </a:cubicBezTo>
                <a:cubicBezTo>
                  <a:pt x="1844327" y="223790"/>
                  <a:pt x="1855904" y="223790"/>
                  <a:pt x="1867480" y="223790"/>
                </a:cubicBezTo>
                <a:cubicBezTo>
                  <a:pt x="1879052" y="223790"/>
                  <a:pt x="1886769" y="223790"/>
                  <a:pt x="1898346" y="223790"/>
                </a:cubicBezTo>
                <a:cubicBezTo>
                  <a:pt x="1894487" y="243080"/>
                  <a:pt x="1879052" y="243080"/>
                  <a:pt x="1863621" y="246938"/>
                </a:cubicBezTo>
                <a:cubicBezTo>
                  <a:pt x="1890628" y="262374"/>
                  <a:pt x="1921494" y="258515"/>
                  <a:pt x="1948506" y="262374"/>
                </a:cubicBezTo>
                <a:cubicBezTo>
                  <a:pt x="1975514" y="266228"/>
                  <a:pt x="2002526" y="270087"/>
                  <a:pt x="2029533" y="266228"/>
                </a:cubicBezTo>
                <a:cubicBezTo>
                  <a:pt x="2037251" y="266228"/>
                  <a:pt x="2041110" y="266228"/>
                  <a:pt x="2048822" y="270087"/>
                </a:cubicBezTo>
                <a:cubicBezTo>
                  <a:pt x="2056540" y="273946"/>
                  <a:pt x="2068116" y="273946"/>
                  <a:pt x="2075834" y="273946"/>
                </a:cubicBezTo>
                <a:cubicBezTo>
                  <a:pt x="2110559" y="266228"/>
                  <a:pt x="2149143" y="270087"/>
                  <a:pt x="2183868" y="270087"/>
                </a:cubicBezTo>
                <a:cubicBezTo>
                  <a:pt x="2191586" y="270087"/>
                  <a:pt x="2203162" y="273946"/>
                  <a:pt x="2210880" y="273946"/>
                </a:cubicBezTo>
                <a:cubicBezTo>
                  <a:pt x="2241746" y="277804"/>
                  <a:pt x="2268753" y="281663"/>
                  <a:pt x="2299619" y="281663"/>
                </a:cubicBezTo>
                <a:cubicBezTo>
                  <a:pt x="2315054" y="281663"/>
                  <a:pt x="2330490" y="281663"/>
                  <a:pt x="2342067" y="285522"/>
                </a:cubicBezTo>
                <a:cubicBezTo>
                  <a:pt x="2357497" y="289381"/>
                  <a:pt x="2365215" y="293240"/>
                  <a:pt x="2376792" y="281663"/>
                </a:cubicBezTo>
                <a:cubicBezTo>
                  <a:pt x="2384509" y="277804"/>
                  <a:pt x="2423093" y="281663"/>
                  <a:pt x="2430811" y="289381"/>
                </a:cubicBezTo>
                <a:cubicBezTo>
                  <a:pt x="2450100" y="304817"/>
                  <a:pt x="2469394" y="316388"/>
                  <a:pt x="2496402" y="316388"/>
                </a:cubicBezTo>
                <a:cubicBezTo>
                  <a:pt x="2515696" y="316388"/>
                  <a:pt x="2534985" y="320247"/>
                  <a:pt x="2554280" y="335683"/>
                </a:cubicBezTo>
                <a:cubicBezTo>
                  <a:pt x="2565851" y="347254"/>
                  <a:pt x="2589004" y="343400"/>
                  <a:pt x="2604440" y="347254"/>
                </a:cubicBezTo>
                <a:cubicBezTo>
                  <a:pt x="2612153" y="347254"/>
                  <a:pt x="2619870" y="343400"/>
                  <a:pt x="2627588" y="347254"/>
                </a:cubicBezTo>
                <a:cubicBezTo>
                  <a:pt x="2616012" y="354972"/>
                  <a:pt x="2608294" y="366549"/>
                  <a:pt x="2592864" y="370407"/>
                </a:cubicBezTo>
                <a:cubicBezTo>
                  <a:pt x="2589004" y="370407"/>
                  <a:pt x="2589004" y="374266"/>
                  <a:pt x="2589004" y="378125"/>
                </a:cubicBezTo>
                <a:cubicBezTo>
                  <a:pt x="2589004" y="381984"/>
                  <a:pt x="2592864" y="385838"/>
                  <a:pt x="2596722" y="385838"/>
                </a:cubicBezTo>
                <a:cubicBezTo>
                  <a:pt x="2604440" y="385838"/>
                  <a:pt x="2612153" y="385838"/>
                  <a:pt x="2616012" y="385838"/>
                </a:cubicBezTo>
                <a:cubicBezTo>
                  <a:pt x="2643024" y="381984"/>
                  <a:pt x="2670031" y="381984"/>
                  <a:pt x="2697043" y="389702"/>
                </a:cubicBezTo>
                <a:cubicBezTo>
                  <a:pt x="2727909" y="397420"/>
                  <a:pt x="2754916" y="393556"/>
                  <a:pt x="2785782" y="393556"/>
                </a:cubicBezTo>
                <a:cubicBezTo>
                  <a:pt x="2801218" y="393556"/>
                  <a:pt x="2816653" y="393556"/>
                  <a:pt x="2832084" y="397420"/>
                </a:cubicBezTo>
                <a:cubicBezTo>
                  <a:pt x="2835942" y="397420"/>
                  <a:pt x="2847519" y="397420"/>
                  <a:pt x="2839801" y="405132"/>
                </a:cubicBezTo>
                <a:cubicBezTo>
                  <a:pt x="2828224" y="420568"/>
                  <a:pt x="2843660" y="424427"/>
                  <a:pt x="2832084" y="436003"/>
                </a:cubicBezTo>
                <a:cubicBezTo>
                  <a:pt x="2816653" y="439857"/>
                  <a:pt x="2805076" y="439857"/>
                  <a:pt x="2789641" y="439857"/>
                </a:cubicBezTo>
                <a:cubicBezTo>
                  <a:pt x="2754916" y="439857"/>
                  <a:pt x="2724050" y="439857"/>
                  <a:pt x="2689325" y="439857"/>
                </a:cubicBezTo>
                <a:cubicBezTo>
                  <a:pt x="2685461" y="439857"/>
                  <a:pt x="2681608" y="439857"/>
                  <a:pt x="2681608" y="439857"/>
                </a:cubicBezTo>
                <a:cubicBezTo>
                  <a:pt x="2666172" y="428286"/>
                  <a:pt x="2646878" y="432139"/>
                  <a:pt x="2631447" y="432139"/>
                </a:cubicBezTo>
                <a:cubicBezTo>
                  <a:pt x="2561998" y="432139"/>
                  <a:pt x="2492543" y="432139"/>
                  <a:pt x="2423093" y="439857"/>
                </a:cubicBezTo>
                <a:cubicBezTo>
                  <a:pt x="2407658" y="443716"/>
                  <a:pt x="2388368" y="443716"/>
                  <a:pt x="2372932" y="443716"/>
                </a:cubicBezTo>
                <a:cubicBezTo>
                  <a:pt x="2342067" y="443716"/>
                  <a:pt x="2315054" y="447575"/>
                  <a:pt x="2288047" y="451434"/>
                </a:cubicBezTo>
                <a:cubicBezTo>
                  <a:pt x="2268753" y="455293"/>
                  <a:pt x="2245605" y="459152"/>
                  <a:pt x="2226310" y="459152"/>
                </a:cubicBezTo>
                <a:cubicBezTo>
                  <a:pt x="2187726" y="463010"/>
                  <a:pt x="2153002" y="463010"/>
                  <a:pt x="2114418" y="463010"/>
                </a:cubicBezTo>
                <a:cubicBezTo>
                  <a:pt x="2106700" y="463010"/>
                  <a:pt x="2098982" y="463010"/>
                  <a:pt x="2091270" y="470728"/>
                </a:cubicBezTo>
                <a:cubicBezTo>
                  <a:pt x="2095124" y="478446"/>
                  <a:pt x="2102841" y="478446"/>
                  <a:pt x="2110559" y="478446"/>
                </a:cubicBezTo>
                <a:cubicBezTo>
                  <a:pt x="2137572" y="474587"/>
                  <a:pt x="2160720" y="474587"/>
                  <a:pt x="2187726" y="478446"/>
                </a:cubicBezTo>
                <a:cubicBezTo>
                  <a:pt x="2191586" y="478446"/>
                  <a:pt x="2199303" y="478446"/>
                  <a:pt x="2203162" y="474587"/>
                </a:cubicBezTo>
                <a:cubicBezTo>
                  <a:pt x="2210880" y="470728"/>
                  <a:pt x="2218592" y="466869"/>
                  <a:pt x="2226310" y="470728"/>
                </a:cubicBezTo>
                <a:cubicBezTo>
                  <a:pt x="2249464" y="478446"/>
                  <a:pt x="2276471" y="474587"/>
                  <a:pt x="2299619" y="474587"/>
                </a:cubicBezTo>
                <a:cubicBezTo>
                  <a:pt x="2334349" y="474587"/>
                  <a:pt x="2369074" y="478446"/>
                  <a:pt x="2403798" y="478446"/>
                </a:cubicBezTo>
                <a:cubicBezTo>
                  <a:pt x="2403798" y="482300"/>
                  <a:pt x="2399940" y="486159"/>
                  <a:pt x="2396081" y="486159"/>
                </a:cubicBezTo>
                <a:cubicBezTo>
                  <a:pt x="2338208" y="486159"/>
                  <a:pt x="2284188" y="505453"/>
                  <a:pt x="2226310" y="505453"/>
                </a:cubicBezTo>
                <a:cubicBezTo>
                  <a:pt x="2218592" y="505453"/>
                  <a:pt x="2207021" y="505453"/>
                  <a:pt x="2203162" y="517030"/>
                </a:cubicBezTo>
                <a:cubicBezTo>
                  <a:pt x="2199303" y="528601"/>
                  <a:pt x="2210880" y="532460"/>
                  <a:pt x="2214739" y="536319"/>
                </a:cubicBezTo>
                <a:cubicBezTo>
                  <a:pt x="2218592" y="536319"/>
                  <a:pt x="2222451" y="540178"/>
                  <a:pt x="2226310" y="544037"/>
                </a:cubicBezTo>
                <a:cubicBezTo>
                  <a:pt x="2226310" y="544037"/>
                  <a:pt x="2222451" y="547896"/>
                  <a:pt x="2222451" y="547896"/>
                </a:cubicBezTo>
                <a:cubicBezTo>
                  <a:pt x="2172291" y="544037"/>
                  <a:pt x="2125990" y="559467"/>
                  <a:pt x="2075834" y="563331"/>
                </a:cubicBezTo>
                <a:cubicBezTo>
                  <a:pt x="2029533" y="567185"/>
                  <a:pt x="1987090" y="567185"/>
                  <a:pt x="1944648" y="567185"/>
                </a:cubicBezTo>
                <a:cubicBezTo>
                  <a:pt x="1925353" y="567185"/>
                  <a:pt x="1909923" y="567185"/>
                  <a:pt x="1890628" y="571049"/>
                </a:cubicBezTo>
                <a:cubicBezTo>
                  <a:pt x="1875193" y="574903"/>
                  <a:pt x="1859762" y="578762"/>
                  <a:pt x="1844327" y="574903"/>
                </a:cubicBezTo>
                <a:cubicBezTo>
                  <a:pt x="1825038" y="574903"/>
                  <a:pt x="1809602" y="574903"/>
                  <a:pt x="1794166" y="582621"/>
                </a:cubicBezTo>
                <a:cubicBezTo>
                  <a:pt x="1809602" y="590338"/>
                  <a:pt x="1821179" y="590338"/>
                  <a:pt x="1836609" y="590338"/>
                </a:cubicBezTo>
                <a:cubicBezTo>
                  <a:pt x="1894487" y="590338"/>
                  <a:pt x="1956224" y="586479"/>
                  <a:pt x="2014097" y="590338"/>
                </a:cubicBezTo>
                <a:cubicBezTo>
                  <a:pt x="2029533" y="594197"/>
                  <a:pt x="2044968" y="586479"/>
                  <a:pt x="2060399" y="586479"/>
                </a:cubicBezTo>
                <a:cubicBezTo>
                  <a:pt x="2068116" y="586479"/>
                  <a:pt x="2075834" y="586479"/>
                  <a:pt x="2075834" y="594197"/>
                </a:cubicBezTo>
                <a:cubicBezTo>
                  <a:pt x="2021815" y="594197"/>
                  <a:pt x="1967796" y="594197"/>
                  <a:pt x="1917641" y="598056"/>
                </a:cubicBezTo>
                <a:cubicBezTo>
                  <a:pt x="1871339" y="598056"/>
                  <a:pt x="1825038" y="605769"/>
                  <a:pt x="1778736" y="605769"/>
                </a:cubicBezTo>
                <a:cubicBezTo>
                  <a:pt x="1744011" y="605769"/>
                  <a:pt x="1709281" y="609633"/>
                  <a:pt x="1674556" y="605769"/>
                </a:cubicBezTo>
                <a:cubicBezTo>
                  <a:pt x="1659121" y="605769"/>
                  <a:pt x="1647549" y="605769"/>
                  <a:pt x="1635973" y="609633"/>
                </a:cubicBezTo>
                <a:cubicBezTo>
                  <a:pt x="1624396" y="617345"/>
                  <a:pt x="1608966" y="617345"/>
                  <a:pt x="1597389" y="613487"/>
                </a:cubicBezTo>
                <a:cubicBezTo>
                  <a:pt x="1566518" y="609633"/>
                  <a:pt x="1539511" y="621204"/>
                  <a:pt x="1512504" y="621204"/>
                </a:cubicBezTo>
                <a:cubicBezTo>
                  <a:pt x="1504786" y="621204"/>
                  <a:pt x="1500927" y="625063"/>
                  <a:pt x="1497068" y="625063"/>
                </a:cubicBezTo>
                <a:cubicBezTo>
                  <a:pt x="1454626" y="609633"/>
                  <a:pt x="1408324" y="621204"/>
                  <a:pt x="1365881" y="617345"/>
                </a:cubicBezTo>
                <a:cubicBezTo>
                  <a:pt x="1354305" y="617345"/>
                  <a:pt x="1338874" y="617345"/>
                  <a:pt x="1327298" y="621204"/>
                </a:cubicBezTo>
                <a:cubicBezTo>
                  <a:pt x="1323439" y="625063"/>
                  <a:pt x="1319580" y="625063"/>
                  <a:pt x="1319580" y="625063"/>
                </a:cubicBezTo>
                <a:cubicBezTo>
                  <a:pt x="1292573" y="605769"/>
                  <a:pt x="1261707" y="628922"/>
                  <a:pt x="1230841" y="617345"/>
                </a:cubicBezTo>
                <a:cubicBezTo>
                  <a:pt x="1207688" y="605769"/>
                  <a:pt x="1184540" y="613487"/>
                  <a:pt x="1161386" y="617345"/>
                </a:cubicBezTo>
                <a:cubicBezTo>
                  <a:pt x="1153668" y="617345"/>
                  <a:pt x="1149809" y="621204"/>
                  <a:pt x="1142092" y="617345"/>
                </a:cubicBezTo>
                <a:cubicBezTo>
                  <a:pt x="1126661" y="605769"/>
                  <a:pt x="1107367" y="613487"/>
                  <a:pt x="1091936" y="609633"/>
                </a:cubicBezTo>
                <a:cubicBezTo>
                  <a:pt x="1061065" y="605769"/>
                  <a:pt x="1026341" y="609633"/>
                  <a:pt x="995475" y="601915"/>
                </a:cubicBezTo>
                <a:cubicBezTo>
                  <a:pt x="953032" y="590338"/>
                  <a:pt x="906731" y="590338"/>
                  <a:pt x="864288" y="586479"/>
                </a:cubicBezTo>
                <a:cubicBezTo>
                  <a:pt x="821845" y="582621"/>
                  <a:pt x="775544" y="574903"/>
                  <a:pt x="733101" y="578762"/>
                </a:cubicBezTo>
                <a:cubicBezTo>
                  <a:pt x="725384" y="578762"/>
                  <a:pt x="721525" y="582621"/>
                  <a:pt x="717666" y="578762"/>
                </a:cubicBezTo>
                <a:cubicBezTo>
                  <a:pt x="697411" y="564291"/>
                  <a:pt x="672814" y="565014"/>
                  <a:pt x="648760" y="559771"/>
                </a:cubicBezTo>
                <a:lnTo>
                  <a:pt x="639559" y="556657"/>
                </a:lnTo>
                <a:lnTo>
                  <a:pt x="636160" y="560436"/>
                </a:lnTo>
                <a:cubicBezTo>
                  <a:pt x="633749" y="560436"/>
                  <a:pt x="630857" y="559472"/>
                  <a:pt x="628927" y="559472"/>
                </a:cubicBezTo>
                <a:cubicBezTo>
                  <a:pt x="628927" y="559472"/>
                  <a:pt x="625068" y="555613"/>
                  <a:pt x="625068" y="555613"/>
                </a:cubicBezTo>
                <a:lnTo>
                  <a:pt x="629351" y="553204"/>
                </a:lnTo>
                <a:lnTo>
                  <a:pt x="625068" y="551755"/>
                </a:lnTo>
                <a:lnTo>
                  <a:pt x="631336" y="552087"/>
                </a:lnTo>
                <a:lnTo>
                  <a:pt x="632785" y="551271"/>
                </a:lnTo>
                <a:lnTo>
                  <a:pt x="634534" y="552256"/>
                </a:lnTo>
                <a:lnTo>
                  <a:pt x="697892" y="555611"/>
                </a:lnTo>
                <a:cubicBezTo>
                  <a:pt x="721525" y="557539"/>
                  <a:pt x="744676" y="559467"/>
                  <a:pt x="767826" y="559467"/>
                </a:cubicBezTo>
                <a:cubicBezTo>
                  <a:pt x="817987" y="563331"/>
                  <a:pt x="864288" y="567185"/>
                  <a:pt x="914448" y="555614"/>
                </a:cubicBezTo>
                <a:cubicBezTo>
                  <a:pt x="918307" y="555614"/>
                  <a:pt x="922166" y="555614"/>
                  <a:pt x="922166" y="551755"/>
                </a:cubicBezTo>
                <a:cubicBezTo>
                  <a:pt x="922166" y="547896"/>
                  <a:pt x="918307" y="547896"/>
                  <a:pt x="914448" y="544037"/>
                </a:cubicBezTo>
                <a:cubicBezTo>
                  <a:pt x="910590" y="540178"/>
                  <a:pt x="902872" y="540178"/>
                  <a:pt x="899013" y="532460"/>
                </a:cubicBezTo>
                <a:cubicBezTo>
                  <a:pt x="891295" y="513171"/>
                  <a:pt x="891295" y="513171"/>
                  <a:pt x="910590" y="509312"/>
                </a:cubicBezTo>
                <a:cubicBezTo>
                  <a:pt x="914448" y="505453"/>
                  <a:pt x="918307" y="505453"/>
                  <a:pt x="926025" y="505453"/>
                </a:cubicBezTo>
                <a:cubicBezTo>
                  <a:pt x="910590" y="493876"/>
                  <a:pt x="891295" y="493876"/>
                  <a:pt x="875865" y="486159"/>
                </a:cubicBezTo>
                <a:cubicBezTo>
                  <a:pt x="860429" y="478446"/>
                  <a:pt x="841135" y="482300"/>
                  <a:pt x="821845" y="482300"/>
                </a:cubicBezTo>
                <a:cubicBezTo>
                  <a:pt x="814128" y="482300"/>
                  <a:pt x="802551" y="482300"/>
                  <a:pt x="798697" y="474587"/>
                </a:cubicBezTo>
                <a:cubicBezTo>
                  <a:pt x="787121" y="459152"/>
                  <a:pt x="775544" y="459152"/>
                  <a:pt x="760108" y="459152"/>
                </a:cubicBezTo>
                <a:cubicBezTo>
                  <a:pt x="748537" y="459152"/>
                  <a:pt x="736960" y="459152"/>
                  <a:pt x="725384" y="459152"/>
                </a:cubicBezTo>
                <a:cubicBezTo>
                  <a:pt x="709953" y="459152"/>
                  <a:pt x="694518" y="459152"/>
                  <a:pt x="690659" y="439857"/>
                </a:cubicBezTo>
                <a:cubicBezTo>
                  <a:pt x="690659" y="432139"/>
                  <a:pt x="682941" y="432139"/>
                  <a:pt x="679082" y="432139"/>
                </a:cubicBezTo>
                <a:cubicBezTo>
                  <a:pt x="667505" y="436003"/>
                  <a:pt x="652075" y="436003"/>
                  <a:pt x="640498" y="436003"/>
                </a:cubicBezTo>
                <a:cubicBezTo>
                  <a:pt x="628922" y="432139"/>
                  <a:pt x="617350" y="428286"/>
                  <a:pt x="605773" y="428286"/>
                </a:cubicBezTo>
                <a:cubicBezTo>
                  <a:pt x="636639" y="416709"/>
                  <a:pt x="667505" y="420568"/>
                  <a:pt x="702235" y="416709"/>
                </a:cubicBezTo>
                <a:cubicBezTo>
                  <a:pt x="682941" y="405132"/>
                  <a:pt x="667505" y="405132"/>
                  <a:pt x="652075" y="405132"/>
                </a:cubicBezTo>
                <a:cubicBezTo>
                  <a:pt x="609632" y="405132"/>
                  <a:pt x="563331" y="401273"/>
                  <a:pt x="520888" y="397420"/>
                </a:cubicBezTo>
                <a:cubicBezTo>
                  <a:pt x="443721" y="389702"/>
                  <a:pt x="370407" y="393556"/>
                  <a:pt x="293240" y="393556"/>
                </a:cubicBezTo>
                <a:cubicBezTo>
                  <a:pt x="270091" y="393556"/>
                  <a:pt x="243079" y="393556"/>
                  <a:pt x="219931" y="393556"/>
                </a:cubicBezTo>
                <a:cubicBezTo>
                  <a:pt x="212213" y="393556"/>
                  <a:pt x="204496" y="393556"/>
                  <a:pt x="204496" y="385838"/>
                </a:cubicBezTo>
                <a:cubicBezTo>
                  <a:pt x="204496" y="378125"/>
                  <a:pt x="212213" y="378125"/>
                  <a:pt x="216072" y="378125"/>
                </a:cubicBezTo>
                <a:cubicBezTo>
                  <a:pt x="219931" y="378125"/>
                  <a:pt x="219931" y="374266"/>
                  <a:pt x="219931" y="370407"/>
                </a:cubicBezTo>
                <a:cubicBezTo>
                  <a:pt x="219931" y="370407"/>
                  <a:pt x="216072" y="366549"/>
                  <a:pt x="212213" y="366549"/>
                </a:cubicBezTo>
                <a:cubicBezTo>
                  <a:pt x="173630" y="366549"/>
                  <a:pt x="131187" y="358831"/>
                  <a:pt x="92603" y="358831"/>
                </a:cubicBezTo>
                <a:cubicBezTo>
                  <a:pt x="65596" y="358831"/>
                  <a:pt x="34725" y="351118"/>
                  <a:pt x="0" y="354972"/>
                </a:cubicBezTo>
                <a:cubicBezTo>
                  <a:pt x="34725" y="339542"/>
                  <a:pt x="65596" y="343400"/>
                  <a:pt x="96462" y="347254"/>
                </a:cubicBezTo>
                <a:cubicBezTo>
                  <a:pt x="138905" y="351118"/>
                  <a:pt x="177488" y="347254"/>
                  <a:pt x="219931" y="354972"/>
                </a:cubicBezTo>
                <a:cubicBezTo>
                  <a:pt x="246938" y="358831"/>
                  <a:pt x="273945" y="358831"/>
                  <a:pt x="300957" y="362690"/>
                </a:cubicBezTo>
                <a:cubicBezTo>
                  <a:pt x="304816" y="362690"/>
                  <a:pt x="304816" y="362690"/>
                  <a:pt x="304816" y="362690"/>
                </a:cubicBezTo>
                <a:cubicBezTo>
                  <a:pt x="351118" y="354972"/>
                  <a:pt x="393560" y="370407"/>
                  <a:pt x="439862" y="358831"/>
                </a:cubicBezTo>
                <a:cubicBezTo>
                  <a:pt x="451439" y="358831"/>
                  <a:pt x="459156" y="358831"/>
                  <a:pt x="470728" y="358831"/>
                </a:cubicBezTo>
                <a:cubicBezTo>
                  <a:pt x="490022" y="354972"/>
                  <a:pt x="509312" y="358831"/>
                  <a:pt x="528606" y="351118"/>
                </a:cubicBezTo>
                <a:cubicBezTo>
                  <a:pt x="544036" y="343400"/>
                  <a:pt x="571049" y="347254"/>
                  <a:pt x="590338" y="343400"/>
                </a:cubicBezTo>
                <a:cubicBezTo>
                  <a:pt x="636639" y="339542"/>
                  <a:pt x="682941" y="335683"/>
                  <a:pt x="729242" y="339542"/>
                </a:cubicBezTo>
                <a:cubicBezTo>
                  <a:pt x="740819" y="339542"/>
                  <a:pt x="752396" y="335683"/>
                  <a:pt x="767826" y="331824"/>
                </a:cubicBezTo>
                <a:cubicBezTo>
                  <a:pt x="748537" y="304817"/>
                  <a:pt x="721525" y="316388"/>
                  <a:pt x="698376" y="308670"/>
                </a:cubicBezTo>
                <a:cubicBezTo>
                  <a:pt x="740819" y="300958"/>
                  <a:pt x="779403" y="289381"/>
                  <a:pt x="821845" y="289381"/>
                </a:cubicBezTo>
                <a:cubicBezTo>
                  <a:pt x="817987" y="273946"/>
                  <a:pt x="802551" y="285522"/>
                  <a:pt x="798697" y="273946"/>
                </a:cubicBezTo>
                <a:cubicBezTo>
                  <a:pt x="806410" y="270087"/>
                  <a:pt x="814128" y="270087"/>
                  <a:pt x="821845" y="270087"/>
                </a:cubicBezTo>
                <a:cubicBezTo>
                  <a:pt x="844999" y="273946"/>
                  <a:pt x="860429" y="258515"/>
                  <a:pt x="879718" y="254656"/>
                </a:cubicBezTo>
                <a:cubicBezTo>
                  <a:pt x="887436" y="254656"/>
                  <a:pt x="883583" y="246938"/>
                  <a:pt x="879718" y="243080"/>
                </a:cubicBezTo>
                <a:cubicBezTo>
                  <a:pt x="906731" y="235362"/>
                  <a:pt x="887436" y="223790"/>
                  <a:pt x="875865" y="212214"/>
                </a:cubicBezTo>
                <a:cubicBezTo>
                  <a:pt x="910590" y="200637"/>
                  <a:pt x="941455" y="216073"/>
                  <a:pt x="972327" y="208355"/>
                </a:cubicBezTo>
                <a:cubicBezTo>
                  <a:pt x="953032" y="196778"/>
                  <a:pt x="929879" y="200637"/>
                  <a:pt x="910590" y="200637"/>
                </a:cubicBezTo>
                <a:cubicBezTo>
                  <a:pt x="887436" y="200637"/>
                  <a:pt x="860429" y="200637"/>
                  <a:pt x="837281" y="200637"/>
                </a:cubicBezTo>
                <a:cubicBezTo>
                  <a:pt x="833417" y="200637"/>
                  <a:pt x="829563" y="200637"/>
                  <a:pt x="829563" y="196778"/>
                </a:cubicBezTo>
                <a:cubicBezTo>
                  <a:pt x="829563" y="192919"/>
                  <a:pt x="833417" y="189060"/>
                  <a:pt x="837281" y="189060"/>
                </a:cubicBezTo>
                <a:cubicBezTo>
                  <a:pt x="856570" y="185207"/>
                  <a:pt x="875865" y="173625"/>
                  <a:pt x="899013" y="181342"/>
                </a:cubicBezTo>
                <a:cubicBezTo>
                  <a:pt x="902872" y="185207"/>
                  <a:pt x="910590" y="185207"/>
                  <a:pt x="914448" y="181342"/>
                </a:cubicBezTo>
                <a:cubicBezTo>
                  <a:pt x="918307" y="177489"/>
                  <a:pt x="922166" y="173625"/>
                  <a:pt x="926025" y="177489"/>
                </a:cubicBezTo>
                <a:cubicBezTo>
                  <a:pt x="945314" y="189060"/>
                  <a:pt x="968462" y="177489"/>
                  <a:pt x="991616" y="185207"/>
                </a:cubicBezTo>
                <a:cubicBezTo>
                  <a:pt x="1007046" y="192919"/>
                  <a:pt x="1018628" y="185207"/>
                  <a:pt x="1026341" y="173625"/>
                </a:cubicBezTo>
                <a:cubicBezTo>
                  <a:pt x="991616" y="165912"/>
                  <a:pt x="960750" y="169771"/>
                  <a:pt x="926025" y="173625"/>
                </a:cubicBezTo>
                <a:cubicBezTo>
                  <a:pt x="926025" y="169771"/>
                  <a:pt x="926025" y="165912"/>
                  <a:pt x="926025" y="165912"/>
                </a:cubicBezTo>
                <a:cubicBezTo>
                  <a:pt x="937597" y="154335"/>
                  <a:pt x="929879" y="154335"/>
                  <a:pt x="918307" y="154335"/>
                </a:cubicBezTo>
                <a:cubicBezTo>
                  <a:pt x="895154" y="154335"/>
                  <a:pt x="868147" y="154335"/>
                  <a:pt x="844999" y="154335"/>
                </a:cubicBezTo>
                <a:cubicBezTo>
                  <a:pt x="872006" y="154335"/>
                  <a:pt x="899013" y="138900"/>
                  <a:pt x="929879" y="146618"/>
                </a:cubicBezTo>
                <a:cubicBezTo>
                  <a:pt x="895154" y="135041"/>
                  <a:pt x="856570" y="142759"/>
                  <a:pt x="825704" y="138900"/>
                </a:cubicBezTo>
                <a:cubicBezTo>
                  <a:pt x="872006" y="135041"/>
                  <a:pt x="918307" y="135041"/>
                  <a:pt x="968462" y="131187"/>
                </a:cubicBezTo>
                <a:cubicBezTo>
                  <a:pt x="983898" y="127328"/>
                  <a:pt x="999334" y="127328"/>
                  <a:pt x="1014764" y="131187"/>
                </a:cubicBezTo>
                <a:cubicBezTo>
                  <a:pt x="1030200" y="131187"/>
                  <a:pt x="1041776" y="127328"/>
                  <a:pt x="1053348" y="127328"/>
                </a:cubicBezTo>
                <a:cubicBezTo>
                  <a:pt x="1072642" y="127328"/>
                  <a:pt x="1068783" y="119611"/>
                  <a:pt x="1057212" y="108034"/>
                </a:cubicBezTo>
                <a:cubicBezTo>
                  <a:pt x="1072642" y="108034"/>
                  <a:pt x="1088078" y="108034"/>
                  <a:pt x="1099649" y="108034"/>
                </a:cubicBezTo>
                <a:cubicBezTo>
                  <a:pt x="1107367" y="108034"/>
                  <a:pt x="1115085" y="111893"/>
                  <a:pt x="1118944" y="119611"/>
                </a:cubicBezTo>
                <a:cubicBezTo>
                  <a:pt x="1126661" y="131187"/>
                  <a:pt x="1142092" y="131187"/>
                  <a:pt x="1149809" y="127328"/>
                </a:cubicBezTo>
                <a:cubicBezTo>
                  <a:pt x="1172963" y="115752"/>
                  <a:pt x="1192252" y="123470"/>
                  <a:pt x="1211546" y="127328"/>
                </a:cubicBezTo>
                <a:cubicBezTo>
                  <a:pt x="1234695" y="131187"/>
                  <a:pt x="1238554" y="131187"/>
                  <a:pt x="1253989" y="111893"/>
                </a:cubicBezTo>
                <a:cubicBezTo>
                  <a:pt x="1259778" y="104175"/>
                  <a:pt x="1265565" y="101281"/>
                  <a:pt x="1271834" y="100316"/>
                </a:cubicBezTo>
                <a:close/>
                <a:moveTo>
                  <a:pt x="852231" y="95974"/>
                </a:moveTo>
                <a:cubicBezTo>
                  <a:pt x="859466" y="96457"/>
                  <a:pt x="866217" y="98386"/>
                  <a:pt x="872006" y="100316"/>
                </a:cubicBezTo>
                <a:cubicBezTo>
                  <a:pt x="856570" y="100316"/>
                  <a:pt x="844999" y="100316"/>
                  <a:pt x="829563" y="100316"/>
                </a:cubicBezTo>
                <a:cubicBezTo>
                  <a:pt x="837281" y="96457"/>
                  <a:pt x="844997" y="95492"/>
                  <a:pt x="852231" y="95974"/>
                </a:cubicBezTo>
                <a:close/>
                <a:moveTo>
                  <a:pt x="1184534" y="88744"/>
                </a:moveTo>
                <a:cubicBezTo>
                  <a:pt x="1196110" y="92603"/>
                  <a:pt x="1215399" y="88744"/>
                  <a:pt x="1230835" y="104175"/>
                </a:cubicBezTo>
                <a:cubicBezTo>
                  <a:pt x="1211546" y="104175"/>
                  <a:pt x="1196110" y="115752"/>
                  <a:pt x="1180675" y="104175"/>
                </a:cubicBezTo>
                <a:cubicBezTo>
                  <a:pt x="1176816" y="100321"/>
                  <a:pt x="1169098" y="100321"/>
                  <a:pt x="1172962" y="96457"/>
                </a:cubicBezTo>
                <a:cubicBezTo>
                  <a:pt x="1172962" y="88744"/>
                  <a:pt x="1180675" y="88744"/>
                  <a:pt x="1184534" y="88744"/>
                </a:cubicBezTo>
                <a:close/>
                <a:moveTo>
                  <a:pt x="995474" y="88744"/>
                </a:moveTo>
                <a:cubicBezTo>
                  <a:pt x="1003192" y="92603"/>
                  <a:pt x="1014769" y="88744"/>
                  <a:pt x="1026340" y="92603"/>
                </a:cubicBezTo>
                <a:cubicBezTo>
                  <a:pt x="1014769" y="96456"/>
                  <a:pt x="1007051" y="96456"/>
                  <a:pt x="995474" y="88744"/>
                </a:cubicBezTo>
                <a:close/>
                <a:moveTo>
                  <a:pt x="1852044" y="73308"/>
                </a:moveTo>
                <a:cubicBezTo>
                  <a:pt x="1855903" y="69449"/>
                  <a:pt x="1863615" y="69449"/>
                  <a:pt x="1867479" y="73308"/>
                </a:cubicBezTo>
                <a:cubicBezTo>
                  <a:pt x="1859762" y="81025"/>
                  <a:pt x="1855903" y="81025"/>
                  <a:pt x="1852044" y="77167"/>
                </a:cubicBezTo>
                <a:cubicBezTo>
                  <a:pt x="1848185" y="77167"/>
                  <a:pt x="1848185" y="73308"/>
                  <a:pt x="1852044" y="73308"/>
                </a:cubicBezTo>
                <a:close/>
                <a:moveTo>
                  <a:pt x="1612342" y="52090"/>
                </a:moveTo>
                <a:cubicBezTo>
                  <a:pt x="1616682" y="52090"/>
                  <a:pt x="1620539" y="54019"/>
                  <a:pt x="1624396" y="57878"/>
                </a:cubicBezTo>
                <a:cubicBezTo>
                  <a:pt x="1616683" y="57878"/>
                  <a:pt x="1605102" y="57878"/>
                  <a:pt x="1597389" y="57878"/>
                </a:cubicBezTo>
                <a:cubicBezTo>
                  <a:pt x="1603178" y="54019"/>
                  <a:pt x="1608001" y="52090"/>
                  <a:pt x="1612342" y="52090"/>
                </a:cubicBezTo>
                <a:close/>
                <a:moveTo>
                  <a:pt x="1416042" y="42442"/>
                </a:moveTo>
                <a:cubicBezTo>
                  <a:pt x="1423760" y="38583"/>
                  <a:pt x="1427619" y="38583"/>
                  <a:pt x="1435336" y="42442"/>
                </a:cubicBezTo>
                <a:cubicBezTo>
                  <a:pt x="1427619" y="50160"/>
                  <a:pt x="1423760" y="46301"/>
                  <a:pt x="1416042" y="42442"/>
                </a:cubicBezTo>
                <a:close/>
                <a:moveTo>
                  <a:pt x="1510577" y="11089"/>
                </a:moveTo>
                <a:cubicBezTo>
                  <a:pt x="1516364" y="11572"/>
                  <a:pt x="1522151" y="13501"/>
                  <a:pt x="1527939" y="15430"/>
                </a:cubicBezTo>
                <a:cubicBezTo>
                  <a:pt x="1516362" y="23148"/>
                  <a:pt x="1508645" y="19289"/>
                  <a:pt x="1493214" y="15430"/>
                </a:cubicBezTo>
                <a:cubicBezTo>
                  <a:pt x="1499003" y="11572"/>
                  <a:pt x="1504790" y="10607"/>
                  <a:pt x="1510577" y="11089"/>
                </a:cubicBezTo>
                <a:close/>
                <a:moveTo>
                  <a:pt x="1273284" y="3859"/>
                </a:moveTo>
                <a:cubicBezTo>
                  <a:pt x="1281002" y="3859"/>
                  <a:pt x="1292579" y="3859"/>
                  <a:pt x="1304150" y="3859"/>
                </a:cubicBezTo>
                <a:cubicBezTo>
                  <a:pt x="1292579" y="11578"/>
                  <a:pt x="1284861" y="3859"/>
                  <a:pt x="1273284" y="3859"/>
                </a:cubicBezTo>
                <a:close/>
                <a:moveTo>
                  <a:pt x="1103507" y="0"/>
                </a:moveTo>
                <a:cubicBezTo>
                  <a:pt x="1103507" y="0"/>
                  <a:pt x="1107371" y="0"/>
                  <a:pt x="1107371" y="0"/>
                </a:cubicBezTo>
                <a:cubicBezTo>
                  <a:pt x="1111225" y="3859"/>
                  <a:pt x="1107371" y="3859"/>
                  <a:pt x="1099654" y="7718"/>
                </a:cubicBezTo>
                <a:cubicBezTo>
                  <a:pt x="1099654" y="7718"/>
                  <a:pt x="1095795" y="7718"/>
                  <a:pt x="1095795" y="7718"/>
                </a:cubicBezTo>
                <a:cubicBezTo>
                  <a:pt x="1095795" y="3859"/>
                  <a:pt x="1099654" y="0"/>
                  <a:pt x="1103507"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5031852" y="1939491"/>
            <a:ext cx="3252861" cy="3115831"/>
          </a:xfrm>
          <a:custGeom>
            <a:avLst/>
            <a:gdLst/>
            <a:ahLst/>
            <a:cxnLst/>
            <a:rect l="l" t="t" r="r" b="b"/>
            <a:pathLst>
              <a:path w="479917" h="456662" extrusionOk="0">
                <a:moveTo>
                  <a:pt x="293811" y="409875"/>
                </a:moveTo>
                <a:cubicBezTo>
                  <a:pt x="296007" y="409143"/>
                  <a:pt x="298202" y="408411"/>
                  <a:pt x="296738" y="409875"/>
                </a:cubicBezTo>
                <a:cubicBezTo>
                  <a:pt x="296007" y="411339"/>
                  <a:pt x="293079" y="412071"/>
                  <a:pt x="290151" y="412803"/>
                </a:cubicBezTo>
                <a:cubicBezTo>
                  <a:pt x="287955" y="412803"/>
                  <a:pt x="285760" y="412803"/>
                  <a:pt x="286492" y="412071"/>
                </a:cubicBezTo>
                <a:cubicBezTo>
                  <a:pt x="287955" y="411339"/>
                  <a:pt x="290883" y="410607"/>
                  <a:pt x="293811" y="409875"/>
                </a:cubicBezTo>
                <a:close/>
                <a:moveTo>
                  <a:pt x="221352" y="395969"/>
                </a:moveTo>
                <a:cubicBezTo>
                  <a:pt x="222816" y="395969"/>
                  <a:pt x="225012" y="396701"/>
                  <a:pt x="225743" y="397433"/>
                </a:cubicBezTo>
                <a:cubicBezTo>
                  <a:pt x="227207" y="398165"/>
                  <a:pt x="227207" y="398897"/>
                  <a:pt x="223548" y="399629"/>
                </a:cubicBezTo>
                <a:cubicBezTo>
                  <a:pt x="221352" y="399629"/>
                  <a:pt x="219157" y="400361"/>
                  <a:pt x="219157" y="401824"/>
                </a:cubicBezTo>
                <a:cubicBezTo>
                  <a:pt x="214765" y="403288"/>
                  <a:pt x="219157" y="405484"/>
                  <a:pt x="226476" y="407680"/>
                </a:cubicBezTo>
                <a:cubicBezTo>
                  <a:pt x="211837" y="409144"/>
                  <a:pt x="199395" y="406948"/>
                  <a:pt x="187684" y="402556"/>
                </a:cubicBezTo>
                <a:cubicBezTo>
                  <a:pt x="207446" y="406948"/>
                  <a:pt x="213301" y="403288"/>
                  <a:pt x="215497" y="398897"/>
                </a:cubicBezTo>
                <a:cubicBezTo>
                  <a:pt x="215497" y="398165"/>
                  <a:pt x="215497" y="398165"/>
                  <a:pt x="215497" y="397433"/>
                </a:cubicBezTo>
                <a:cubicBezTo>
                  <a:pt x="215497" y="395969"/>
                  <a:pt x="217693" y="395237"/>
                  <a:pt x="221352" y="395969"/>
                </a:cubicBezTo>
                <a:close/>
                <a:moveTo>
                  <a:pt x="280636" y="384258"/>
                </a:moveTo>
                <a:cubicBezTo>
                  <a:pt x="273317" y="387918"/>
                  <a:pt x="265266" y="388649"/>
                  <a:pt x="260875" y="390845"/>
                </a:cubicBezTo>
                <a:cubicBezTo>
                  <a:pt x="258679" y="391577"/>
                  <a:pt x="255019" y="391577"/>
                  <a:pt x="253555" y="390845"/>
                </a:cubicBezTo>
                <a:cubicBezTo>
                  <a:pt x="252824" y="390113"/>
                  <a:pt x="255752" y="389381"/>
                  <a:pt x="257215" y="389381"/>
                </a:cubicBezTo>
                <a:cubicBezTo>
                  <a:pt x="265266" y="389381"/>
                  <a:pt x="270390" y="385722"/>
                  <a:pt x="280636" y="384258"/>
                </a:cubicBezTo>
                <a:close/>
                <a:moveTo>
                  <a:pt x="322356" y="381331"/>
                </a:moveTo>
                <a:cubicBezTo>
                  <a:pt x="321624" y="382063"/>
                  <a:pt x="320160" y="383527"/>
                  <a:pt x="317964" y="384259"/>
                </a:cubicBezTo>
                <a:cubicBezTo>
                  <a:pt x="315768" y="384990"/>
                  <a:pt x="312841" y="384990"/>
                  <a:pt x="313573" y="383527"/>
                </a:cubicBezTo>
                <a:cubicBezTo>
                  <a:pt x="313573" y="383527"/>
                  <a:pt x="315768" y="382795"/>
                  <a:pt x="316500" y="382063"/>
                </a:cubicBezTo>
                <a:cubicBezTo>
                  <a:pt x="319428" y="380599"/>
                  <a:pt x="322356" y="379867"/>
                  <a:pt x="322356" y="381331"/>
                </a:cubicBezTo>
                <a:close/>
                <a:moveTo>
                  <a:pt x="354560" y="379867"/>
                </a:moveTo>
                <a:cubicBezTo>
                  <a:pt x="355292" y="380599"/>
                  <a:pt x="353828" y="382063"/>
                  <a:pt x="352364" y="382795"/>
                </a:cubicBezTo>
                <a:cubicBezTo>
                  <a:pt x="351632" y="383527"/>
                  <a:pt x="350168" y="382795"/>
                  <a:pt x="349437" y="382795"/>
                </a:cubicBezTo>
                <a:cubicBezTo>
                  <a:pt x="348704" y="382795"/>
                  <a:pt x="350168" y="381331"/>
                  <a:pt x="350901" y="380599"/>
                </a:cubicBezTo>
                <a:cubicBezTo>
                  <a:pt x="352364" y="379867"/>
                  <a:pt x="353828" y="379867"/>
                  <a:pt x="354560" y="379867"/>
                </a:cubicBezTo>
                <a:close/>
                <a:moveTo>
                  <a:pt x="192075" y="379867"/>
                </a:moveTo>
                <a:cubicBezTo>
                  <a:pt x="192075" y="379135"/>
                  <a:pt x="195003" y="379135"/>
                  <a:pt x="197930" y="379867"/>
                </a:cubicBezTo>
                <a:cubicBezTo>
                  <a:pt x="201590" y="381331"/>
                  <a:pt x="201590" y="382063"/>
                  <a:pt x="202322" y="383526"/>
                </a:cubicBezTo>
                <a:cubicBezTo>
                  <a:pt x="200858" y="384990"/>
                  <a:pt x="198662" y="384990"/>
                  <a:pt x="195003" y="383526"/>
                </a:cubicBezTo>
                <a:cubicBezTo>
                  <a:pt x="190611" y="382063"/>
                  <a:pt x="192075" y="380599"/>
                  <a:pt x="192075" y="379867"/>
                </a:cubicBezTo>
                <a:close/>
                <a:moveTo>
                  <a:pt x="341385" y="376939"/>
                </a:moveTo>
                <a:cubicBezTo>
                  <a:pt x="334066" y="382794"/>
                  <a:pt x="326747" y="384990"/>
                  <a:pt x="317964" y="390113"/>
                </a:cubicBezTo>
                <a:cubicBezTo>
                  <a:pt x="325283" y="381330"/>
                  <a:pt x="326015" y="381330"/>
                  <a:pt x="341385" y="376939"/>
                </a:cubicBezTo>
                <a:close/>
                <a:moveTo>
                  <a:pt x="229403" y="372548"/>
                </a:moveTo>
                <a:cubicBezTo>
                  <a:pt x="229403" y="372548"/>
                  <a:pt x="230867" y="372548"/>
                  <a:pt x="232331" y="372548"/>
                </a:cubicBezTo>
                <a:cubicBezTo>
                  <a:pt x="233063" y="372548"/>
                  <a:pt x="233063" y="373280"/>
                  <a:pt x="233795" y="373280"/>
                </a:cubicBezTo>
                <a:cubicBezTo>
                  <a:pt x="233063" y="374012"/>
                  <a:pt x="232331" y="374012"/>
                  <a:pt x="231599" y="374012"/>
                </a:cubicBezTo>
                <a:cubicBezTo>
                  <a:pt x="229403" y="374012"/>
                  <a:pt x="228672" y="373280"/>
                  <a:pt x="229403" y="372548"/>
                </a:cubicBezTo>
                <a:close/>
                <a:moveTo>
                  <a:pt x="250629" y="371084"/>
                </a:moveTo>
                <a:cubicBezTo>
                  <a:pt x="252824" y="371084"/>
                  <a:pt x="253556" y="371084"/>
                  <a:pt x="253556" y="372548"/>
                </a:cubicBezTo>
                <a:cubicBezTo>
                  <a:pt x="254288" y="372548"/>
                  <a:pt x="254288" y="374012"/>
                  <a:pt x="252092" y="374012"/>
                </a:cubicBezTo>
                <a:cubicBezTo>
                  <a:pt x="248433" y="374744"/>
                  <a:pt x="249896" y="373280"/>
                  <a:pt x="249165" y="372548"/>
                </a:cubicBezTo>
                <a:cubicBezTo>
                  <a:pt x="248433" y="371816"/>
                  <a:pt x="248433" y="371084"/>
                  <a:pt x="250629" y="371084"/>
                </a:cubicBezTo>
                <a:close/>
                <a:moveTo>
                  <a:pt x="286492" y="370352"/>
                </a:moveTo>
                <a:cubicBezTo>
                  <a:pt x="290152" y="368888"/>
                  <a:pt x="290884" y="369620"/>
                  <a:pt x="290884" y="371084"/>
                </a:cubicBezTo>
                <a:cubicBezTo>
                  <a:pt x="290152" y="372548"/>
                  <a:pt x="292348" y="373280"/>
                  <a:pt x="287956" y="374743"/>
                </a:cubicBezTo>
                <a:cubicBezTo>
                  <a:pt x="285029" y="375475"/>
                  <a:pt x="280637" y="376207"/>
                  <a:pt x="282101" y="374011"/>
                </a:cubicBezTo>
                <a:cubicBezTo>
                  <a:pt x="282833" y="373280"/>
                  <a:pt x="280637" y="371816"/>
                  <a:pt x="286492" y="370352"/>
                </a:cubicBezTo>
                <a:close/>
                <a:moveTo>
                  <a:pt x="282832" y="366693"/>
                </a:moveTo>
                <a:cubicBezTo>
                  <a:pt x="283564" y="366693"/>
                  <a:pt x="283564" y="366693"/>
                  <a:pt x="285028" y="366693"/>
                </a:cubicBezTo>
                <a:cubicBezTo>
                  <a:pt x="284296" y="368157"/>
                  <a:pt x="282832" y="368157"/>
                  <a:pt x="281368" y="368889"/>
                </a:cubicBezTo>
                <a:cubicBezTo>
                  <a:pt x="279172" y="369621"/>
                  <a:pt x="278441" y="368889"/>
                  <a:pt x="279172" y="368157"/>
                </a:cubicBezTo>
                <a:cubicBezTo>
                  <a:pt x="279905" y="367425"/>
                  <a:pt x="281368" y="366693"/>
                  <a:pt x="282832" y="366693"/>
                </a:cubicBezTo>
                <a:close/>
                <a:moveTo>
                  <a:pt x="318696" y="364497"/>
                </a:moveTo>
                <a:cubicBezTo>
                  <a:pt x="318696" y="368157"/>
                  <a:pt x="318696" y="371816"/>
                  <a:pt x="317964" y="375476"/>
                </a:cubicBezTo>
                <a:cubicBezTo>
                  <a:pt x="317964" y="376940"/>
                  <a:pt x="313572" y="379135"/>
                  <a:pt x="309181" y="379867"/>
                </a:cubicBezTo>
                <a:cubicBezTo>
                  <a:pt x="309181" y="376940"/>
                  <a:pt x="313572" y="371084"/>
                  <a:pt x="312108" y="368157"/>
                </a:cubicBezTo>
                <a:cubicBezTo>
                  <a:pt x="311377" y="367425"/>
                  <a:pt x="313572" y="365961"/>
                  <a:pt x="315036" y="365229"/>
                </a:cubicBezTo>
                <a:cubicBezTo>
                  <a:pt x="316500" y="364497"/>
                  <a:pt x="318696" y="363765"/>
                  <a:pt x="318696" y="364497"/>
                </a:cubicBezTo>
                <a:close/>
                <a:moveTo>
                  <a:pt x="170118" y="363033"/>
                </a:moveTo>
                <a:cubicBezTo>
                  <a:pt x="170118" y="360837"/>
                  <a:pt x="173778" y="363033"/>
                  <a:pt x="175973" y="363765"/>
                </a:cubicBezTo>
                <a:cubicBezTo>
                  <a:pt x="178901" y="365229"/>
                  <a:pt x="181097" y="366692"/>
                  <a:pt x="179633" y="367424"/>
                </a:cubicBezTo>
                <a:cubicBezTo>
                  <a:pt x="178901" y="368156"/>
                  <a:pt x="176705" y="367424"/>
                  <a:pt x="174509" y="366692"/>
                </a:cubicBezTo>
                <a:cubicBezTo>
                  <a:pt x="170850" y="365229"/>
                  <a:pt x="170118" y="363765"/>
                  <a:pt x="170118" y="363033"/>
                </a:cubicBezTo>
                <a:close/>
                <a:moveTo>
                  <a:pt x="383836" y="358642"/>
                </a:moveTo>
                <a:cubicBezTo>
                  <a:pt x="378713" y="367425"/>
                  <a:pt x="371394" y="369621"/>
                  <a:pt x="367734" y="373280"/>
                </a:cubicBezTo>
                <a:cubicBezTo>
                  <a:pt x="372125" y="368157"/>
                  <a:pt x="377249" y="364497"/>
                  <a:pt x="383836" y="358642"/>
                </a:cubicBezTo>
                <a:close/>
                <a:moveTo>
                  <a:pt x="309181" y="354982"/>
                </a:moveTo>
                <a:cubicBezTo>
                  <a:pt x="311377" y="353518"/>
                  <a:pt x="312108" y="354982"/>
                  <a:pt x="312840" y="354982"/>
                </a:cubicBezTo>
                <a:cubicBezTo>
                  <a:pt x="313572" y="355713"/>
                  <a:pt x="312840" y="356445"/>
                  <a:pt x="309913" y="357909"/>
                </a:cubicBezTo>
                <a:cubicBezTo>
                  <a:pt x="308449" y="358641"/>
                  <a:pt x="307717" y="358641"/>
                  <a:pt x="307717" y="357909"/>
                </a:cubicBezTo>
                <a:cubicBezTo>
                  <a:pt x="308449" y="357177"/>
                  <a:pt x="308449" y="355713"/>
                  <a:pt x="309181" y="354982"/>
                </a:cubicBezTo>
                <a:close/>
                <a:moveTo>
                  <a:pt x="166459" y="353518"/>
                </a:moveTo>
                <a:cubicBezTo>
                  <a:pt x="167191" y="353518"/>
                  <a:pt x="167191" y="353518"/>
                  <a:pt x="167923" y="353518"/>
                </a:cubicBezTo>
                <a:cubicBezTo>
                  <a:pt x="170119" y="353518"/>
                  <a:pt x="170850" y="354982"/>
                  <a:pt x="171582" y="355714"/>
                </a:cubicBezTo>
                <a:cubicBezTo>
                  <a:pt x="171582" y="355714"/>
                  <a:pt x="170850" y="355714"/>
                  <a:pt x="170119" y="355714"/>
                </a:cubicBezTo>
                <a:cubicBezTo>
                  <a:pt x="168655" y="355714"/>
                  <a:pt x="167191" y="354250"/>
                  <a:pt x="166459" y="353518"/>
                </a:cubicBezTo>
                <a:close/>
                <a:moveTo>
                  <a:pt x="124009" y="352054"/>
                </a:moveTo>
                <a:cubicBezTo>
                  <a:pt x="124009" y="352054"/>
                  <a:pt x="125472" y="352054"/>
                  <a:pt x="127668" y="354250"/>
                </a:cubicBezTo>
                <a:cubicBezTo>
                  <a:pt x="129864" y="354982"/>
                  <a:pt x="130595" y="356445"/>
                  <a:pt x="130595" y="357177"/>
                </a:cubicBezTo>
                <a:cubicBezTo>
                  <a:pt x="129864" y="357909"/>
                  <a:pt x="128400" y="357177"/>
                  <a:pt x="126936" y="355714"/>
                </a:cubicBezTo>
                <a:cubicBezTo>
                  <a:pt x="124740" y="354250"/>
                  <a:pt x="123276" y="352786"/>
                  <a:pt x="124009" y="352054"/>
                </a:cubicBezTo>
                <a:close/>
                <a:moveTo>
                  <a:pt x="76434" y="352054"/>
                </a:moveTo>
                <a:cubicBezTo>
                  <a:pt x="79361" y="352786"/>
                  <a:pt x="82289" y="354982"/>
                  <a:pt x="85949" y="360105"/>
                </a:cubicBezTo>
                <a:cubicBezTo>
                  <a:pt x="86680" y="360837"/>
                  <a:pt x="86680" y="361569"/>
                  <a:pt x="85949" y="361569"/>
                </a:cubicBezTo>
                <a:cubicBezTo>
                  <a:pt x="82289" y="360837"/>
                  <a:pt x="79361" y="356445"/>
                  <a:pt x="76434" y="352054"/>
                </a:cubicBezTo>
                <a:close/>
                <a:moveTo>
                  <a:pt x="338458" y="343271"/>
                </a:moveTo>
                <a:cubicBezTo>
                  <a:pt x="340654" y="344003"/>
                  <a:pt x="339922" y="346199"/>
                  <a:pt x="336994" y="349126"/>
                </a:cubicBezTo>
                <a:cubicBezTo>
                  <a:pt x="334799" y="350590"/>
                  <a:pt x="334067" y="351322"/>
                  <a:pt x="333335" y="350590"/>
                </a:cubicBezTo>
                <a:cubicBezTo>
                  <a:pt x="332603" y="349126"/>
                  <a:pt x="330407" y="349126"/>
                  <a:pt x="334799" y="344735"/>
                </a:cubicBezTo>
                <a:cubicBezTo>
                  <a:pt x="335530" y="344003"/>
                  <a:pt x="337726" y="343271"/>
                  <a:pt x="338458" y="343271"/>
                </a:cubicBezTo>
                <a:close/>
                <a:moveTo>
                  <a:pt x="157676" y="341075"/>
                </a:moveTo>
                <a:cubicBezTo>
                  <a:pt x="158407" y="340343"/>
                  <a:pt x="160603" y="342539"/>
                  <a:pt x="162799" y="344003"/>
                </a:cubicBezTo>
                <a:cubicBezTo>
                  <a:pt x="164263" y="344735"/>
                  <a:pt x="164995" y="345467"/>
                  <a:pt x="164995" y="346199"/>
                </a:cubicBezTo>
                <a:cubicBezTo>
                  <a:pt x="163531" y="346931"/>
                  <a:pt x="161335" y="345467"/>
                  <a:pt x="159871" y="344003"/>
                </a:cubicBezTo>
                <a:cubicBezTo>
                  <a:pt x="158407" y="342539"/>
                  <a:pt x="156944" y="341807"/>
                  <a:pt x="157676" y="341075"/>
                </a:cubicBezTo>
                <a:close/>
                <a:moveTo>
                  <a:pt x="107906" y="335220"/>
                </a:moveTo>
                <a:cubicBezTo>
                  <a:pt x="107906" y="334488"/>
                  <a:pt x="109370" y="335220"/>
                  <a:pt x="110102" y="336684"/>
                </a:cubicBezTo>
                <a:cubicBezTo>
                  <a:pt x="112297" y="338148"/>
                  <a:pt x="113029" y="339612"/>
                  <a:pt x="113029" y="341075"/>
                </a:cubicBezTo>
                <a:cubicBezTo>
                  <a:pt x="112297" y="341075"/>
                  <a:pt x="111566" y="340344"/>
                  <a:pt x="110102" y="338880"/>
                </a:cubicBezTo>
                <a:cubicBezTo>
                  <a:pt x="109370" y="337416"/>
                  <a:pt x="107906" y="335952"/>
                  <a:pt x="107906" y="335220"/>
                </a:cubicBezTo>
                <a:close/>
                <a:moveTo>
                  <a:pt x="369930" y="333025"/>
                </a:moveTo>
                <a:cubicBezTo>
                  <a:pt x="374321" y="334489"/>
                  <a:pt x="367002" y="344736"/>
                  <a:pt x="371394" y="345467"/>
                </a:cubicBezTo>
                <a:cubicBezTo>
                  <a:pt x="372858" y="345467"/>
                  <a:pt x="369198" y="349859"/>
                  <a:pt x="366270" y="352055"/>
                </a:cubicBezTo>
                <a:cubicBezTo>
                  <a:pt x="360415" y="357178"/>
                  <a:pt x="353828" y="361570"/>
                  <a:pt x="342849" y="368889"/>
                </a:cubicBezTo>
                <a:cubicBezTo>
                  <a:pt x="351632" y="360838"/>
                  <a:pt x="349436" y="359374"/>
                  <a:pt x="347972" y="357178"/>
                </a:cubicBezTo>
                <a:cubicBezTo>
                  <a:pt x="359683" y="349859"/>
                  <a:pt x="366270" y="341808"/>
                  <a:pt x="369930" y="333025"/>
                </a:cubicBezTo>
                <a:close/>
                <a:moveTo>
                  <a:pt x="400670" y="320582"/>
                </a:moveTo>
                <a:cubicBezTo>
                  <a:pt x="400670" y="323510"/>
                  <a:pt x="402134" y="325705"/>
                  <a:pt x="396279" y="332293"/>
                </a:cubicBezTo>
                <a:cubicBezTo>
                  <a:pt x="394815" y="333756"/>
                  <a:pt x="392619" y="334488"/>
                  <a:pt x="392619" y="334488"/>
                </a:cubicBezTo>
                <a:cubicBezTo>
                  <a:pt x="394083" y="331561"/>
                  <a:pt x="395547" y="327169"/>
                  <a:pt x="399206" y="322046"/>
                </a:cubicBezTo>
                <a:cubicBezTo>
                  <a:pt x="399938" y="321314"/>
                  <a:pt x="400670" y="321314"/>
                  <a:pt x="400670" y="320582"/>
                </a:cubicBezTo>
                <a:close/>
                <a:moveTo>
                  <a:pt x="74238" y="311067"/>
                </a:moveTo>
                <a:cubicBezTo>
                  <a:pt x="75702" y="311799"/>
                  <a:pt x="77166" y="311799"/>
                  <a:pt x="79361" y="315458"/>
                </a:cubicBezTo>
                <a:cubicBezTo>
                  <a:pt x="80825" y="317654"/>
                  <a:pt x="80825" y="319118"/>
                  <a:pt x="80093" y="319850"/>
                </a:cubicBezTo>
                <a:cubicBezTo>
                  <a:pt x="78629" y="321314"/>
                  <a:pt x="77166" y="319118"/>
                  <a:pt x="74970" y="315458"/>
                </a:cubicBezTo>
                <a:cubicBezTo>
                  <a:pt x="73506" y="312531"/>
                  <a:pt x="72774" y="311067"/>
                  <a:pt x="74238" y="311067"/>
                </a:cubicBezTo>
                <a:close/>
                <a:moveTo>
                  <a:pt x="89699" y="304663"/>
                </a:moveTo>
                <a:cubicBezTo>
                  <a:pt x="90340" y="304298"/>
                  <a:pt x="91438" y="304847"/>
                  <a:pt x="94000" y="308140"/>
                </a:cubicBezTo>
                <a:cubicBezTo>
                  <a:pt x="96195" y="311799"/>
                  <a:pt x="95464" y="313263"/>
                  <a:pt x="95464" y="314727"/>
                </a:cubicBezTo>
                <a:cubicBezTo>
                  <a:pt x="94732" y="316923"/>
                  <a:pt x="92536" y="316923"/>
                  <a:pt x="89608" y="312531"/>
                </a:cubicBezTo>
                <a:cubicBezTo>
                  <a:pt x="87413" y="308872"/>
                  <a:pt x="86681" y="307408"/>
                  <a:pt x="88145" y="306676"/>
                </a:cubicBezTo>
                <a:cubicBezTo>
                  <a:pt x="88876" y="306310"/>
                  <a:pt x="89059" y="305029"/>
                  <a:pt x="89699" y="304663"/>
                </a:cubicBezTo>
                <a:close/>
                <a:moveTo>
                  <a:pt x="374321" y="303016"/>
                </a:moveTo>
                <a:cubicBezTo>
                  <a:pt x="369198" y="311067"/>
                  <a:pt x="369198" y="311067"/>
                  <a:pt x="362611" y="309603"/>
                </a:cubicBezTo>
                <a:cubicBezTo>
                  <a:pt x="368466" y="306676"/>
                  <a:pt x="371394" y="304480"/>
                  <a:pt x="374321" y="303016"/>
                </a:cubicBezTo>
                <a:close/>
                <a:moveTo>
                  <a:pt x="414576" y="297161"/>
                </a:moveTo>
                <a:cubicBezTo>
                  <a:pt x="416040" y="297161"/>
                  <a:pt x="414576" y="300820"/>
                  <a:pt x="413113" y="303016"/>
                </a:cubicBezTo>
                <a:cubicBezTo>
                  <a:pt x="411649" y="305944"/>
                  <a:pt x="410185" y="308871"/>
                  <a:pt x="407989" y="311067"/>
                </a:cubicBezTo>
                <a:cubicBezTo>
                  <a:pt x="407257" y="308871"/>
                  <a:pt x="409453" y="305944"/>
                  <a:pt x="410917" y="303016"/>
                </a:cubicBezTo>
                <a:cubicBezTo>
                  <a:pt x="412381" y="300088"/>
                  <a:pt x="413113" y="296429"/>
                  <a:pt x="414576" y="297161"/>
                </a:cubicBezTo>
                <a:close/>
                <a:moveTo>
                  <a:pt x="380176" y="297161"/>
                </a:moveTo>
                <a:cubicBezTo>
                  <a:pt x="375785" y="310335"/>
                  <a:pt x="383104" y="307408"/>
                  <a:pt x="383104" y="315459"/>
                </a:cubicBezTo>
                <a:cubicBezTo>
                  <a:pt x="374321" y="321314"/>
                  <a:pt x="376517" y="312531"/>
                  <a:pt x="372857" y="311799"/>
                </a:cubicBezTo>
                <a:cubicBezTo>
                  <a:pt x="371393" y="311067"/>
                  <a:pt x="375053" y="305212"/>
                  <a:pt x="380176" y="297161"/>
                </a:cubicBezTo>
                <a:close/>
                <a:moveTo>
                  <a:pt x="407257" y="294965"/>
                </a:moveTo>
                <a:cubicBezTo>
                  <a:pt x="409454" y="300820"/>
                  <a:pt x="406526" y="308871"/>
                  <a:pt x="397011" y="320582"/>
                </a:cubicBezTo>
                <a:cubicBezTo>
                  <a:pt x="399938" y="311799"/>
                  <a:pt x="400671" y="305944"/>
                  <a:pt x="407257" y="294965"/>
                </a:cubicBezTo>
                <a:close/>
                <a:moveTo>
                  <a:pt x="108638" y="289842"/>
                </a:moveTo>
                <a:cubicBezTo>
                  <a:pt x="111566" y="292770"/>
                  <a:pt x="114493" y="296429"/>
                  <a:pt x="115957" y="301553"/>
                </a:cubicBezTo>
                <a:cubicBezTo>
                  <a:pt x="114493" y="300821"/>
                  <a:pt x="113761" y="300821"/>
                  <a:pt x="113761" y="300089"/>
                </a:cubicBezTo>
                <a:cubicBezTo>
                  <a:pt x="111566" y="297893"/>
                  <a:pt x="109370" y="294965"/>
                  <a:pt x="107906" y="291306"/>
                </a:cubicBezTo>
                <a:cubicBezTo>
                  <a:pt x="107906" y="290574"/>
                  <a:pt x="108638" y="290574"/>
                  <a:pt x="108638" y="289842"/>
                </a:cubicBezTo>
                <a:close/>
                <a:moveTo>
                  <a:pt x="402134" y="286915"/>
                </a:moveTo>
                <a:cubicBezTo>
                  <a:pt x="400670" y="293502"/>
                  <a:pt x="407989" y="283987"/>
                  <a:pt x="404329" y="293502"/>
                </a:cubicBezTo>
                <a:cubicBezTo>
                  <a:pt x="402866" y="297161"/>
                  <a:pt x="402134" y="301553"/>
                  <a:pt x="398474" y="304481"/>
                </a:cubicBezTo>
                <a:cubicBezTo>
                  <a:pt x="396278" y="304481"/>
                  <a:pt x="400670" y="297893"/>
                  <a:pt x="399206" y="296430"/>
                </a:cubicBezTo>
                <a:cubicBezTo>
                  <a:pt x="397742" y="294966"/>
                  <a:pt x="398474" y="292038"/>
                  <a:pt x="400670" y="287647"/>
                </a:cubicBezTo>
                <a:cubicBezTo>
                  <a:pt x="401402" y="286183"/>
                  <a:pt x="402866" y="284719"/>
                  <a:pt x="402134" y="286915"/>
                </a:cubicBezTo>
                <a:close/>
                <a:moveTo>
                  <a:pt x="87413" y="272276"/>
                </a:moveTo>
                <a:cubicBezTo>
                  <a:pt x="87413" y="270812"/>
                  <a:pt x="88145" y="271544"/>
                  <a:pt x="88876" y="273008"/>
                </a:cubicBezTo>
                <a:cubicBezTo>
                  <a:pt x="90340" y="275204"/>
                  <a:pt x="90340" y="276667"/>
                  <a:pt x="90340" y="278131"/>
                </a:cubicBezTo>
                <a:cubicBezTo>
                  <a:pt x="89609" y="278863"/>
                  <a:pt x="88876" y="278131"/>
                  <a:pt x="88145" y="276667"/>
                </a:cubicBezTo>
                <a:cubicBezTo>
                  <a:pt x="87413" y="275204"/>
                  <a:pt x="87413" y="273740"/>
                  <a:pt x="87413" y="272276"/>
                </a:cubicBezTo>
                <a:close/>
                <a:moveTo>
                  <a:pt x="263071" y="271544"/>
                </a:moveTo>
                <a:cubicBezTo>
                  <a:pt x="265998" y="271544"/>
                  <a:pt x="268194" y="271544"/>
                  <a:pt x="268194" y="272276"/>
                </a:cubicBezTo>
                <a:cubicBezTo>
                  <a:pt x="267462" y="273008"/>
                  <a:pt x="265266" y="273740"/>
                  <a:pt x="263071" y="273740"/>
                </a:cubicBezTo>
                <a:cubicBezTo>
                  <a:pt x="260143" y="273740"/>
                  <a:pt x="256483" y="273740"/>
                  <a:pt x="257947" y="273008"/>
                </a:cubicBezTo>
                <a:cubicBezTo>
                  <a:pt x="258679" y="272276"/>
                  <a:pt x="260875" y="272276"/>
                  <a:pt x="263071" y="271544"/>
                </a:cubicBezTo>
                <a:close/>
                <a:moveTo>
                  <a:pt x="402134" y="270812"/>
                </a:moveTo>
                <a:cubicBezTo>
                  <a:pt x="404329" y="270080"/>
                  <a:pt x="402134" y="274472"/>
                  <a:pt x="402134" y="276668"/>
                </a:cubicBezTo>
                <a:cubicBezTo>
                  <a:pt x="402134" y="278863"/>
                  <a:pt x="401402" y="281059"/>
                  <a:pt x="399938" y="281059"/>
                </a:cubicBezTo>
                <a:cubicBezTo>
                  <a:pt x="398474" y="280327"/>
                  <a:pt x="397742" y="279595"/>
                  <a:pt x="399206" y="275936"/>
                </a:cubicBezTo>
                <a:cubicBezTo>
                  <a:pt x="399938" y="273740"/>
                  <a:pt x="400670" y="270812"/>
                  <a:pt x="402134" y="270812"/>
                </a:cubicBezTo>
                <a:close/>
                <a:moveTo>
                  <a:pt x="306253" y="256906"/>
                </a:moveTo>
                <a:cubicBezTo>
                  <a:pt x="306253" y="258370"/>
                  <a:pt x="305522" y="259834"/>
                  <a:pt x="301862" y="262030"/>
                </a:cubicBezTo>
                <a:cubicBezTo>
                  <a:pt x="298203" y="263493"/>
                  <a:pt x="296007" y="264225"/>
                  <a:pt x="296007" y="263493"/>
                </a:cubicBezTo>
                <a:cubicBezTo>
                  <a:pt x="295275" y="262030"/>
                  <a:pt x="298203" y="260566"/>
                  <a:pt x="301862" y="258370"/>
                </a:cubicBezTo>
                <a:cubicBezTo>
                  <a:pt x="303326" y="256906"/>
                  <a:pt x="305522" y="256174"/>
                  <a:pt x="306253" y="256906"/>
                </a:cubicBezTo>
                <a:close/>
                <a:moveTo>
                  <a:pt x="233063" y="247391"/>
                </a:moveTo>
                <a:cubicBezTo>
                  <a:pt x="235259" y="247391"/>
                  <a:pt x="238186" y="247391"/>
                  <a:pt x="238186" y="248123"/>
                </a:cubicBezTo>
                <a:cubicBezTo>
                  <a:pt x="238186" y="250319"/>
                  <a:pt x="241114" y="252515"/>
                  <a:pt x="232331" y="252515"/>
                </a:cubicBezTo>
                <a:cubicBezTo>
                  <a:pt x="228672" y="251051"/>
                  <a:pt x="230867" y="249587"/>
                  <a:pt x="229403" y="248123"/>
                </a:cubicBezTo>
                <a:cubicBezTo>
                  <a:pt x="228672" y="247391"/>
                  <a:pt x="230136" y="246659"/>
                  <a:pt x="233063" y="247391"/>
                </a:cubicBezTo>
                <a:close/>
                <a:moveTo>
                  <a:pt x="285760" y="245927"/>
                </a:moveTo>
                <a:cubicBezTo>
                  <a:pt x="285028" y="246659"/>
                  <a:pt x="285028" y="246659"/>
                  <a:pt x="284296" y="247391"/>
                </a:cubicBezTo>
                <a:cubicBezTo>
                  <a:pt x="282832" y="248855"/>
                  <a:pt x="280637" y="249587"/>
                  <a:pt x="279905" y="248855"/>
                </a:cubicBezTo>
                <a:cubicBezTo>
                  <a:pt x="279173" y="248855"/>
                  <a:pt x="280637" y="247391"/>
                  <a:pt x="282100" y="246659"/>
                </a:cubicBezTo>
                <a:cubicBezTo>
                  <a:pt x="283564" y="245927"/>
                  <a:pt x="285028" y="245927"/>
                  <a:pt x="285760" y="245927"/>
                </a:cubicBezTo>
                <a:close/>
                <a:moveTo>
                  <a:pt x="443853" y="235682"/>
                </a:moveTo>
                <a:cubicBezTo>
                  <a:pt x="443121" y="236414"/>
                  <a:pt x="443121" y="237878"/>
                  <a:pt x="443121" y="240074"/>
                </a:cubicBezTo>
                <a:cubicBezTo>
                  <a:pt x="443121" y="242269"/>
                  <a:pt x="443121" y="244465"/>
                  <a:pt x="443853" y="244465"/>
                </a:cubicBezTo>
                <a:cubicBezTo>
                  <a:pt x="443853" y="244465"/>
                  <a:pt x="444585" y="243001"/>
                  <a:pt x="444585" y="242269"/>
                </a:cubicBezTo>
                <a:cubicBezTo>
                  <a:pt x="445317" y="238610"/>
                  <a:pt x="444585" y="237146"/>
                  <a:pt x="443853" y="235682"/>
                </a:cubicBezTo>
                <a:close/>
                <a:moveTo>
                  <a:pt x="58868" y="231289"/>
                </a:moveTo>
                <a:cubicBezTo>
                  <a:pt x="60332" y="233485"/>
                  <a:pt x="61064" y="237876"/>
                  <a:pt x="61796" y="243000"/>
                </a:cubicBezTo>
                <a:cubicBezTo>
                  <a:pt x="62527" y="243731"/>
                  <a:pt x="61064" y="245195"/>
                  <a:pt x="61064" y="245195"/>
                </a:cubicBezTo>
                <a:cubicBezTo>
                  <a:pt x="59600" y="241536"/>
                  <a:pt x="58136" y="241536"/>
                  <a:pt x="57404" y="234949"/>
                </a:cubicBezTo>
                <a:cubicBezTo>
                  <a:pt x="58136" y="232753"/>
                  <a:pt x="58868" y="231289"/>
                  <a:pt x="58868" y="231289"/>
                </a:cubicBezTo>
                <a:close/>
                <a:moveTo>
                  <a:pt x="216960" y="226898"/>
                </a:moveTo>
                <a:cubicBezTo>
                  <a:pt x="216960" y="226166"/>
                  <a:pt x="218424" y="226898"/>
                  <a:pt x="219156" y="227630"/>
                </a:cubicBezTo>
                <a:cubicBezTo>
                  <a:pt x="221352" y="229094"/>
                  <a:pt x="222816" y="229826"/>
                  <a:pt x="221352" y="230558"/>
                </a:cubicBezTo>
                <a:cubicBezTo>
                  <a:pt x="220620" y="231290"/>
                  <a:pt x="219156" y="231290"/>
                  <a:pt x="219156" y="231290"/>
                </a:cubicBezTo>
                <a:cubicBezTo>
                  <a:pt x="216960" y="229094"/>
                  <a:pt x="216229" y="227630"/>
                  <a:pt x="216960" y="226898"/>
                </a:cubicBezTo>
                <a:close/>
                <a:moveTo>
                  <a:pt x="235991" y="223970"/>
                </a:moveTo>
                <a:cubicBezTo>
                  <a:pt x="239650" y="224702"/>
                  <a:pt x="241114" y="226166"/>
                  <a:pt x="241114" y="227630"/>
                </a:cubicBezTo>
                <a:cubicBezTo>
                  <a:pt x="239650" y="229093"/>
                  <a:pt x="238918" y="231289"/>
                  <a:pt x="235259" y="230557"/>
                </a:cubicBezTo>
                <a:cubicBezTo>
                  <a:pt x="229403" y="229093"/>
                  <a:pt x="233795" y="226898"/>
                  <a:pt x="232331" y="225434"/>
                </a:cubicBezTo>
                <a:cubicBezTo>
                  <a:pt x="231599" y="223970"/>
                  <a:pt x="233795" y="223970"/>
                  <a:pt x="235991" y="223970"/>
                </a:cubicBezTo>
                <a:close/>
                <a:moveTo>
                  <a:pt x="331139" y="215919"/>
                </a:moveTo>
                <a:cubicBezTo>
                  <a:pt x="332603" y="215187"/>
                  <a:pt x="332603" y="215187"/>
                  <a:pt x="332603" y="215919"/>
                </a:cubicBezTo>
                <a:cubicBezTo>
                  <a:pt x="331139" y="218115"/>
                  <a:pt x="329675" y="220310"/>
                  <a:pt x="326747" y="221774"/>
                </a:cubicBezTo>
                <a:cubicBezTo>
                  <a:pt x="328211" y="219578"/>
                  <a:pt x="329675" y="218115"/>
                  <a:pt x="331139" y="215919"/>
                </a:cubicBezTo>
                <a:close/>
                <a:moveTo>
                  <a:pt x="254289" y="215919"/>
                </a:moveTo>
                <a:cubicBezTo>
                  <a:pt x="255020" y="215919"/>
                  <a:pt x="255753" y="216651"/>
                  <a:pt x="255753" y="216651"/>
                </a:cubicBezTo>
                <a:cubicBezTo>
                  <a:pt x="255753" y="217383"/>
                  <a:pt x="255753" y="218847"/>
                  <a:pt x="252825" y="218847"/>
                </a:cubicBezTo>
                <a:cubicBezTo>
                  <a:pt x="251361" y="218847"/>
                  <a:pt x="251361" y="218847"/>
                  <a:pt x="252093" y="218115"/>
                </a:cubicBezTo>
                <a:cubicBezTo>
                  <a:pt x="252825" y="217383"/>
                  <a:pt x="252093" y="216651"/>
                  <a:pt x="254289" y="215919"/>
                </a:cubicBezTo>
                <a:close/>
                <a:moveTo>
                  <a:pt x="282101" y="215187"/>
                </a:moveTo>
                <a:cubicBezTo>
                  <a:pt x="285760" y="215187"/>
                  <a:pt x="282833" y="218115"/>
                  <a:pt x="283565" y="218847"/>
                </a:cubicBezTo>
                <a:cubicBezTo>
                  <a:pt x="284297" y="218847"/>
                  <a:pt x="282833" y="219578"/>
                  <a:pt x="282101" y="221042"/>
                </a:cubicBezTo>
                <a:cubicBezTo>
                  <a:pt x="281369" y="221042"/>
                  <a:pt x="280637" y="221042"/>
                  <a:pt x="280637" y="220310"/>
                </a:cubicBezTo>
                <a:cubicBezTo>
                  <a:pt x="281369" y="218115"/>
                  <a:pt x="274782" y="219578"/>
                  <a:pt x="279173" y="216651"/>
                </a:cubicBezTo>
                <a:cubicBezTo>
                  <a:pt x="279905" y="215919"/>
                  <a:pt x="281369" y="215187"/>
                  <a:pt x="282101" y="215187"/>
                </a:cubicBezTo>
                <a:close/>
                <a:moveTo>
                  <a:pt x="225743" y="207868"/>
                </a:moveTo>
                <a:cubicBezTo>
                  <a:pt x="227207" y="207868"/>
                  <a:pt x="228671" y="207136"/>
                  <a:pt x="230135" y="208600"/>
                </a:cubicBezTo>
                <a:cubicBezTo>
                  <a:pt x="230866" y="208600"/>
                  <a:pt x="230866" y="209332"/>
                  <a:pt x="230135" y="209332"/>
                </a:cubicBezTo>
                <a:cubicBezTo>
                  <a:pt x="228671" y="210064"/>
                  <a:pt x="227939" y="209332"/>
                  <a:pt x="225743" y="207868"/>
                </a:cubicBezTo>
                <a:close/>
                <a:moveTo>
                  <a:pt x="285029" y="207136"/>
                </a:moveTo>
                <a:cubicBezTo>
                  <a:pt x="285029" y="210064"/>
                  <a:pt x="279173" y="212259"/>
                  <a:pt x="274050" y="214455"/>
                </a:cubicBezTo>
                <a:cubicBezTo>
                  <a:pt x="276977" y="211527"/>
                  <a:pt x="274782" y="210064"/>
                  <a:pt x="279905" y="207868"/>
                </a:cubicBezTo>
                <a:cubicBezTo>
                  <a:pt x="282101" y="206404"/>
                  <a:pt x="285029" y="205672"/>
                  <a:pt x="285029" y="207136"/>
                </a:cubicBezTo>
                <a:close/>
                <a:moveTo>
                  <a:pt x="214765" y="192498"/>
                </a:moveTo>
                <a:cubicBezTo>
                  <a:pt x="215497" y="192498"/>
                  <a:pt x="215497" y="192498"/>
                  <a:pt x="216229" y="193230"/>
                </a:cubicBezTo>
                <a:cubicBezTo>
                  <a:pt x="216229" y="193962"/>
                  <a:pt x="216960" y="194694"/>
                  <a:pt x="216229" y="194694"/>
                </a:cubicBezTo>
                <a:cubicBezTo>
                  <a:pt x="216229" y="194694"/>
                  <a:pt x="214765" y="194694"/>
                  <a:pt x="214765" y="193962"/>
                </a:cubicBezTo>
                <a:cubicBezTo>
                  <a:pt x="214033" y="193230"/>
                  <a:pt x="214033" y="193230"/>
                  <a:pt x="214765" y="192498"/>
                </a:cubicBezTo>
                <a:close/>
                <a:moveTo>
                  <a:pt x="382373" y="182146"/>
                </a:moveTo>
                <a:lnTo>
                  <a:pt x="382373" y="182985"/>
                </a:lnTo>
                <a:cubicBezTo>
                  <a:pt x="382373" y="187376"/>
                  <a:pt x="380909" y="192499"/>
                  <a:pt x="379445" y="196891"/>
                </a:cubicBezTo>
                <a:lnTo>
                  <a:pt x="375136" y="203512"/>
                </a:lnTo>
                <a:close/>
                <a:moveTo>
                  <a:pt x="347240" y="180787"/>
                </a:moveTo>
                <a:cubicBezTo>
                  <a:pt x="346508" y="188838"/>
                  <a:pt x="342117" y="193961"/>
                  <a:pt x="337725" y="202012"/>
                </a:cubicBezTo>
                <a:cubicBezTo>
                  <a:pt x="336262" y="199085"/>
                  <a:pt x="336262" y="196157"/>
                  <a:pt x="339189" y="191034"/>
                </a:cubicBezTo>
                <a:cubicBezTo>
                  <a:pt x="341385" y="187374"/>
                  <a:pt x="344313" y="185178"/>
                  <a:pt x="347240" y="180787"/>
                </a:cubicBezTo>
                <a:close/>
                <a:moveTo>
                  <a:pt x="129131" y="175665"/>
                </a:moveTo>
                <a:cubicBezTo>
                  <a:pt x="126204" y="179325"/>
                  <a:pt x="126204" y="188108"/>
                  <a:pt x="126936" y="194695"/>
                </a:cubicBezTo>
                <a:cubicBezTo>
                  <a:pt x="133523" y="250320"/>
                  <a:pt x="178169" y="289112"/>
                  <a:pt x="229403" y="294967"/>
                </a:cubicBezTo>
                <a:cubicBezTo>
                  <a:pt x="268194" y="298626"/>
                  <a:pt x="304058" y="286184"/>
                  <a:pt x="332603" y="267886"/>
                </a:cubicBezTo>
                <a:cubicBezTo>
                  <a:pt x="346509" y="257639"/>
                  <a:pt x="359683" y="248125"/>
                  <a:pt x="372126" y="232754"/>
                </a:cubicBezTo>
                <a:lnTo>
                  <a:pt x="384834" y="207338"/>
                </a:lnTo>
                <a:lnTo>
                  <a:pt x="386032" y="205674"/>
                </a:lnTo>
                <a:cubicBezTo>
                  <a:pt x="386398" y="205674"/>
                  <a:pt x="387130" y="203844"/>
                  <a:pt x="387770" y="201831"/>
                </a:cubicBezTo>
                <a:lnTo>
                  <a:pt x="387940" y="201127"/>
                </a:lnTo>
                <a:lnTo>
                  <a:pt x="393351" y="190304"/>
                </a:lnTo>
                <a:cubicBezTo>
                  <a:pt x="392619" y="189572"/>
                  <a:pt x="392619" y="188840"/>
                  <a:pt x="391887" y="188108"/>
                </a:cubicBezTo>
                <a:cubicBezTo>
                  <a:pt x="391156" y="187376"/>
                  <a:pt x="390423" y="185912"/>
                  <a:pt x="389692" y="184448"/>
                </a:cubicBezTo>
                <a:cubicBezTo>
                  <a:pt x="389692" y="188840"/>
                  <a:pt x="389692" y="193231"/>
                  <a:pt x="388959" y="196891"/>
                </a:cubicBezTo>
                <a:lnTo>
                  <a:pt x="387940" y="201127"/>
                </a:lnTo>
                <a:lnTo>
                  <a:pt x="384834" y="207338"/>
                </a:lnTo>
                <a:lnTo>
                  <a:pt x="376152" y="219397"/>
                </a:lnTo>
                <a:cubicBezTo>
                  <a:pt x="372492" y="225069"/>
                  <a:pt x="368467" y="230925"/>
                  <a:pt x="364075" y="234218"/>
                </a:cubicBezTo>
                <a:cubicBezTo>
                  <a:pt x="356756" y="240805"/>
                  <a:pt x="346509" y="251052"/>
                  <a:pt x="336262" y="258371"/>
                </a:cubicBezTo>
                <a:cubicBezTo>
                  <a:pt x="326747" y="265690"/>
                  <a:pt x="315037" y="271546"/>
                  <a:pt x="304058" y="276669"/>
                </a:cubicBezTo>
                <a:cubicBezTo>
                  <a:pt x="282832" y="286916"/>
                  <a:pt x="257948" y="290575"/>
                  <a:pt x="233795" y="291307"/>
                </a:cubicBezTo>
                <a:cubicBezTo>
                  <a:pt x="228671" y="291307"/>
                  <a:pt x="223548" y="289843"/>
                  <a:pt x="218424" y="288380"/>
                </a:cubicBezTo>
                <a:cubicBezTo>
                  <a:pt x="195003" y="281792"/>
                  <a:pt x="174510" y="267886"/>
                  <a:pt x="159140" y="250320"/>
                </a:cubicBezTo>
                <a:cubicBezTo>
                  <a:pt x="144502" y="232754"/>
                  <a:pt x="132059" y="210065"/>
                  <a:pt x="131327" y="182985"/>
                </a:cubicBezTo>
                <a:cubicBezTo>
                  <a:pt x="131327" y="180057"/>
                  <a:pt x="130595" y="177129"/>
                  <a:pt x="129131" y="175665"/>
                </a:cubicBezTo>
                <a:close/>
                <a:moveTo>
                  <a:pt x="319428" y="175664"/>
                </a:moveTo>
                <a:cubicBezTo>
                  <a:pt x="320160" y="175664"/>
                  <a:pt x="320892" y="176396"/>
                  <a:pt x="320160" y="177860"/>
                </a:cubicBezTo>
                <a:cubicBezTo>
                  <a:pt x="319428" y="179324"/>
                  <a:pt x="318696" y="180788"/>
                  <a:pt x="316500" y="182983"/>
                </a:cubicBezTo>
                <a:cubicBezTo>
                  <a:pt x="315768" y="180056"/>
                  <a:pt x="316500" y="178592"/>
                  <a:pt x="317232" y="177128"/>
                </a:cubicBezTo>
                <a:cubicBezTo>
                  <a:pt x="317964" y="175664"/>
                  <a:pt x="317964" y="174932"/>
                  <a:pt x="319428" y="175664"/>
                </a:cubicBezTo>
                <a:close/>
                <a:moveTo>
                  <a:pt x="328943" y="174201"/>
                </a:moveTo>
                <a:cubicBezTo>
                  <a:pt x="329675" y="174201"/>
                  <a:pt x="330407" y="175664"/>
                  <a:pt x="329675" y="177128"/>
                </a:cubicBezTo>
                <a:cubicBezTo>
                  <a:pt x="329675" y="178592"/>
                  <a:pt x="328943" y="179324"/>
                  <a:pt x="328211" y="178592"/>
                </a:cubicBezTo>
                <a:cubicBezTo>
                  <a:pt x="326747" y="177860"/>
                  <a:pt x="324552" y="180788"/>
                  <a:pt x="323820" y="177860"/>
                </a:cubicBezTo>
                <a:cubicBezTo>
                  <a:pt x="324552" y="175664"/>
                  <a:pt x="326016" y="173469"/>
                  <a:pt x="328943" y="174201"/>
                </a:cubicBezTo>
                <a:close/>
                <a:moveTo>
                  <a:pt x="339922" y="166881"/>
                </a:moveTo>
                <a:cubicBezTo>
                  <a:pt x="340654" y="168345"/>
                  <a:pt x="341385" y="169809"/>
                  <a:pt x="341385" y="171272"/>
                </a:cubicBezTo>
                <a:cubicBezTo>
                  <a:pt x="341385" y="174200"/>
                  <a:pt x="340654" y="175664"/>
                  <a:pt x="339190" y="175664"/>
                </a:cubicBezTo>
                <a:cubicBezTo>
                  <a:pt x="338458" y="175664"/>
                  <a:pt x="338458" y="174200"/>
                  <a:pt x="338458" y="172736"/>
                </a:cubicBezTo>
                <a:cubicBezTo>
                  <a:pt x="338458" y="170541"/>
                  <a:pt x="338458" y="168345"/>
                  <a:pt x="339922" y="166881"/>
                </a:cubicBezTo>
                <a:close/>
                <a:moveTo>
                  <a:pt x="311377" y="148583"/>
                </a:moveTo>
                <a:cubicBezTo>
                  <a:pt x="315037" y="153706"/>
                  <a:pt x="316500" y="150047"/>
                  <a:pt x="317964" y="153706"/>
                </a:cubicBezTo>
                <a:cubicBezTo>
                  <a:pt x="320160" y="158830"/>
                  <a:pt x="316500" y="158098"/>
                  <a:pt x="316500" y="162489"/>
                </a:cubicBezTo>
                <a:cubicBezTo>
                  <a:pt x="315768" y="158098"/>
                  <a:pt x="314305" y="154438"/>
                  <a:pt x="311377" y="148583"/>
                </a:cubicBezTo>
                <a:close/>
                <a:moveTo>
                  <a:pt x="115225" y="146388"/>
                </a:moveTo>
                <a:cubicBezTo>
                  <a:pt x="114493" y="149316"/>
                  <a:pt x="113761" y="150779"/>
                  <a:pt x="112297" y="152975"/>
                </a:cubicBezTo>
                <a:cubicBezTo>
                  <a:pt x="110833" y="153707"/>
                  <a:pt x="110102" y="155171"/>
                  <a:pt x="109370" y="156635"/>
                </a:cubicBezTo>
                <a:cubicBezTo>
                  <a:pt x="109370" y="152243"/>
                  <a:pt x="112297" y="150048"/>
                  <a:pt x="115225" y="146388"/>
                </a:cubicBezTo>
                <a:close/>
                <a:moveTo>
                  <a:pt x="311377" y="139800"/>
                </a:moveTo>
                <a:cubicBezTo>
                  <a:pt x="312109" y="139069"/>
                  <a:pt x="313573" y="139800"/>
                  <a:pt x="314305" y="141996"/>
                </a:cubicBezTo>
                <a:cubicBezTo>
                  <a:pt x="315768" y="144192"/>
                  <a:pt x="316501" y="147120"/>
                  <a:pt x="315037" y="147851"/>
                </a:cubicBezTo>
                <a:cubicBezTo>
                  <a:pt x="313573" y="148583"/>
                  <a:pt x="312841" y="145656"/>
                  <a:pt x="312841" y="144924"/>
                </a:cubicBezTo>
                <a:cubicBezTo>
                  <a:pt x="311377" y="142728"/>
                  <a:pt x="310645" y="140532"/>
                  <a:pt x="311377" y="139800"/>
                </a:cubicBezTo>
                <a:close/>
                <a:moveTo>
                  <a:pt x="340837" y="139342"/>
                </a:moveTo>
                <a:cubicBezTo>
                  <a:pt x="341386" y="139800"/>
                  <a:pt x="342117" y="140898"/>
                  <a:pt x="342849" y="141996"/>
                </a:cubicBezTo>
                <a:cubicBezTo>
                  <a:pt x="344313" y="144192"/>
                  <a:pt x="345777" y="146387"/>
                  <a:pt x="345777" y="148583"/>
                </a:cubicBezTo>
                <a:cubicBezTo>
                  <a:pt x="346509" y="150779"/>
                  <a:pt x="345777" y="151511"/>
                  <a:pt x="345045" y="150779"/>
                </a:cubicBezTo>
                <a:cubicBezTo>
                  <a:pt x="342849" y="149315"/>
                  <a:pt x="341385" y="152243"/>
                  <a:pt x="336994" y="146387"/>
                </a:cubicBezTo>
                <a:cubicBezTo>
                  <a:pt x="337726" y="144192"/>
                  <a:pt x="340654" y="144924"/>
                  <a:pt x="339922" y="140532"/>
                </a:cubicBezTo>
                <a:cubicBezTo>
                  <a:pt x="339922" y="139068"/>
                  <a:pt x="340288" y="138885"/>
                  <a:pt x="340837" y="139342"/>
                </a:cubicBezTo>
                <a:close/>
                <a:moveTo>
                  <a:pt x="96927" y="138337"/>
                </a:moveTo>
                <a:cubicBezTo>
                  <a:pt x="97659" y="139801"/>
                  <a:pt x="96195" y="142728"/>
                  <a:pt x="94732" y="144924"/>
                </a:cubicBezTo>
                <a:cubicBezTo>
                  <a:pt x="93268" y="147120"/>
                  <a:pt x="92536" y="147120"/>
                  <a:pt x="92536" y="146388"/>
                </a:cubicBezTo>
                <a:cubicBezTo>
                  <a:pt x="91804" y="145656"/>
                  <a:pt x="91804" y="143460"/>
                  <a:pt x="94000" y="140533"/>
                </a:cubicBezTo>
                <a:cubicBezTo>
                  <a:pt x="94732" y="139069"/>
                  <a:pt x="96927" y="138337"/>
                  <a:pt x="96927" y="138337"/>
                </a:cubicBezTo>
                <a:close/>
                <a:moveTo>
                  <a:pt x="384568" y="133215"/>
                </a:moveTo>
                <a:cubicBezTo>
                  <a:pt x="385300" y="135410"/>
                  <a:pt x="386032" y="137606"/>
                  <a:pt x="386764" y="140534"/>
                </a:cubicBezTo>
                <a:cubicBezTo>
                  <a:pt x="388228" y="140534"/>
                  <a:pt x="388228" y="138338"/>
                  <a:pt x="386764" y="135410"/>
                </a:cubicBezTo>
                <a:cubicBezTo>
                  <a:pt x="386032" y="134678"/>
                  <a:pt x="385300" y="133947"/>
                  <a:pt x="384568" y="133215"/>
                </a:cubicBezTo>
                <a:close/>
                <a:moveTo>
                  <a:pt x="319427" y="129553"/>
                </a:moveTo>
                <a:cubicBezTo>
                  <a:pt x="320891" y="129553"/>
                  <a:pt x="321624" y="128821"/>
                  <a:pt x="323819" y="131749"/>
                </a:cubicBezTo>
                <a:cubicBezTo>
                  <a:pt x="324551" y="132481"/>
                  <a:pt x="324551" y="133213"/>
                  <a:pt x="324551" y="133945"/>
                </a:cubicBezTo>
                <a:cubicBezTo>
                  <a:pt x="323819" y="136141"/>
                  <a:pt x="322355" y="134677"/>
                  <a:pt x="320160" y="132481"/>
                </a:cubicBezTo>
                <a:cubicBezTo>
                  <a:pt x="319427" y="131749"/>
                  <a:pt x="319427" y="131749"/>
                  <a:pt x="317964" y="130285"/>
                </a:cubicBezTo>
                <a:cubicBezTo>
                  <a:pt x="318696" y="130285"/>
                  <a:pt x="318696" y="129553"/>
                  <a:pt x="319427" y="129553"/>
                </a:cubicBezTo>
                <a:close/>
                <a:moveTo>
                  <a:pt x="288688" y="116379"/>
                </a:moveTo>
                <a:cubicBezTo>
                  <a:pt x="288688" y="114916"/>
                  <a:pt x="290884" y="116379"/>
                  <a:pt x="292348" y="117111"/>
                </a:cubicBezTo>
                <a:cubicBezTo>
                  <a:pt x="293079" y="117111"/>
                  <a:pt x="295275" y="119307"/>
                  <a:pt x="295275" y="119307"/>
                </a:cubicBezTo>
                <a:cubicBezTo>
                  <a:pt x="294543" y="119673"/>
                  <a:pt x="295092" y="121503"/>
                  <a:pt x="294909" y="122692"/>
                </a:cubicBezTo>
                <a:lnTo>
                  <a:pt x="290151" y="122235"/>
                </a:lnTo>
                <a:lnTo>
                  <a:pt x="290152" y="123698"/>
                </a:lnTo>
                <a:cubicBezTo>
                  <a:pt x="290152" y="124247"/>
                  <a:pt x="289786" y="124430"/>
                  <a:pt x="287956" y="123698"/>
                </a:cubicBezTo>
                <a:cubicBezTo>
                  <a:pt x="287224" y="122966"/>
                  <a:pt x="285760" y="121502"/>
                  <a:pt x="285760" y="120770"/>
                </a:cubicBezTo>
                <a:lnTo>
                  <a:pt x="289960" y="121470"/>
                </a:lnTo>
                <a:close/>
                <a:moveTo>
                  <a:pt x="322356" y="106864"/>
                </a:moveTo>
                <a:cubicBezTo>
                  <a:pt x="324551" y="106864"/>
                  <a:pt x="326015" y="108328"/>
                  <a:pt x="327479" y="110524"/>
                </a:cubicBezTo>
                <a:cubicBezTo>
                  <a:pt x="328211" y="111987"/>
                  <a:pt x="328943" y="113451"/>
                  <a:pt x="327479" y="112719"/>
                </a:cubicBezTo>
                <a:cubicBezTo>
                  <a:pt x="326015" y="111987"/>
                  <a:pt x="323820" y="109792"/>
                  <a:pt x="322356" y="108328"/>
                </a:cubicBezTo>
                <a:cubicBezTo>
                  <a:pt x="321624" y="106864"/>
                  <a:pt x="321624" y="106864"/>
                  <a:pt x="322356" y="106864"/>
                </a:cubicBezTo>
                <a:close/>
                <a:moveTo>
                  <a:pt x="272586" y="98813"/>
                </a:moveTo>
                <a:cubicBezTo>
                  <a:pt x="273318" y="98813"/>
                  <a:pt x="274050" y="98813"/>
                  <a:pt x="275513" y="98813"/>
                </a:cubicBezTo>
                <a:cubicBezTo>
                  <a:pt x="277709" y="99545"/>
                  <a:pt x="276977" y="100277"/>
                  <a:pt x="276977" y="100277"/>
                </a:cubicBezTo>
                <a:cubicBezTo>
                  <a:pt x="276977" y="101009"/>
                  <a:pt x="275513" y="101009"/>
                  <a:pt x="274050" y="100277"/>
                </a:cubicBezTo>
                <a:cubicBezTo>
                  <a:pt x="273318" y="99545"/>
                  <a:pt x="272586" y="98813"/>
                  <a:pt x="272586" y="98813"/>
                </a:cubicBezTo>
                <a:close/>
                <a:moveTo>
                  <a:pt x="261607" y="89299"/>
                </a:moveTo>
                <a:cubicBezTo>
                  <a:pt x="268194" y="90031"/>
                  <a:pt x="271122" y="89299"/>
                  <a:pt x="276245" y="91495"/>
                </a:cubicBezTo>
                <a:cubicBezTo>
                  <a:pt x="277709" y="93690"/>
                  <a:pt x="279173" y="95886"/>
                  <a:pt x="281369" y="98814"/>
                </a:cubicBezTo>
                <a:cubicBezTo>
                  <a:pt x="274781" y="95886"/>
                  <a:pt x="270390" y="92227"/>
                  <a:pt x="261607" y="89299"/>
                </a:cubicBezTo>
                <a:close/>
                <a:moveTo>
                  <a:pt x="282832" y="87104"/>
                </a:moveTo>
                <a:cubicBezTo>
                  <a:pt x="264535" y="85640"/>
                  <a:pt x="246237" y="87836"/>
                  <a:pt x="228671" y="95887"/>
                </a:cubicBezTo>
                <a:cubicBezTo>
                  <a:pt x="233063" y="99547"/>
                  <a:pt x="238186" y="103206"/>
                  <a:pt x="246969" y="109062"/>
                </a:cubicBezTo>
                <a:cubicBezTo>
                  <a:pt x="249896" y="111257"/>
                  <a:pt x="248433" y="111257"/>
                  <a:pt x="244773" y="110525"/>
                </a:cubicBezTo>
                <a:cubicBezTo>
                  <a:pt x="236722" y="109062"/>
                  <a:pt x="237454" y="110525"/>
                  <a:pt x="241114" y="113453"/>
                </a:cubicBezTo>
                <a:cubicBezTo>
                  <a:pt x="241846" y="114185"/>
                  <a:pt x="244773" y="115649"/>
                  <a:pt x="244773" y="115649"/>
                </a:cubicBezTo>
                <a:cubicBezTo>
                  <a:pt x="243310" y="117113"/>
                  <a:pt x="235258" y="114917"/>
                  <a:pt x="232331" y="116381"/>
                </a:cubicBezTo>
                <a:cubicBezTo>
                  <a:pt x="228671" y="117113"/>
                  <a:pt x="246969" y="120772"/>
                  <a:pt x="238918" y="121504"/>
                </a:cubicBezTo>
                <a:cubicBezTo>
                  <a:pt x="232331" y="122236"/>
                  <a:pt x="238918" y="123700"/>
                  <a:pt x="246969" y="125896"/>
                </a:cubicBezTo>
                <a:cubicBezTo>
                  <a:pt x="250629" y="127359"/>
                  <a:pt x="254288" y="128823"/>
                  <a:pt x="255752" y="131751"/>
                </a:cubicBezTo>
                <a:cubicBezTo>
                  <a:pt x="256484" y="133947"/>
                  <a:pt x="255020" y="133215"/>
                  <a:pt x="252093" y="132483"/>
                </a:cubicBezTo>
                <a:cubicBezTo>
                  <a:pt x="246969" y="130287"/>
                  <a:pt x="239650" y="126627"/>
                  <a:pt x="233063" y="126627"/>
                </a:cubicBezTo>
                <a:cubicBezTo>
                  <a:pt x="221352" y="126627"/>
                  <a:pt x="220620" y="128823"/>
                  <a:pt x="231599" y="131751"/>
                </a:cubicBezTo>
                <a:cubicBezTo>
                  <a:pt x="245505" y="137606"/>
                  <a:pt x="244773" y="144193"/>
                  <a:pt x="249896" y="152244"/>
                </a:cubicBezTo>
                <a:cubicBezTo>
                  <a:pt x="252093" y="155904"/>
                  <a:pt x="245505" y="158100"/>
                  <a:pt x="243310" y="156636"/>
                </a:cubicBezTo>
                <a:cubicBezTo>
                  <a:pt x="241114" y="155172"/>
                  <a:pt x="238918" y="153708"/>
                  <a:pt x="237454" y="152244"/>
                </a:cubicBezTo>
                <a:cubicBezTo>
                  <a:pt x="233063" y="148585"/>
                  <a:pt x="227939" y="148585"/>
                  <a:pt x="226476" y="150780"/>
                </a:cubicBezTo>
                <a:cubicBezTo>
                  <a:pt x="225012" y="152244"/>
                  <a:pt x="227207" y="153708"/>
                  <a:pt x="230867" y="155904"/>
                </a:cubicBezTo>
                <a:cubicBezTo>
                  <a:pt x="235258" y="159563"/>
                  <a:pt x="234527" y="160295"/>
                  <a:pt x="230135" y="160295"/>
                </a:cubicBezTo>
                <a:lnTo>
                  <a:pt x="229403" y="160295"/>
                </a:lnTo>
                <a:cubicBezTo>
                  <a:pt x="222084" y="161759"/>
                  <a:pt x="223548" y="162491"/>
                  <a:pt x="227207" y="166882"/>
                </a:cubicBezTo>
                <a:cubicBezTo>
                  <a:pt x="225012" y="167614"/>
                  <a:pt x="222816" y="166151"/>
                  <a:pt x="220620" y="167614"/>
                </a:cubicBezTo>
                <a:cubicBezTo>
                  <a:pt x="220620" y="169810"/>
                  <a:pt x="222084" y="171274"/>
                  <a:pt x="221352" y="174202"/>
                </a:cubicBezTo>
                <a:cubicBezTo>
                  <a:pt x="220620" y="176397"/>
                  <a:pt x="219888" y="178593"/>
                  <a:pt x="219157" y="178593"/>
                </a:cubicBezTo>
                <a:cubicBezTo>
                  <a:pt x="216961" y="178593"/>
                  <a:pt x="215497" y="180789"/>
                  <a:pt x="214765" y="182985"/>
                </a:cubicBezTo>
                <a:cubicBezTo>
                  <a:pt x="212569" y="187376"/>
                  <a:pt x="213301" y="186644"/>
                  <a:pt x="211838" y="185912"/>
                </a:cubicBezTo>
                <a:lnTo>
                  <a:pt x="211105" y="185912"/>
                </a:lnTo>
                <a:cubicBezTo>
                  <a:pt x="209641" y="185180"/>
                  <a:pt x="208178" y="188108"/>
                  <a:pt x="212569" y="189572"/>
                </a:cubicBezTo>
                <a:cubicBezTo>
                  <a:pt x="213301" y="189572"/>
                  <a:pt x="212569" y="190304"/>
                  <a:pt x="211838" y="191036"/>
                </a:cubicBezTo>
                <a:cubicBezTo>
                  <a:pt x="209641" y="192499"/>
                  <a:pt x="210374" y="196159"/>
                  <a:pt x="212569" y="198355"/>
                </a:cubicBezTo>
                <a:cubicBezTo>
                  <a:pt x="214033" y="200550"/>
                  <a:pt x="215497" y="202746"/>
                  <a:pt x="217693" y="204942"/>
                </a:cubicBezTo>
                <a:cubicBezTo>
                  <a:pt x="218424" y="206406"/>
                  <a:pt x="220620" y="207869"/>
                  <a:pt x="218424" y="207869"/>
                </a:cubicBezTo>
                <a:cubicBezTo>
                  <a:pt x="216229" y="207869"/>
                  <a:pt x="219888" y="211529"/>
                  <a:pt x="216961" y="210797"/>
                </a:cubicBezTo>
                <a:cubicBezTo>
                  <a:pt x="215497" y="210065"/>
                  <a:pt x="214033" y="209333"/>
                  <a:pt x="212569" y="207138"/>
                </a:cubicBezTo>
                <a:cubicBezTo>
                  <a:pt x="209641" y="202746"/>
                  <a:pt x="211105" y="199087"/>
                  <a:pt x="208910" y="195427"/>
                </a:cubicBezTo>
                <a:cubicBezTo>
                  <a:pt x="207446" y="192499"/>
                  <a:pt x="203786" y="191036"/>
                  <a:pt x="204518" y="187376"/>
                </a:cubicBezTo>
                <a:cubicBezTo>
                  <a:pt x="203054" y="190304"/>
                  <a:pt x="200859" y="192499"/>
                  <a:pt x="200859" y="196159"/>
                </a:cubicBezTo>
                <a:cubicBezTo>
                  <a:pt x="199395" y="196891"/>
                  <a:pt x="198663" y="193963"/>
                  <a:pt x="197199" y="193963"/>
                </a:cubicBezTo>
                <a:cubicBezTo>
                  <a:pt x="196467" y="195427"/>
                  <a:pt x="196467" y="197623"/>
                  <a:pt x="197931" y="199818"/>
                </a:cubicBezTo>
                <a:cubicBezTo>
                  <a:pt x="198663" y="201282"/>
                  <a:pt x="200859" y="202746"/>
                  <a:pt x="200127" y="204942"/>
                </a:cubicBezTo>
                <a:cubicBezTo>
                  <a:pt x="199395" y="206406"/>
                  <a:pt x="197199" y="204210"/>
                  <a:pt x="195735" y="202746"/>
                </a:cubicBezTo>
                <a:cubicBezTo>
                  <a:pt x="195735" y="202746"/>
                  <a:pt x="195003" y="202014"/>
                  <a:pt x="194271" y="201282"/>
                </a:cubicBezTo>
                <a:cubicBezTo>
                  <a:pt x="193540" y="206406"/>
                  <a:pt x="197931" y="214457"/>
                  <a:pt x="192808" y="214457"/>
                </a:cubicBezTo>
                <a:cubicBezTo>
                  <a:pt x="189880" y="211529"/>
                  <a:pt x="186221" y="206406"/>
                  <a:pt x="183293" y="199818"/>
                </a:cubicBezTo>
                <a:cubicBezTo>
                  <a:pt x="184757" y="209333"/>
                  <a:pt x="188416" y="218116"/>
                  <a:pt x="197931" y="224703"/>
                </a:cubicBezTo>
                <a:cubicBezTo>
                  <a:pt x="188416" y="224703"/>
                  <a:pt x="184025" y="209333"/>
                  <a:pt x="178902" y="203478"/>
                </a:cubicBezTo>
                <a:cubicBezTo>
                  <a:pt x="178902" y="210065"/>
                  <a:pt x="184757" y="219580"/>
                  <a:pt x="187684" y="226167"/>
                </a:cubicBezTo>
                <a:cubicBezTo>
                  <a:pt x="182561" y="223972"/>
                  <a:pt x="178902" y="215920"/>
                  <a:pt x="175974" y="212261"/>
                </a:cubicBezTo>
                <a:cubicBezTo>
                  <a:pt x="174510" y="212993"/>
                  <a:pt x="178169" y="218848"/>
                  <a:pt x="178902" y="221776"/>
                </a:cubicBezTo>
                <a:cubicBezTo>
                  <a:pt x="175242" y="218116"/>
                  <a:pt x="172314" y="212261"/>
                  <a:pt x="169386" y="206406"/>
                </a:cubicBezTo>
                <a:cubicBezTo>
                  <a:pt x="169386" y="212993"/>
                  <a:pt x="170850" y="219580"/>
                  <a:pt x="170850" y="224703"/>
                </a:cubicBezTo>
                <a:cubicBezTo>
                  <a:pt x="165727" y="218116"/>
                  <a:pt x="162067" y="209333"/>
                  <a:pt x="158408" y="202014"/>
                </a:cubicBezTo>
                <a:cubicBezTo>
                  <a:pt x="155480" y="210065"/>
                  <a:pt x="167923" y="225435"/>
                  <a:pt x="168655" y="232754"/>
                </a:cubicBezTo>
                <a:cubicBezTo>
                  <a:pt x="164263" y="226167"/>
                  <a:pt x="159872" y="219580"/>
                  <a:pt x="156944" y="212261"/>
                </a:cubicBezTo>
                <a:cubicBezTo>
                  <a:pt x="155480" y="218116"/>
                  <a:pt x="164263" y="228363"/>
                  <a:pt x="164995" y="234218"/>
                </a:cubicBezTo>
                <a:cubicBezTo>
                  <a:pt x="161336" y="232754"/>
                  <a:pt x="158408" y="221776"/>
                  <a:pt x="156212" y="220312"/>
                </a:cubicBezTo>
                <a:cubicBezTo>
                  <a:pt x="153285" y="218848"/>
                  <a:pt x="154016" y="221044"/>
                  <a:pt x="154748" y="222508"/>
                </a:cubicBezTo>
                <a:cubicBezTo>
                  <a:pt x="159140" y="230559"/>
                  <a:pt x="164263" y="238610"/>
                  <a:pt x="164995" y="242269"/>
                </a:cubicBezTo>
                <a:cubicBezTo>
                  <a:pt x="165727" y="249588"/>
                  <a:pt x="174510" y="259835"/>
                  <a:pt x="185488" y="266422"/>
                </a:cubicBezTo>
                <a:cubicBezTo>
                  <a:pt x="208178" y="281792"/>
                  <a:pt x="236722" y="283988"/>
                  <a:pt x="261607" y="281061"/>
                </a:cubicBezTo>
                <a:cubicBezTo>
                  <a:pt x="268926" y="279597"/>
                  <a:pt x="270390" y="278133"/>
                  <a:pt x="274050" y="275937"/>
                </a:cubicBezTo>
                <a:cubicBezTo>
                  <a:pt x="281369" y="273009"/>
                  <a:pt x="295275" y="267886"/>
                  <a:pt x="297471" y="268618"/>
                </a:cubicBezTo>
                <a:cubicBezTo>
                  <a:pt x="303326" y="271546"/>
                  <a:pt x="317232" y="263495"/>
                  <a:pt x="326015" y="257639"/>
                </a:cubicBezTo>
                <a:cubicBezTo>
                  <a:pt x="336262" y="250686"/>
                  <a:pt x="346509" y="243001"/>
                  <a:pt x="355749" y="233303"/>
                </a:cubicBezTo>
                <a:lnTo>
                  <a:pt x="375136" y="203512"/>
                </a:lnTo>
                <a:lnTo>
                  <a:pt x="369198" y="221044"/>
                </a:lnTo>
                <a:cubicBezTo>
                  <a:pt x="380177" y="210797"/>
                  <a:pt x="386032" y="196159"/>
                  <a:pt x="388228" y="181521"/>
                </a:cubicBezTo>
                <a:cubicBezTo>
                  <a:pt x="387496" y="179325"/>
                  <a:pt x="386032" y="177861"/>
                  <a:pt x="384568" y="175665"/>
                </a:cubicBezTo>
                <a:lnTo>
                  <a:pt x="382373" y="182146"/>
                </a:lnTo>
                <a:lnTo>
                  <a:pt x="382373" y="168346"/>
                </a:lnTo>
                <a:cubicBezTo>
                  <a:pt x="382373" y="167614"/>
                  <a:pt x="381640" y="166882"/>
                  <a:pt x="381640" y="166151"/>
                </a:cubicBezTo>
                <a:cubicBezTo>
                  <a:pt x="373590" y="145657"/>
                  <a:pt x="359683" y="128823"/>
                  <a:pt x="344313" y="114917"/>
                </a:cubicBezTo>
                <a:cubicBezTo>
                  <a:pt x="335530" y="107598"/>
                  <a:pt x="326747" y="101742"/>
                  <a:pt x="317965" y="96619"/>
                </a:cubicBezTo>
                <a:cubicBezTo>
                  <a:pt x="316501" y="95887"/>
                  <a:pt x="315037" y="95155"/>
                  <a:pt x="313573" y="94423"/>
                </a:cubicBezTo>
                <a:cubicBezTo>
                  <a:pt x="304058" y="91496"/>
                  <a:pt x="293811" y="87836"/>
                  <a:pt x="282832" y="87104"/>
                </a:cubicBezTo>
                <a:close/>
                <a:moveTo>
                  <a:pt x="202322" y="10986"/>
                </a:moveTo>
                <a:lnTo>
                  <a:pt x="201375" y="11413"/>
                </a:lnTo>
                <a:lnTo>
                  <a:pt x="199562" y="11558"/>
                </a:lnTo>
                <a:close/>
                <a:moveTo>
                  <a:pt x="253556" y="739"/>
                </a:moveTo>
                <a:cubicBezTo>
                  <a:pt x="285760" y="-2189"/>
                  <a:pt x="319428" y="3666"/>
                  <a:pt x="350900" y="16841"/>
                </a:cubicBezTo>
                <a:cubicBezTo>
                  <a:pt x="369198" y="23428"/>
                  <a:pt x="386764" y="37334"/>
                  <a:pt x="402866" y="49777"/>
                </a:cubicBezTo>
                <a:cubicBezTo>
                  <a:pt x="409453" y="55632"/>
                  <a:pt x="412381" y="62219"/>
                  <a:pt x="416040" y="65879"/>
                </a:cubicBezTo>
                <a:cubicBezTo>
                  <a:pt x="420432" y="69538"/>
                  <a:pt x="425555" y="72466"/>
                  <a:pt x="430678" y="79053"/>
                </a:cubicBezTo>
                <a:cubicBezTo>
                  <a:pt x="447512" y="100279"/>
                  <a:pt x="461419" y="124432"/>
                  <a:pt x="468006" y="148585"/>
                </a:cubicBezTo>
                <a:cubicBezTo>
                  <a:pt x="477521" y="184448"/>
                  <a:pt x="484108" y="220312"/>
                  <a:pt x="476789" y="259103"/>
                </a:cubicBezTo>
                <a:cubicBezTo>
                  <a:pt x="470934" y="296431"/>
                  <a:pt x="454831" y="332294"/>
                  <a:pt x="432142" y="362303"/>
                </a:cubicBezTo>
                <a:cubicBezTo>
                  <a:pt x="410185" y="390115"/>
                  <a:pt x="382373" y="412804"/>
                  <a:pt x="351632" y="428174"/>
                </a:cubicBezTo>
                <a:cubicBezTo>
                  <a:pt x="323088" y="442813"/>
                  <a:pt x="292348" y="453059"/>
                  <a:pt x="259412" y="455987"/>
                </a:cubicBezTo>
                <a:cubicBezTo>
                  <a:pt x="219888" y="458915"/>
                  <a:pt x="178902" y="452328"/>
                  <a:pt x="143038" y="436225"/>
                </a:cubicBezTo>
                <a:cubicBezTo>
                  <a:pt x="137914" y="433298"/>
                  <a:pt x="131327" y="430370"/>
                  <a:pt x="126936" y="428174"/>
                </a:cubicBezTo>
                <a:cubicBezTo>
                  <a:pt x="110834" y="422319"/>
                  <a:pt x="104247" y="406949"/>
                  <a:pt x="87413" y="401826"/>
                </a:cubicBezTo>
                <a:cubicBezTo>
                  <a:pt x="72775" y="390115"/>
                  <a:pt x="59600" y="377673"/>
                  <a:pt x="47889" y="363034"/>
                </a:cubicBezTo>
                <a:cubicBezTo>
                  <a:pt x="36179" y="348396"/>
                  <a:pt x="26664" y="332294"/>
                  <a:pt x="19345" y="314728"/>
                </a:cubicBezTo>
                <a:cubicBezTo>
                  <a:pt x="11294" y="297163"/>
                  <a:pt x="5439" y="278133"/>
                  <a:pt x="2511" y="259835"/>
                </a:cubicBezTo>
                <a:cubicBezTo>
                  <a:pt x="-1880" y="226899"/>
                  <a:pt x="-1149" y="193231"/>
                  <a:pt x="9830" y="162491"/>
                </a:cubicBezTo>
                <a:cubicBezTo>
                  <a:pt x="19345" y="135410"/>
                  <a:pt x="32519" y="106866"/>
                  <a:pt x="50817" y="82713"/>
                </a:cubicBezTo>
                <a:cubicBezTo>
                  <a:pt x="71311" y="56364"/>
                  <a:pt x="99855" y="35139"/>
                  <a:pt x="131327" y="21232"/>
                </a:cubicBezTo>
                <a:cubicBezTo>
                  <a:pt x="137914" y="18305"/>
                  <a:pt x="145233" y="16841"/>
                  <a:pt x="151821" y="15377"/>
                </a:cubicBezTo>
                <a:lnTo>
                  <a:pt x="199562" y="11558"/>
                </a:lnTo>
                <a:lnTo>
                  <a:pt x="142306" y="23428"/>
                </a:lnTo>
                <a:cubicBezTo>
                  <a:pt x="123093" y="30381"/>
                  <a:pt x="104978" y="40262"/>
                  <a:pt x="88876" y="53436"/>
                </a:cubicBezTo>
                <a:cubicBezTo>
                  <a:pt x="52281" y="83445"/>
                  <a:pt x="28128" y="123700"/>
                  <a:pt x="15685" y="166882"/>
                </a:cubicBezTo>
                <a:cubicBezTo>
                  <a:pt x="3243" y="210797"/>
                  <a:pt x="3975" y="259835"/>
                  <a:pt x="22273" y="303750"/>
                </a:cubicBezTo>
                <a:cubicBezTo>
                  <a:pt x="40570" y="346932"/>
                  <a:pt x="71311" y="382796"/>
                  <a:pt x="109370" y="407681"/>
                </a:cubicBezTo>
                <a:cubicBezTo>
                  <a:pt x="128033" y="419758"/>
                  <a:pt x="148344" y="429455"/>
                  <a:pt x="169752" y="436134"/>
                </a:cubicBezTo>
                <a:lnTo>
                  <a:pt x="197844" y="440471"/>
                </a:lnTo>
                <a:lnTo>
                  <a:pt x="203695" y="442172"/>
                </a:lnTo>
                <a:lnTo>
                  <a:pt x="211136" y="442522"/>
                </a:lnTo>
                <a:lnTo>
                  <a:pt x="236722" y="446472"/>
                </a:lnTo>
                <a:cubicBezTo>
                  <a:pt x="282101" y="445740"/>
                  <a:pt x="326015" y="432566"/>
                  <a:pt x="363343" y="409145"/>
                </a:cubicBezTo>
                <a:cubicBezTo>
                  <a:pt x="361879" y="407681"/>
                  <a:pt x="358220" y="409877"/>
                  <a:pt x="356024" y="411341"/>
                </a:cubicBezTo>
                <a:cubicBezTo>
                  <a:pt x="324551" y="432566"/>
                  <a:pt x="286492" y="440617"/>
                  <a:pt x="248433" y="444277"/>
                </a:cubicBezTo>
                <a:lnTo>
                  <a:pt x="211136" y="442522"/>
                </a:lnTo>
                <a:lnTo>
                  <a:pt x="197844" y="440471"/>
                </a:lnTo>
                <a:lnTo>
                  <a:pt x="160604" y="429638"/>
                </a:lnTo>
                <a:cubicBezTo>
                  <a:pt x="135719" y="419392"/>
                  <a:pt x="112297" y="406217"/>
                  <a:pt x="91072" y="389383"/>
                </a:cubicBezTo>
                <a:cubicBezTo>
                  <a:pt x="74970" y="376941"/>
                  <a:pt x="61796" y="362303"/>
                  <a:pt x="51549" y="345469"/>
                </a:cubicBezTo>
                <a:cubicBezTo>
                  <a:pt x="44962" y="335222"/>
                  <a:pt x="39106" y="325707"/>
                  <a:pt x="33251" y="315460"/>
                </a:cubicBezTo>
                <a:cubicBezTo>
                  <a:pt x="18613" y="291307"/>
                  <a:pt x="12026" y="260567"/>
                  <a:pt x="11294" y="232023"/>
                </a:cubicBezTo>
                <a:cubicBezTo>
                  <a:pt x="11294" y="221776"/>
                  <a:pt x="14222" y="212261"/>
                  <a:pt x="14953" y="199818"/>
                </a:cubicBezTo>
                <a:cubicBezTo>
                  <a:pt x="15685" y="184448"/>
                  <a:pt x="19345" y="169810"/>
                  <a:pt x="25932" y="155172"/>
                </a:cubicBezTo>
                <a:cubicBezTo>
                  <a:pt x="30323" y="144193"/>
                  <a:pt x="35447" y="131751"/>
                  <a:pt x="40570" y="120772"/>
                </a:cubicBezTo>
                <a:cubicBezTo>
                  <a:pt x="42034" y="116381"/>
                  <a:pt x="44230" y="111989"/>
                  <a:pt x="48621" y="109062"/>
                </a:cubicBezTo>
                <a:cubicBezTo>
                  <a:pt x="41302" y="122968"/>
                  <a:pt x="35447" y="136142"/>
                  <a:pt x="30323" y="150049"/>
                </a:cubicBezTo>
                <a:cubicBezTo>
                  <a:pt x="28860" y="152976"/>
                  <a:pt x="28128" y="155904"/>
                  <a:pt x="26664" y="158831"/>
                </a:cubicBezTo>
                <a:cubicBezTo>
                  <a:pt x="23004" y="169810"/>
                  <a:pt x="22273" y="178593"/>
                  <a:pt x="21541" y="188108"/>
                </a:cubicBezTo>
                <a:cubicBezTo>
                  <a:pt x="20809" y="193963"/>
                  <a:pt x="16417" y="202746"/>
                  <a:pt x="16417" y="214457"/>
                </a:cubicBezTo>
                <a:cubicBezTo>
                  <a:pt x="16417" y="219580"/>
                  <a:pt x="16417" y="225435"/>
                  <a:pt x="17149" y="228363"/>
                </a:cubicBezTo>
                <a:cubicBezTo>
                  <a:pt x="20077" y="237878"/>
                  <a:pt x="20809" y="249588"/>
                  <a:pt x="23004" y="262031"/>
                </a:cubicBezTo>
                <a:cubicBezTo>
                  <a:pt x="26664" y="279597"/>
                  <a:pt x="31787" y="297163"/>
                  <a:pt x="39839" y="311069"/>
                </a:cubicBezTo>
                <a:cubicBezTo>
                  <a:pt x="51549" y="330830"/>
                  <a:pt x="63259" y="348396"/>
                  <a:pt x="77166" y="365230"/>
                </a:cubicBezTo>
                <a:cubicBezTo>
                  <a:pt x="80825" y="368158"/>
                  <a:pt x="84485" y="372549"/>
                  <a:pt x="87413" y="375477"/>
                </a:cubicBezTo>
                <a:cubicBezTo>
                  <a:pt x="96195" y="384260"/>
                  <a:pt x="103514" y="383528"/>
                  <a:pt x="110102" y="390847"/>
                </a:cubicBezTo>
                <a:cubicBezTo>
                  <a:pt x="115957" y="398166"/>
                  <a:pt x="124008" y="402558"/>
                  <a:pt x="132791" y="407681"/>
                </a:cubicBezTo>
                <a:cubicBezTo>
                  <a:pt x="155480" y="420123"/>
                  <a:pt x="180365" y="428174"/>
                  <a:pt x="205250" y="431102"/>
                </a:cubicBezTo>
                <a:cubicBezTo>
                  <a:pt x="218424" y="432566"/>
                  <a:pt x="231599" y="435494"/>
                  <a:pt x="245505" y="434030"/>
                </a:cubicBezTo>
                <a:cubicBezTo>
                  <a:pt x="261607" y="432566"/>
                  <a:pt x="278441" y="429638"/>
                  <a:pt x="293811" y="424515"/>
                </a:cubicBezTo>
                <a:cubicBezTo>
                  <a:pt x="299667" y="422319"/>
                  <a:pt x="315037" y="417928"/>
                  <a:pt x="309913" y="415000"/>
                </a:cubicBezTo>
                <a:cubicBezTo>
                  <a:pt x="308449" y="415000"/>
                  <a:pt x="317232" y="410609"/>
                  <a:pt x="322356" y="409145"/>
                </a:cubicBezTo>
                <a:cubicBezTo>
                  <a:pt x="334066" y="406217"/>
                  <a:pt x="342117" y="400362"/>
                  <a:pt x="348704" y="393775"/>
                </a:cubicBezTo>
                <a:cubicBezTo>
                  <a:pt x="353096" y="390115"/>
                  <a:pt x="357487" y="387188"/>
                  <a:pt x="364075" y="383528"/>
                </a:cubicBezTo>
                <a:cubicBezTo>
                  <a:pt x="372126" y="379868"/>
                  <a:pt x="380909" y="372549"/>
                  <a:pt x="386764" y="365230"/>
                </a:cubicBezTo>
                <a:cubicBezTo>
                  <a:pt x="394815" y="356447"/>
                  <a:pt x="403598" y="344737"/>
                  <a:pt x="399206" y="342541"/>
                </a:cubicBezTo>
                <a:cubicBezTo>
                  <a:pt x="398475" y="341809"/>
                  <a:pt x="399938" y="338881"/>
                  <a:pt x="402866" y="334490"/>
                </a:cubicBezTo>
                <a:cubicBezTo>
                  <a:pt x="405062" y="331562"/>
                  <a:pt x="407989" y="329367"/>
                  <a:pt x="408721" y="330098"/>
                </a:cubicBezTo>
                <a:cubicBezTo>
                  <a:pt x="410185" y="331562"/>
                  <a:pt x="413845" y="328635"/>
                  <a:pt x="417504" y="322047"/>
                </a:cubicBezTo>
                <a:cubicBezTo>
                  <a:pt x="422628" y="314728"/>
                  <a:pt x="427019" y="305945"/>
                  <a:pt x="430678" y="297894"/>
                </a:cubicBezTo>
                <a:cubicBezTo>
                  <a:pt x="435070" y="288380"/>
                  <a:pt x="435802" y="281061"/>
                  <a:pt x="432142" y="276669"/>
                </a:cubicBezTo>
                <a:cubicBezTo>
                  <a:pt x="429947" y="273741"/>
                  <a:pt x="429947" y="267154"/>
                  <a:pt x="427019" y="269350"/>
                </a:cubicBezTo>
                <a:cubicBezTo>
                  <a:pt x="424823" y="271546"/>
                  <a:pt x="421895" y="282524"/>
                  <a:pt x="418968" y="283988"/>
                </a:cubicBezTo>
                <a:cubicBezTo>
                  <a:pt x="418968" y="279597"/>
                  <a:pt x="420432" y="274473"/>
                  <a:pt x="421895" y="267886"/>
                </a:cubicBezTo>
                <a:cubicBezTo>
                  <a:pt x="423359" y="261299"/>
                  <a:pt x="423359" y="257639"/>
                  <a:pt x="421895" y="256176"/>
                </a:cubicBezTo>
                <a:cubicBezTo>
                  <a:pt x="418968" y="261299"/>
                  <a:pt x="422628" y="264958"/>
                  <a:pt x="418968" y="270082"/>
                </a:cubicBezTo>
                <a:cubicBezTo>
                  <a:pt x="418236" y="268618"/>
                  <a:pt x="416772" y="267154"/>
                  <a:pt x="417504" y="263495"/>
                </a:cubicBezTo>
                <a:cubicBezTo>
                  <a:pt x="418236" y="259103"/>
                  <a:pt x="419700" y="253248"/>
                  <a:pt x="417504" y="253248"/>
                </a:cubicBezTo>
                <a:cubicBezTo>
                  <a:pt x="414576" y="253248"/>
                  <a:pt x="412381" y="245929"/>
                  <a:pt x="408721" y="249588"/>
                </a:cubicBezTo>
                <a:cubicBezTo>
                  <a:pt x="406525" y="251052"/>
                  <a:pt x="405062" y="251784"/>
                  <a:pt x="402866" y="255444"/>
                </a:cubicBezTo>
                <a:cubicBezTo>
                  <a:pt x="400670" y="259835"/>
                  <a:pt x="398475" y="262031"/>
                  <a:pt x="395547" y="267154"/>
                </a:cubicBezTo>
                <a:cubicBezTo>
                  <a:pt x="395547" y="263495"/>
                  <a:pt x="394815" y="259835"/>
                  <a:pt x="392619" y="259103"/>
                </a:cubicBezTo>
                <a:cubicBezTo>
                  <a:pt x="391887" y="259103"/>
                  <a:pt x="391156" y="258371"/>
                  <a:pt x="391156" y="256176"/>
                </a:cubicBezTo>
                <a:cubicBezTo>
                  <a:pt x="392619" y="245929"/>
                  <a:pt x="391887" y="234950"/>
                  <a:pt x="391887" y="224703"/>
                </a:cubicBezTo>
                <a:cubicBezTo>
                  <a:pt x="391156" y="221044"/>
                  <a:pt x="391887" y="218116"/>
                  <a:pt x="391887" y="214457"/>
                </a:cubicBezTo>
                <a:cubicBezTo>
                  <a:pt x="386032" y="226167"/>
                  <a:pt x="379445" y="237878"/>
                  <a:pt x="370662" y="246661"/>
                </a:cubicBezTo>
                <a:cubicBezTo>
                  <a:pt x="361879" y="256176"/>
                  <a:pt x="353096" y="263495"/>
                  <a:pt x="342849" y="268618"/>
                </a:cubicBezTo>
                <a:cubicBezTo>
                  <a:pt x="334798" y="273009"/>
                  <a:pt x="324551" y="280329"/>
                  <a:pt x="313573" y="285452"/>
                </a:cubicBezTo>
                <a:cubicBezTo>
                  <a:pt x="298935" y="293503"/>
                  <a:pt x="281369" y="299358"/>
                  <a:pt x="263803" y="300090"/>
                </a:cubicBezTo>
                <a:cubicBezTo>
                  <a:pt x="260875" y="300090"/>
                  <a:pt x="255752" y="300822"/>
                  <a:pt x="252824" y="300822"/>
                </a:cubicBezTo>
                <a:cubicBezTo>
                  <a:pt x="220620" y="305945"/>
                  <a:pt x="182561" y="290575"/>
                  <a:pt x="158408" y="267154"/>
                </a:cubicBezTo>
                <a:cubicBezTo>
                  <a:pt x="134255" y="245197"/>
                  <a:pt x="115957" y="209333"/>
                  <a:pt x="122544" y="168346"/>
                </a:cubicBezTo>
                <a:cubicBezTo>
                  <a:pt x="122544" y="165419"/>
                  <a:pt x="123276" y="162491"/>
                  <a:pt x="124008" y="159563"/>
                </a:cubicBezTo>
                <a:cubicBezTo>
                  <a:pt x="124740" y="155172"/>
                  <a:pt x="126204" y="150780"/>
                  <a:pt x="128400" y="146389"/>
                </a:cubicBezTo>
                <a:cubicBezTo>
                  <a:pt x="126936" y="146389"/>
                  <a:pt x="124740" y="144925"/>
                  <a:pt x="124008" y="142729"/>
                </a:cubicBezTo>
                <a:cubicBezTo>
                  <a:pt x="115957" y="149317"/>
                  <a:pt x="114493" y="141266"/>
                  <a:pt x="110834" y="139070"/>
                </a:cubicBezTo>
                <a:cubicBezTo>
                  <a:pt x="106442" y="136874"/>
                  <a:pt x="100587" y="139070"/>
                  <a:pt x="100587" y="128823"/>
                </a:cubicBezTo>
                <a:cubicBezTo>
                  <a:pt x="100587" y="127359"/>
                  <a:pt x="99855" y="125164"/>
                  <a:pt x="99123" y="125896"/>
                </a:cubicBezTo>
                <a:cubicBezTo>
                  <a:pt x="88876" y="133215"/>
                  <a:pt x="92536" y="114185"/>
                  <a:pt x="94732" y="103938"/>
                </a:cubicBezTo>
                <a:cubicBezTo>
                  <a:pt x="95464" y="92960"/>
                  <a:pt x="104978" y="76126"/>
                  <a:pt x="120349" y="60024"/>
                </a:cubicBezTo>
                <a:cubicBezTo>
                  <a:pt x="131693" y="48679"/>
                  <a:pt x="144502" y="38981"/>
                  <a:pt x="158316" y="30838"/>
                </a:cubicBezTo>
                <a:lnTo>
                  <a:pt x="201375" y="11413"/>
                </a:lnTo>
                <a:lnTo>
                  <a:pt x="206714" y="10986"/>
                </a:lnTo>
                <a:cubicBezTo>
                  <a:pt x="222084" y="5862"/>
                  <a:pt x="237454" y="2203"/>
                  <a:pt x="253556" y="739"/>
                </a:cubicBezTo>
                <a:close/>
              </a:path>
            </a:pathLst>
          </a:custGeom>
          <a:solidFill>
            <a:srgbClr val="F0D7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78" name="Google Shape;378;p2"/>
          <p:cNvPicPr preferRelativeResize="0"/>
          <p:nvPr/>
        </p:nvPicPr>
        <p:blipFill rotWithShape="1">
          <a:blip r:embed="rId3">
            <a:extLst>
              <a:ext uri="{BEBA8EAE-BF5A-486C-A8C5-ECC9F3942E4B}">
                <a14:imgProps xmlns:a14="http://schemas.microsoft.com/office/drawing/2010/main">
                  <a14:imgLayer r:embed="rId4">
                    <a14:imgEffect>
                      <a14:backgroundRemoval t="9910" b="96997" l="10000" r="90000">
                        <a14:foregroundMark x1="44200" y1="37538" x2="43400" y2="51652"/>
                        <a14:foregroundMark x1="47800" y1="42643" x2="49600" y2="81081"/>
                        <a14:foregroundMark x1="49800" y1="38739" x2="49800" y2="38739"/>
                        <a14:foregroundMark x1="51000" y1="42643" x2="51000" y2="42643"/>
                        <a14:foregroundMark x1="65600" y1="65766" x2="65600" y2="65766"/>
                        <a14:foregroundMark x1="62200" y1="77177" x2="62200" y2="77177"/>
                        <a14:foregroundMark x1="62000" y1="87387" x2="62000" y2="87387"/>
                        <a14:foregroundMark x1="60000" y1="96997" x2="60000" y2="96997"/>
                        <a14:foregroundMark x1="44600" y1="87087" x2="44600" y2="87087"/>
                        <a14:foregroundMark x1="38200" y1="75375" x2="38200" y2="75375"/>
                        <a14:foregroundMark x1="43800" y1="43243" x2="45400" y2="45345"/>
                        <a14:foregroundMark x1="59600" y1="58258" x2="59600" y2="58258"/>
                        <a14:foregroundMark x1="61000" y1="58859" x2="61000" y2="58859"/>
                        <a14:foregroundMark x1="59200" y1="55856" x2="59200" y2="55856"/>
                        <a14:backgroundMark x1="29000" y1="72973" x2="29000" y2="72973"/>
                        <a14:backgroundMark x1="29000" y1="72973" x2="29000" y2="72973"/>
                        <a14:backgroundMark x1="30200" y1="64865" x2="30200" y2="64865"/>
                        <a14:backgroundMark x1="71800" y1="85285" x2="71800" y2="85285"/>
                        <a14:backgroundMark x1="69400" y1="73273" x2="69400" y2="73273"/>
                        <a14:backgroundMark x1="68400" y1="80480" x2="68400" y2="80480"/>
                        <a14:backgroundMark x1="67200" y1="90090" x2="67200" y2="90090"/>
                        <a14:backgroundMark x1="69400" y1="93393" x2="69400" y2="93393"/>
                        <a14:backgroundMark x1="45200" y1="36336" x2="45200" y2="36336"/>
                        <a14:backgroundMark x1="45200" y1="36336" x2="45200" y2="36336"/>
                        <a14:backgroundMark x1="69000" y1="86186" x2="69000" y2="86186"/>
                      </a14:backgroundRemoval>
                    </a14:imgEffect>
                    <a14:imgEffect>
                      <a14:sharpenSoften amount="50000"/>
                    </a14:imgEffect>
                  </a14:imgLayer>
                </a14:imgProps>
              </a:ext>
              <a:ext uri="{28A0092B-C50C-407E-A947-70E740481C1C}">
                <a14:useLocalDpi xmlns:a14="http://schemas.microsoft.com/office/drawing/2010/main" val="0"/>
              </a:ext>
            </a:extLst>
          </a:blip>
          <a:srcRect l="5450" t="30516"/>
          <a:stretch/>
        </p:blipFill>
        <p:spPr>
          <a:xfrm>
            <a:off x="3421381" y="487680"/>
            <a:ext cx="6019800" cy="3816870"/>
          </a:xfrm>
          <a:custGeom>
            <a:avLst/>
            <a:gdLst/>
            <a:ahLst/>
            <a:cxnLst/>
            <a:rect l="l" t="t" r="r" b="b"/>
            <a:pathLst>
              <a:path w="6765612" h="6858000" extrusionOk="0">
                <a:moveTo>
                  <a:pt x="2562504" y="0"/>
                </a:moveTo>
                <a:lnTo>
                  <a:pt x="3436394" y="0"/>
                </a:lnTo>
                <a:lnTo>
                  <a:pt x="3937621" y="121920"/>
                </a:lnTo>
                <a:lnTo>
                  <a:pt x="4730101" y="2026920"/>
                </a:lnTo>
                <a:lnTo>
                  <a:pt x="4638661" y="3459480"/>
                </a:lnTo>
                <a:lnTo>
                  <a:pt x="5918821" y="3992880"/>
                </a:lnTo>
                <a:lnTo>
                  <a:pt x="6391261" y="4663440"/>
                </a:lnTo>
                <a:lnTo>
                  <a:pt x="6765612" y="6292373"/>
                </a:lnTo>
                <a:lnTo>
                  <a:pt x="6765612" y="6858000"/>
                </a:lnTo>
                <a:lnTo>
                  <a:pt x="0" y="6858000"/>
                </a:lnTo>
                <a:lnTo>
                  <a:pt x="0" y="5556353"/>
                </a:lnTo>
                <a:lnTo>
                  <a:pt x="508621" y="4663440"/>
                </a:lnTo>
                <a:lnTo>
                  <a:pt x="2200261" y="3413760"/>
                </a:lnTo>
                <a:lnTo>
                  <a:pt x="1956421" y="2651760"/>
                </a:lnTo>
                <a:lnTo>
                  <a:pt x="1605901" y="731520"/>
                </a:lnTo>
                <a:close/>
              </a:path>
            </a:pathLst>
          </a:cu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500"/>
                                        <p:tgtEl>
                                          <p:spTgt spid="369"/>
                                        </p:tgtEl>
                                      </p:cBhvr>
                                    </p:animEffect>
                                  </p:childTnLst>
                                </p:cTn>
                              </p:par>
                              <p:par>
                                <p:cTn id="8" presetID="8" presetClass="emph" presetSubtype="0" fill="hold" nodeType="withEffect">
                                  <p:stCondLst>
                                    <p:cond delay="250"/>
                                  </p:stCondLst>
                                  <p:childTnLst>
                                    <p:animRot by="-21600000">
                                      <p:cBhvr>
                                        <p:cTn id="9" dur="1500" fill="hold"/>
                                        <p:tgtEl>
                                          <p:spTgt spid="369"/>
                                        </p:tgtEl>
                                        <p:attrNameLst>
                                          <p:attrName>r</p:attrName>
                                        </p:attrNameLst>
                                      </p:cBhvr>
                                    </p:animRot>
                                  </p:childTnLst>
                                </p:cTn>
                              </p:par>
                              <p:par>
                                <p:cTn id="10" presetID="10" presetClass="entr" presetSubtype="0" fill="hold" nodeType="withEffect">
                                  <p:stCondLst>
                                    <p:cond delay="250"/>
                                  </p:stCondLst>
                                  <p:childTnLst>
                                    <p:set>
                                      <p:cBhvr>
                                        <p:cTn id="11" dur="1" fill="hold">
                                          <p:stCondLst>
                                            <p:cond delay="0"/>
                                          </p:stCondLst>
                                        </p:cTn>
                                        <p:tgtEl>
                                          <p:spTgt spid="363"/>
                                        </p:tgtEl>
                                        <p:attrNameLst>
                                          <p:attrName>style.visibility</p:attrName>
                                        </p:attrNameLst>
                                      </p:cBhvr>
                                      <p:to>
                                        <p:strVal val="visible"/>
                                      </p:to>
                                    </p:set>
                                    <p:animEffect transition="in" filter="fade">
                                      <p:cBhvr>
                                        <p:cTn id="12" dur="2000"/>
                                        <p:tgtEl>
                                          <p:spTgt spid="363"/>
                                        </p:tgtEl>
                                      </p:cBhvr>
                                    </p:animEffect>
                                  </p:childTnLst>
                                </p:cTn>
                              </p:par>
                              <p:par>
                                <p:cTn id="13" presetID="10" presetClass="entr" presetSubtype="0" fill="hold" nodeType="withEffect">
                                  <p:stCondLst>
                                    <p:cond delay="250"/>
                                  </p:stCondLst>
                                  <p:childTnLst>
                                    <p:set>
                                      <p:cBhvr>
                                        <p:cTn id="14" dur="1" fill="hold">
                                          <p:stCondLst>
                                            <p:cond delay="0"/>
                                          </p:stCondLst>
                                        </p:cTn>
                                        <p:tgtEl>
                                          <p:spTgt spid="367">
                                            <p:txEl>
                                              <p:pRg st="0" end="0"/>
                                            </p:txEl>
                                          </p:spTgt>
                                        </p:tgtEl>
                                        <p:attrNameLst>
                                          <p:attrName>style.visibility</p:attrName>
                                        </p:attrNameLst>
                                      </p:cBhvr>
                                      <p:to>
                                        <p:strVal val="visible"/>
                                      </p:to>
                                    </p:set>
                                    <p:animEffect transition="in" filter="fade">
                                      <p:cBhvr>
                                        <p:cTn id="15" dur="2000"/>
                                        <p:tgtEl>
                                          <p:spTgt spid="3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22EA-E7A9-634C-A5C7-F054D7B5CDC5}"/>
              </a:ext>
            </a:extLst>
          </p:cNvPr>
          <p:cNvSpPr>
            <a:spLocks noGrp="1"/>
          </p:cNvSpPr>
          <p:nvPr>
            <p:ph type="title"/>
          </p:nvPr>
        </p:nvSpPr>
        <p:spPr>
          <a:xfrm>
            <a:off x="6847742" y="-43418"/>
            <a:ext cx="7886700" cy="994172"/>
          </a:xfrm>
        </p:spPr>
        <p:txBody>
          <a:bodyPr/>
          <a:lstStyle/>
          <a:p>
            <a:r>
              <a:rPr lang="en-US" dirty="0">
                <a:solidFill>
                  <a:schemeClr val="tx1">
                    <a:lumMod val="20000"/>
                    <a:lumOff val="80000"/>
                  </a:schemeClr>
                </a:solidFill>
                <a:latin typeface="Calibri"/>
                <a:ea typeface="Calibri"/>
                <a:cs typeface="Calibri"/>
                <a:sym typeface="Calibri"/>
              </a:rPr>
              <a:t>a. </a:t>
            </a:r>
            <a:r>
              <a:rPr lang="en-US" dirty="0" err="1">
                <a:solidFill>
                  <a:schemeClr val="tx1">
                    <a:lumMod val="20000"/>
                    <a:lumOff val="80000"/>
                  </a:schemeClr>
                </a:solidFill>
                <a:latin typeface="Calibri"/>
                <a:ea typeface="Calibri"/>
                <a:cs typeface="Calibri"/>
                <a:sym typeface="Calibri"/>
              </a:rPr>
              <a:t>Ông</a:t>
            </a:r>
            <a:r>
              <a:rPr lang="en-US" dirty="0">
                <a:solidFill>
                  <a:schemeClr val="tx1">
                    <a:lumMod val="20000"/>
                    <a:lumOff val="80000"/>
                  </a:schemeClr>
                </a:solidFill>
                <a:latin typeface="Calibri"/>
                <a:ea typeface="Calibri"/>
                <a:cs typeface="Calibri"/>
                <a:sym typeface="Calibri"/>
              </a:rPr>
              <a:t> </a:t>
            </a:r>
            <a:r>
              <a:rPr lang="en-US" dirty="0" err="1">
                <a:solidFill>
                  <a:schemeClr val="tx1">
                    <a:lumMod val="20000"/>
                    <a:lumOff val="80000"/>
                  </a:schemeClr>
                </a:solidFill>
                <a:latin typeface="Calibri"/>
                <a:ea typeface="Calibri"/>
                <a:cs typeface="Calibri"/>
                <a:sym typeface="Calibri"/>
              </a:rPr>
              <a:t>Nha</a:t>
            </a:r>
            <a:endParaRPr lang="en-VN" dirty="0">
              <a:solidFill>
                <a:schemeClr val="tx1">
                  <a:lumMod val="20000"/>
                  <a:lumOff val="80000"/>
                </a:schemeClr>
              </a:solidFill>
            </a:endParaRPr>
          </a:p>
        </p:txBody>
      </p:sp>
      <p:graphicFrame>
        <p:nvGraphicFramePr>
          <p:cNvPr id="5" name="Diagram 4">
            <a:extLst>
              <a:ext uri="{FF2B5EF4-FFF2-40B4-BE49-F238E27FC236}">
                <a16:creationId xmlns:a16="http://schemas.microsoft.com/office/drawing/2014/main" id="{234D0597-C5C4-A149-904A-CC05EEC22718}"/>
              </a:ext>
            </a:extLst>
          </p:cNvPr>
          <p:cNvGraphicFramePr/>
          <p:nvPr>
            <p:extLst>
              <p:ext uri="{D42A27DB-BD31-4B8C-83A1-F6EECF244321}">
                <p14:modId xmlns:p14="http://schemas.microsoft.com/office/powerpoint/2010/main" val="598093713"/>
              </p:ext>
            </p:extLst>
          </p:nvPr>
        </p:nvGraphicFramePr>
        <p:xfrm>
          <a:off x="705314" y="453668"/>
          <a:ext cx="7594124" cy="4438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282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1" name="Google Shape;661;p25"/>
          <p:cNvSpPr txBox="1">
            <a:spLocks noGrp="1"/>
          </p:cNvSpPr>
          <p:nvPr>
            <p:ph type="body" idx="1"/>
          </p:nvPr>
        </p:nvSpPr>
        <p:spPr>
          <a:xfrm>
            <a:off x="4018873" y="1587287"/>
            <a:ext cx="4797467" cy="3270734"/>
          </a:xfrm>
          <a:prstGeom prst="rect">
            <a:avLst/>
          </a:prstGeom>
          <a:solidFill>
            <a:schemeClr val="dk1"/>
          </a:solidFill>
          <a:ln>
            <a:noFill/>
          </a:ln>
        </p:spPr>
        <p:txBody>
          <a:bodyPr spcFirstLastPara="1" wrap="square" lIns="91425" tIns="91425" rIns="91425" bIns="91425" anchor="ctr" anchorCtr="0">
            <a:noAutofit/>
          </a:bodyPr>
          <a:lstStyle/>
          <a:p>
            <a:pPr algn="just"/>
            <a:r>
              <a:rPr lang="en-US" sz="2000" dirty="0" err="1">
                <a:latin typeface="Cambria" panose="02040503050406030204" pitchFamily="18" charset="0"/>
                <a:ea typeface="Cambria" panose="02040503050406030204" pitchFamily="18" charset="0"/>
              </a:rPr>
              <a:t>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chính</a:t>
            </a:r>
            <a:endParaRPr lang="en-US" sz="2000" dirty="0">
              <a:latin typeface="Cambria" panose="02040503050406030204" pitchFamily="18" charset="0"/>
              <a:ea typeface="Cambria" panose="02040503050406030204" pitchFamily="18" charset="0"/>
            </a:endParaRPr>
          </a:p>
          <a:p>
            <a:pPr marL="139700" indent="0" algn="just">
              <a:buNone/>
            </a:pP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Chủ</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tịch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thích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tham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vọng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a:t>
            </a:r>
          </a:p>
          <a:p>
            <a:pPr marL="139700" lvl="0" indent="0" algn="just">
              <a:buNone/>
            </a:pP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Thủ</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pháp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phúng</a:t>
            </a:r>
            <a:r>
              <a:rPr lang="en-US" sz="2000" dirty="0">
                <a:latin typeface="Cambria" panose="02040503050406030204" pitchFamily="18" charset="0"/>
                <a:ea typeface="Cambria" panose="02040503050406030204" pitchFamily="18" charset="0"/>
              </a:rPr>
              <a:t> qua </a:t>
            </a:r>
            <a:r>
              <a:rPr lang="en-US" sz="2000" dirty="0" err="1">
                <a:latin typeface="Cambria" panose="02040503050406030204" pitchFamily="18" charset="0"/>
                <a:ea typeface="Cambria" panose="02040503050406030204" pitchFamily="18" charset="0"/>
              </a:rPr>
              <a:t>nghệ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phóng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đại</a:t>
            </a:r>
            <a:r>
              <a:rPr lang="en-US" sz="2000" dirty="0">
                <a:latin typeface="Cambria" panose="02040503050406030204" pitchFamily="18" charset="0"/>
                <a:ea typeface="Cambria" panose="02040503050406030204" pitchFamily="18" charset="0"/>
              </a:rPr>
              <a:t> </a:t>
            </a:r>
          </a:p>
          <a:p>
            <a:pPr marL="139700" lvl="0" indent="0" algn="just">
              <a:buNone/>
            </a:pP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err="1">
                <a:latin typeface="Cambria" panose="02040503050406030204" pitchFamily="18" charset="0"/>
                <a:ea typeface="Cambria" panose="02040503050406030204" pitchFamily="18" charset="0"/>
              </a:rPr>
              <a:t>Nhấn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khắc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người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bệnh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trương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thức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mức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lố</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bịch</a:t>
            </a:r>
            <a:r>
              <a:rPr lang="en-US" sz="2000" dirty="0">
                <a:latin typeface="Cambria" panose="02040503050406030204" pitchFamily="18" charset="0"/>
                <a:ea typeface="Cambria" panose="02040503050406030204" pitchFamily="18" charset="0"/>
              </a:rPr>
              <a:t>. </a:t>
            </a:r>
          </a:p>
        </p:txBody>
      </p:sp>
      <p:sp>
        <p:nvSpPr>
          <p:cNvPr id="662" name="Google Shape;662;p25"/>
          <p:cNvSpPr txBox="1">
            <a:spLocks noGrp="1"/>
          </p:cNvSpPr>
          <p:nvPr>
            <p:ph type="title"/>
          </p:nvPr>
        </p:nvSpPr>
        <p:spPr>
          <a:xfrm>
            <a:off x="711175" y="938644"/>
            <a:ext cx="7721400" cy="499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en-US" sz="3200" dirty="0" err="1">
                <a:latin typeface="Calibri"/>
                <a:ea typeface="Calibri"/>
                <a:cs typeface="Calibri"/>
                <a:sym typeface="Calibri"/>
              </a:rPr>
              <a:t>Nhân</a:t>
            </a:r>
            <a:r>
              <a:rPr lang="en-US" sz="3200" dirty="0">
                <a:latin typeface="Calibri"/>
                <a:ea typeface="Calibri"/>
                <a:cs typeface="Calibri"/>
                <a:sym typeface="Calibri"/>
              </a:rPr>
              <a:t> </a:t>
            </a:r>
            <a:r>
              <a:rPr lang="en-US" sz="3200" dirty="0" err="1">
                <a:latin typeface="Calibri"/>
                <a:ea typeface="Calibri"/>
                <a:cs typeface="Calibri"/>
                <a:sym typeface="Calibri"/>
              </a:rPr>
              <a:t>vật</a:t>
            </a:r>
            <a:r>
              <a:rPr lang="en-US" sz="3200" dirty="0">
                <a:latin typeface="Calibri"/>
                <a:ea typeface="Calibri"/>
                <a:cs typeface="Calibri"/>
                <a:sym typeface="Calibri"/>
              </a:rPr>
              <a:t> </a:t>
            </a:r>
            <a:r>
              <a:rPr lang="en-US" sz="3200" dirty="0" err="1">
                <a:latin typeface="Calibri"/>
                <a:ea typeface="Calibri"/>
                <a:cs typeface="Calibri"/>
                <a:sym typeface="Calibri"/>
              </a:rPr>
              <a:t>ông</a:t>
            </a:r>
            <a:r>
              <a:rPr lang="en-US" sz="3200" dirty="0">
                <a:latin typeface="Calibri"/>
                <a:ea typeface="Calibri"/>
                <a:cs typeface="Calibri"/>
                <a:sym typeface="Calibri"/>
              </a:rPr>
              <a:t> </a:t>
            </a:r>
            <a:r>
              <a:rPr lang="en-US" sz="3200" dirty="0" err="1">
                <a:latin typeface="Calibri"/>
                <a:ea typeface="Calibri"/>
                <a:cs typeface="Calibri"/>
                <a:sym typeface="Calibri"/>
              </a:rPr>
              <a:t>Nha</a:t>
            </a:r>
            <a:endParaRPr sz="3200" dirty="0">
              <a:latin typeface="Calibri"/>
              <a:ea typeface="Calibri"/>
              <a:cs typeface="Calibri"/>
              <a:sym typeface="Calibri"/>
            </a:endParaRPr>
          </a:p>
        </p:txBody>
      </p:sp>
      <p:sp>
        <p:nvSpPr>
          <p:cNvPr id="663" name="Google Shape;663;p25"/>
          <p:cNvSpPr txBox="1"/>
          <p:nvPr/>
        </p:nvSpPr>
        <p:spPr>
          <a:xfrm>
            <a:off x="23803" y="129438"/>
            <a:ext cx="9120198" cy="644100"/>
          </a:xfrm>
          <a:prstGeom prst="rect">
            <a:avLst/>
          </a:prstGeom>
          <a:noFill/>
          <a:ln>
            <a:noFill/>
          </a:ln>
        </p:spPr>
        <p:txBody>
          <a:bodyPr spcFirstLastPara="1" wrap="square" lIns="91425" tIns="91425" rIns="91425" bIns="91425" anchor="ctr" anchorCtr="0">
            <a:noAutofit/>
          </a:bodyPr>
          <a:lstStyle/>
          <a:p>
            <a:pPr lvl="0" algn="ctr">
              <a:buClr>
                <a:schemeClr val="dk1"/>
              </a:buClr>
              <a:buSzPts val="4200"/>
            </a:pPr>
            <a:r>
              <a:rPr lang="en-US" sz="2800" b="1" dirty="0">
                <a:solidFill>
                  <a:schemeClr val="dk1"/>
                </a:solidFill>
                <a:latin typeface="Calibri"/>
                <a:ea typeface="Calibri"/>
                <a:cs typeface="Calibri"/>
                <a:sym typeface="Calibri"/>
              </a:rPr>
              <a:t>2. CÁCH XÂY DỰNG NHÂN VẬT TRONG HÀI KỊCH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23" y="2119403"/>
            <a:ext cx="3535213" cy="220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1">
                                            <p:txEl>
                                              <p:pRg st="0" end="0"/>
                                            </p:txEl>
                                          </p:spTgt>
                                        </p:tgtEl>
                                        <p:attrNameLst>
                                          <p:attrName>style.visibility</p:attrName>
                                        </p:attrNameLst>
                                      </p:cBhvr>
                                      <p:to>
                                        <p:strVal val="visible"/>
                                      </p:to>
                                    </p:set>
                                    <p:animEffect transition="in" filter="fade">
                                      <p:cBhvr>
                                        <p:cTn id="7" dur="1000"/>
                                        <p:tgtEl>
                                          <p:spTgt spid="661">
                                            <p:txEl>
                                              <p:pRg st="0" end="0"/>
                                            </p:txEl>
                                          </p:spTgt>
                                        </p:tgtEl>
                                      </p:cBhvr>
                                    </p:animEffect>
                                    <p:anim calcmode="lin" valueType="num">
                                      <p:cBhvr>
                                        <p:cTn id="8" dur="1000" fill="hold"/>
                                        <p:tgtEl>
                                          <p:spTgt spid="66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61">
                                            <p:txEl>
                                              <p:pRg st="1" end="1"/>
                                            </p:txEl>
                                          </p:spTgt>
                                        </p:tgtEl>
                                        <p:attrNameLst>
                                          <p:attrName>style.visibility</p:attrName>
                                        </p:attrNameLst>
                                      </p:cBhvr>
                                      <p:to>
                                        <p:strVal val="visible"/>
                                      </p:to>
                                    </p:set>
                                    <p:animEffect transition="in" filter="fade">
                                      <p:cBhvr>
                                        <p:cTn id="14" dur="1000"/>
                                        <p:tgtEl>
                                          <p:spTgt spid="661">
                                            <p:txEl>
                                              <p:pRg st="1" end="1"/>
                                            </p:txEl>
                                          </p:spTgt>
                                        </p:tgtEl>
                                      </p:cBhvr>
                                    </p:animEffect>
                                    <p:anim calcmode="lin" valueType="num">
                                      <p:cBhvr>
                                        <p:cTn id="15" dur="1000" fill="hold"/>
                                        <p:tgtEl>
                                          <p:spTgt spid="66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61">
                                            <p:txEl>
                                              <p:pRg st="2" end="2"/>
                                            </p:txEl>
                                          </p:spTgt>
                                        </p:tgtEl>
                                        <p:attrNameLst>
                                          <p:attrName>style.visibility</p:attrName>
                                        </p:attrNameLst>
                                      </p:cBhvr>
                                      <p:to>
                                        <p:strVal val="visible"/>
                                      </p:to>
                                    </p:set>
                                    <p:animEffect transition="in" filter="fade">
                                      <p:cBhvr>
                                        <p:cTn id="21" dur="1000"/>
                                        <p:tgtEl>
                                          <p:spTgt spid="661">
                                            <p:txEl>
                                              <p:pRg st="2" end="2"/>
                                            </p:txEl>
                                          </p:spTgt>
                                        </p:tgtEl>
                                      </p:cBhvr>
                                    </p:animEffect>
                                    <p:anim calcmode="lin" valueType="num">
                                      <p:cBhvr>
                                        <p:cTn id="22" dur="1000" fill="hold"/>
                                        <p:tgtEl>
                                          <p:spTgt spid="66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61">
                                            <p:txEl>
                                              <p:pRg st="3" end="3"/>
                                            </p:txEl>
                                          </p:spTgt>
                                        </p:tgtEl>
                                        <p:attrNameLst>
                                          <p:attrName>style.visibility</p:attrName>
                                        </p:attrNameLst>
                                      </p:cBhvr>
                                      <p:to>
                                        <p:strVal val="visible"/>
                                      </p:to>
                                    </p:set>
                                    <p:animEffect transition="in" filter="fade">
                                      <p:cBhvr>
                                        <p:cTn id="28" dur="1000"/>
                                        <p:tgtEl>
                                          <p:spTgt spid="661">
                                            <p:txEl>
                                              <p:pRg st="3" end="3"/>
                                            </p:txEl>
                                          </p:spTgt>
                                        </p:tgtEl>
                                      </p:cBhvr>
                                    </p:animEffect>
                                    <p:anim calcmode="lin" valueType="num">
                                      <p:cBhvr>
                                        <p:cTn id="29" dur="1000" fill="hold"/>
                                        <p:tgtEl>
                                          <p:spTgt spid="66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6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1" name="Google Shape;661;p25"/>
          <p:cNvSpPr txBox="1">
            <a:spLocks noGrp="1"/>
          </p:cNvSpPr>
          <p:nvPr>
            <p:ph type="body" idx="1"/>
          </p:nvPr>
        </p:nvSpPr>
        <p:spPr>
          <a:xfrm>
            <a:off x="774291" y="1546860"/>
            <a:ext cx="7996330" cy="3045103"/>
          </a:xfrm>
          <a:prstGeom prst="rect">
            <a:avLst/>
          </a:prstGeom>
          <a:solidFill>
            <a:schemeClr val="dk1"/>
          </a:solidFill>
          <a:ln>
            <a:noFill/>
          </a:ln>
        </p:spPr>
        <p:txBody>
          <a:bodyPr spcFirstLastPara="1" wrap="square" lIns="91425" tIns="91425" rIns="91425" bIns="91425" anchor="ctr" anchorCtr="0">
            <a:noAutofit/>
          </a:bodyPr>
          <a:lstStyle/>
          <a:p>
            <a:pPr algn="just"/>
            <a:r>
              <a:rPr lang="vi-VN" sz="2000" dirty="0">
                <a:latin typeface="Times New Roman" panose="02020603050405020304" pitchFamily="18" charset="0"/>
                <a:ea typeface="Cambria" panose="02040503050406030204" pitchFamily="18" charset="0"/>
                <a:cs typeface="Times New Roman" panose="02020603050405020304" pitchFamily="18" charset="0"/>
              </a:rPr>
              <a:t>Ông bà Độp, ông Thình </a:t>
            </a:r>
            <a:r>
              <a:rPr lang="en-US" sz="2000"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a:t>
            </a:r>
            <a:r>
              <a:rPr lang="vi-VN" sz="2000" dirty="0">
                <a:latin typeface="Times New Roman" panose="02020603050405020304" pitchFamily="18" charset="0"/>
                <a:ea typeface="Cambria" panose="02040503050406030204" pitchFamily="18" charset="0"/>
                <a:cs typeface="Times New Roman" panose="02020603050405020304" pitchFamily="18" charset="0"/>
              </a:rPr>
              <a:t> là những người thật thà, giản dị, chất phác </a:t>
            </a: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a:p>
            <a:pPr algn="just"/>
            <a:r>
              <a:rPr lang="vi-VN" sz="2000" dirty="0">
                <a:latin typeface="Times New Roman" panose="02020603050405020304" pitchFamily="18" charset="0"/>
                <a:ea typeface="Cambria" panose="02040503050406030204" pitchFamily="18" charset="0"/>
                <a:cs typeface="Times New Roman" panose="02020603050405020304" pitchFamily="18" charset="0"/>
              </a:rPr>
              <a:t>Văn Sửu: giả dối, ra oai, quan cách</a:t>
            </a: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a:p>
            <a:pPr marL="139700" indent="0" algn="just">
              <a:buNone/>
            </a:pPr>
            <a:endParaRPr lang="en-US" sz="2000"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endParaRPr>
          </a:p>
          <a:p>
            <a:pPr marL="139700" indent="0" algn="just">
              <a:buNone/>
            </a:pPr>
            <a:r>
              <a:rPr lang="en-US" sz="2000"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vi-VN" sz="2000"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Xung đột kịch </a:t>
            </a:r>
            <a:r>
              <a:rPr lang="en-US" sz="2000"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diễn</a:t>
            </a:r>
            <a:r>
              <a:rPr lang="vi-VN" sz="2000"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ra trong văn bản là sự đối lập giữa sự chân thực, thật thà</a:t>
            </a:r>
            <a:r>
              <a:rPr lang="en-US" sz="2000"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với</a:t>
            </a:r>
            <a:r>
              <a:rPr lang="vi-VN" sz="2000"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sự giả dối, ảo tưởng, hão huyền, sĩ diện</a:t>
            </a:r>
            <a:endParaRPr lang="vi-VN" sz="2000" dirty="0">
              <a:latin typeface="Times New Roman" panose="02020603050405020304" pitchFamily="18" charset="0"/>
              <a:ea typeface="Cambria" panose="02040503050406030204" pitchFamily="18" charset="0"/>
              <a:cs typeface="Times New Roman" panose="02020603050405020304" pitchFamily="18" charset="0"/>
            </a:endParaRPr>
          </a:p>
          <a:p>
            <a:pPr marL="139700" lvl="0" indent="0" algn="just">
              <a:buNone/>
            </a:pPr>
            <a:endParaRPr lang="en-US" sz="2000" dirty="0">
              <a:latin typeface="Cambria" panose="02040503050406030204" pitchFamily="18" charset="0"/>
              <a:ea typeface="Cambria" panose="02040503050406030204" pitchFamily="18" charset="0"/>
            </a:endParaRPr>
          </a:p>
        </p:txBody>
      </p:sp>
      <p:sp>
        <p:nvSpPr>
          <p:cNvPr id="662" name="Google Shape;662;p25"/>
          <p:cNvSpPr txBox="1">
            <a:spLocks noGrp="1"/>
          </p:cNvSpPr>
          <p:nvPr>
            <p:ph type="title"/>
          </p:nvPr>
        </p:nvSpPr>
        <p:spPr>
          <a:xfrm>
            <a:off x="711175" y="938644"/>
            <a:ext cx="7721400" cy="499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en-US" sz="3200" dirty="0" err="1">
                <a:latin typeface="Calibri"/>
                <a:ea typeface="Calibri"/>
                <a:cs typeface="Calibri"/>
                <a:sym typeface="Calibri"/>
              </a:rPr>
              <a:t>Các</a:t>
            </a:r>
            <a:r>
              <a:rPr lang="en-US" sz="3200" dirty="0">
                <a:latin typeface="Calibri"/>
                <a:ea typeface="Calibri"/>
                <a:cs typeface="Calibri"/>
                <a:sym typeface="Calibri"/>
              </a:rPr>
              <a:t> </a:t>
            </a:r>
            <a:r>
              <a:rPr lang="en-US" sz="3200" dirty="0" err="1">
                <a:latin typeface="Calibri"/>
                <a:ea typeface="Calibri"/>
                <a:cs typeface="Calibri"/>
                <a:sym typeface="Calibri"/>
              </a:rPr>
              <a:t>nhân</a:t>
            </a:r>
            <a:r>
              <a:rPr lang="en-US" sz="3200" dirty="0">
                <a:latin typeface="Calibri"/>
                <a:ea typeface="Calibri"/>
                <a:cs typeface="Calibri"/>
                <a:sym typeface="Calibri"/>
              </a:rPr>
              <a:t> </a:t>
            </a:r>
            <a:r>
              <a:rPr lang="en-US" sz="3200" dirty="0" err="1">
                <a:latin typeface="Calibri"/>
                <a:ea typeface="Calibri"/>
                <a:cs typeface="Calibri"/>
                <a:sym typeface="Calibri"/>
              </a:rPr>
              <a:t>vật</a:t>
            </a:r>
            <a:r>
              <a:rPr lang="en-US" sz="3200" dirty="0">
                <a:latin typeface="Calibri"/>
                <a:ea typeface="Calibri"/>
                <a:cs typeface="Calibri"/>
                <a:sym typeface="Calibri"/>
              </a:rPr>
              <a:t> </a:t>
            </a:r>
            <a:r>
              <a:rPr lang="en-US" sz="3200" dirty="0" err="1">
                <a:latin typeface="Calibri"/>
                <a:ea typeface="Calibri"/>
                <a:cs typeface="Calibri"/>
                <a:sym typeface="Calibri"/>
              </a:rPr>
              <a:t>khác</a:t>
            </a:r>
            <a:endParaRPr sz="3200" dirty="0">
              <a:latin typeface="Calibri"/>
              <a:ea typeface="Calibri"/>
              <a:cs typeface="Calibri"/>
              <a:sym typeface="Calibri"/>
            </a:endParaRPr>
          </a:p>
        </p:txBody>
      </p:sp>
      <p:sp>
        <p:nvSpPr>
          <p:cNvPr id="663" name="Google Shape;663;p25"/>
          <p:cNvSpPr txBox="1"/>
          <p:nvPr/>
        </p:nvSpPr>
        <p:spPr>
          <a:xfrm>
            <a:off x="23803" y="129438"/>
            <a:ext cx="9120198" cy="644100"/>
          </a:xfrm>
          <a:prstGeom prst="rect">
            <a:avLst/>
          </a:prstGeom>
          <a:noFill/>
          <a:ln>
            <a:noFill/>
          </a:ln>
        </p:spPr>
        <p:txBody>
          <a:bodyPr spcFirstLastPara="1" wrap="square" lIns="91425" tIns="91425" rIns="91425" bIns="91425" anchor="ctr" anchorCtr="0">
            <a:noAutofit/>
          </a:bodyPr>
          <a:lstStyle/>
          <a:p>
            <a:pPr lvl="0" algn="ctr">
              <a:buClr>
                <a:schemeClr val="dk1"/>
              </a:buClr>
              <a:buSzPts val="4200"/>
            </a:pPr>
            <a:r>
              <a:rPr lang="en-US" sz="2800" b="1" dirty="0">
                <a:solidFill>
                  <a:schemeClr val="dk1"/>
                </a:solidFill>
                <a:latin typeface="Calibri"/>
                <a:ea typeface="Calibri"/>
                <a:cs typeface="Calibri"/>
                <a:sym typeface="Calibri"/>
              </a:rPr>
              <a:t>2. CÁCH XÂY DỰNG NHÂN VẬT TRONG HÀI KỊCH</a:t>
            </a:r>
          </a:p>
        </p:txBody>
      </p:sp>
    </p:spTree>
    <p:extLst>
      <p:ext uri="{BB962C8B-B14F-4D97-AF65-F5344CB8AC3E}">
        <p14:creationId xmlns:p14="http://schemas.microsoft.com/office/powerpoint/2010/main" val="35924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1">
                                            <p:txEl>
                                              <p:pRg st="0" end="0"/>
                                            </p:txEl>
                                          </p:spTgt>
                                        </p:tgtEl>
                                        <p:attrNameLst>
                                          <p:attrName>style.visibility</p:attrName>
                                        </p:attrNameLst>
                                      </p:cBhvr>
                                      <p:to>
                                        <p:strVal val="visible"/>
                                      </p:to>
                                    </p:set>
                                    <p:animEffect transition="in" filter="fade">
                                      <p:cBhvr>
                                        <p:cTn id="7" dur="1000"/>
                                        <p:tgtEl>
                                          <p:spTgt spid="661">
                                            <p:txEl>
                                              <p:pRg st="0" end="0"/>
                                            </p:txEl>
                                          </p:spTgt>
                                        </p:tgtEl>
                                      </p:cBhvr>
                                    </p:animEffect>
                                    <p:anim calcmode="lin" valueType="num">
                                      <p:cBhvr>
                                        <p:cTn id="8" dur="1000" fill="hold"/>
                                        <p:tgtEl>
                                          <p:spTgt spid="66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61">
                                            <p:txEl>
                                              <p:pRg st="1" end="1"/>
                                            </p:txEl>
                                          </p:spTgt>
                                        </p:tgtEl>
                                        <p:attrNameLst>
                                          <p:attrName>style.visibility</p:attrName>
                                        </p:attrNameLst>
                                      </p:cBhvr>
                                      <p:to>
                                        <p:strVal val="visible"/>
                                      </p:to>
                                    </p:set>
                                    <p:animEffect transition="in" filter="fade">
                                      <p:cBhvr>
                                        <p:cTn id="14" dur="1000"/>
                                        <p:tgtEl>
                                          <p:spTgt spid="661">
                                            <p:txEl>
                                              <p:pRg st="1" end="1"/>
                                            </p:txEl>
                                          </p:spTgt>
                                        </p:tgtEl>
                                      </p:cBhvr>
                                    </p:animEffect>
                                    <p:anim calcmode="lin" valueType="num">
                                      <p:cBhvr>
                                        <p:cTn id="15" dur="1000" fill="hold"/>
                                        <p:tgtEl>
                                          <p:spTgt spid="66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61">
                                            <p:txEl>
                                              <p:pRg st="3" end="3"/>
                                            </p:txEl>
                                          </p:spTgt>
                                        </p:tgtEl>
                                        <p:attrNameLst>
                                          <p:attrName>style.visibility</p:attrName>
                                        </p:attrNameLst>
                                      </p:cBhvr>
                                      <p:to>
                                        <p:strVal val="visible"/>
                                      </p:to>
                                    </p:set>
                                    <p:animEffect transition="in" filter="fade">
                                      <p:cBhvr>
                                        <p:cTn id="21" dur="1000"/>
                                        <p:tgtEl>
                                          <p:spTgt spid="661">
                                            <p:txEl>
                                              <p:pRg st="3" end="3"/>
                                            </p:txEl>
                                          </p:spTgt>
                                        </p:tgtEl>
                                      </p:cBhvr>
                                    </p:animEffect>
                                    <p:anim calcmode="lin" valueType="num">
                                      <p:cBhvr>
                                        <p:cTn id="22" dur="1000" fill="hold"/>
                                        <p:tgtEl>
                                          <p:spTgt spid="66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6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33"/>
          <p:cNvSpPr/>
          <p:nvPr/>
        </p:nvSpPr>
        <p:spPr>
          <a:xfrm>
            <a:off x="5847849" y="998219"/>
            <a:ext cx="3064923" cy="404674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33"/>
          <p:cNvSpPr/>
          <p:nvPr/>
        </p:nvSpPr>
        <p:spPr>
          <a:xfrm>
            <a:off x="5847850" y="1603547"/>
            <a:ext cx="2584800" cy="2350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33"/>
          <p:cNvSpPr txBox="1"/>
          <p:nvPr/>
        </p:nvSpPr>
        <p:spPr>
          <a:xfrm>
            <a:off x="5847848" y="936458"/>
            <a:ext cx="2991351" cy="4108509"/>
          </a:xfrm>
          <a:prstGeom prst="rect">
            <a:avLst/>
          </a:prstGeom>
          <a:noFill/>
          <a:ln>
            <a:noFill/>
          </a:ln>
        </p:spPr>
        <p:txBody>
          <a:bodyPr spcFirstLastPara="1" wrap="square" lIns="91425" tIns="91425" rIns="91425" bIns="91425" anchor="ctr" anchorCtr="0">
            <a:noAutofit/>
          </a:bodyPr>
          <a:lstStyle/>
          <a:p>
            <a:pPr lvl="0" algn="just">
              <a:spcAft>
                <a:spcPts val="1200"/>
              </a:spcAft>
            </a:pPr>
            <a:r>
              <a:rPr lang="en-US" sz="2000" dirty="0">
                <a:latin typeface="Calibri"/>
                <a:ea typeface="Calibri"/>
                <a:cs typeface="Calibri"/>
                <a:sym typeface="Wingdings" panose="05000000000000000000" pitchFamily="2" charset="2"/>
              </a:rPr>
              <a:t> </a:t>
            </a:r>
            <a:r>
              <a:rPr lang="vi-VN" sz="2000" dirty="0">
                <a:latin typeface="Calibri"/>
                <a:ea typeface="Calibri"/>
                <a:cs typeface="Calibri"/>
                <a:sym typeface="Calibri"/>
              </a:rPr>
              <a:t>Khi nhiều cá nhân, cơ quan, tổ chức vì muốn chạy đua thành tích mà đưa ra một đống phương hướng, biện pháp... khác nhau để thử nghiệm trong khi chưa nắm rõ tình hình chính mình. Kết quả là gây ra một đống sai phạm, đã sai lại càng sai, ảnh hưởng lớn đến sự phát triển của xã hội.</a:t>
            </a:r>
            <a:endParaRPr sz="2000" b="0" i="0" u="none" strike="noStrike" cap="none" dirty="0">
              <a:solidFill>
                <a:schemeClr val="lt1"/>
              </a:solidFill>
              <a:latin typeface="Calibri"/>
              <a:ea typeface="Calibri"/>
              <a:cs typeface="Calibri"/>
              <a:sym typeface="Calibri"/>
            </a:endParaRPr>
          </a:p>
        </p:txBody>
      </p:sp>
      <p:grpSp>
        <p:nvGrpSpPr>
          <p:cNvPr id="763" name="Google Shape;763;p33"/>
          <p:cNvGrpSpPr/>
          <p:nvPr/>
        </p:nvGrpSpPr>
        <p:grpSpPr>
          <a:xfrm>
            <a:off x="-485991" y="1872213"/>
            <a:ext cx="6577941" cy="2162005"/>
            <a:chOff x="1035274" y="4157971"/>
            <a:chExt cx="12950348" cy="1313305"/>
          </a:xfrm>
        </p:grpSpPr>
        <p:sp>
          <p:nvSpPr>
            <p:cNvPr id="764" name="Google Shape;764;p33"/>
            <p:cNvSpPr/>
            <p:nvPr/>
          </p:nvSpPr>
          <p:spPr>
            <a:xfrm>
              <a:off x="1035274" y="4157971"/>
              <a:ext cx="12950348" cy="1313305"/>
            </a:xfrm>
            <a:custGeom>
              <a:avLst/>
              <a:gdLst/>
              <a:ahLst/>
              <a:cxnLst/>
              <a:rect l="l" t="t" r="r" b="b"/>
              <a:pathLst>
                <a:path w="12950348" h="1313305" extrusionOk="0">
                  <a:moveTo>
                    <a:pt x="5242495" y="1295415"/>
                  </a:moveTo>
                  <a:cubicBezTo>
                    <a:pt x="5262412" y="1296007"/>
                    <a:pt x="5282327" y="1299569"/>
                    <a:pt x="5302246" y="1301946"/>
                  </a:cubicBezTo>
                  <a:cubicBezTo>
                    <a:pt x="5262409" y="1316183"/>
                    <a:pt x="5222583" y="1316183"/>
                    <a:pt x="5182742" y="1306687"/>
                  </a:cubicBezTo>
                  <a:cubicBezTo>
                    <a:pt x="5202664" y="1297195"/>
                    <a:pt x="5222579" y="1294821"/>
                    <a:pt x="5242495" y="1295415"/>
                  </a:cubicBezTo>
                  <a:close/>
                  <a:moveTo>
                    <a:pt x="2314099" y="1295415"/>
                  </a:moveTo>
                  <a:cubicBezTo>
                    <a:pt x="2334017" y="1296007"/>
                    <a:pt x="2353932" y="1299569"/>
                    <a:pt x="2373851" y="1301946"/>
                  </a:cubicBezTo>
                  <a:cubicBezTo>
                    <a:pt x="2334014" y="1316183"/>
                    <a:pt x="2294188" y="1316183"/>
                    <a:pt x="2254347" y="1306687"/>
                  </a:cubicBezTo>
                  <a:cubicBezTo>
                    <a:pt x="2274269" y="1297195"/>
                    <a:pt x="2294184" y="1294821"/>
                    <a:pt x="2314099" y="1295415"/>
                  </a:cubicBezTo>
                  <a:close/>
                  <a:moveTo>
                    <a:pt x="7214274" y="1251503"/>
                  </a:moveTo>
                  <a:cubicBezTo>
                    <a:pt x="7251620" y="1250910"/>
                    <a:pt x="7283985" y="1254468"/>
                    <a:pt x="7313859" y="1259217"/>
                  </a:cubicBezTo>
                  <a:cubicBezTo>
                    <a:pt x="7254115" y="1273459"/>
                    <a:pt x="7184396" y="1278207"/>
                    <a:pt x="7084811" y="1268712"/>
                  </a:cubicBezTo>
                  <a:cubicBezTo>
                    <a:pt x="7134604" y="1256845"/>
                    <a:pt x="7176929" y="1252097"/>
                    <a:pt x="7214274" y="1251503"/>
                  </a:cubicBezTo>
                  <a:close/>
                  <a:moveTo>
                    <a:pt x="8269879" y="1244980"/>
                  </a:moveTo>
                  <a:cubicBezTo>
                    <a:pt x="8299757" y="1244980"/>
                    <a:pt x="8329623" y="1249727"/>
                    <a:pt x="8359501" y="1244980"/>
                  </a:cubicBezTo>
                  <a:cubicBezTo>
                    <a:pt x="8369461" y="1244980"/>
                    <a:pt x="8369461" y="1254475"/>
                    <a:pt x="8369461" y="1254475"/>
                  </a:cubicBezTo>
                  <a:cubicBezTo>
                    <a:pt x="8369461" y="1259222"/>
                    <a:pt x="8359501" y="1268719"/>
                    <a:pt x="8349542" y="1268719"/>
                  </a:cubicBezTo>
                  <a:cubicBezTo>
                    <a:pt x="8339583" y="1273459"/>
                    <a:pt x="8319661" y="1273459"/>
                    <a:pt x="8299757" y="1273459"/>
                  </a:cubicBezTo>
                  <a:cubicBezTo>
                    <a:pt x="8289797" y="1273459"/>
                    <a:pt x="8269879" y="1273459"/>
                    <a:pt x="8249957" y="1268719"/>
                  </a:cubicBezTo>
                  <a:cubicBezTo>
                    <a:pt x="8249957" y="1268719"/>
                    <a:pt x="8239997" y="1259222"/>
                    <a:pt x="8239997" y="1254475"/>
                  </a:cubicBezTo>
                  <a:cubicBezTo>
                    <a:pt x="8249957" y="1249727"/>
                    <a:pt x="8259916" y="1244980"/>
                    <a:pt x="8269879" y="1244980"/>
                  </a:cubicBezTo>
                  <a:close/>
                  <a:moveTo>
                    <a:pt x="5341484" y="1244980"/>
                  </a:moveTo>
                  <a:cubicBezTo>
                    <a:pt x="5371362" y="1244980"/>
                    <a:pt x="5401229" y="1249727"/>
                    <a:pt x="5431107" y="1244980"/>
                  </a:cubicBezTo>
                  <a:cubicBezTo>
                    <a:pt x="5441066" y="1244980"/>
                    <a:pt x="5441066" y="1254475"/>
                    <a:pt x="5441066" y="1254475"/>
                  </a:cubicBezTo>
                  <a:cubicBezTo>
                    <a:pt x="5441066" y="1259222"/>
                    <a:pt x="5431107" y="1268719"/>
                    <a:pt x="5421148" y="1268719"/>
                  </a:cubicBezTo>
                  <a:cubicBezTo>
                    <a:pt x="5411188" y="1273459"/>
                    <a:pt x="5391266" y="1273459"/>
                    <a:pt x="5371362" y="1273459"/>
                  </a:cubicBezTo>
                  <a:cubicBezTo>
                    <a:pt x="5361403" y="1273459"/>
                    <a:pt x="5341484" y="1273459"/>
                    <a:pt x="5321562" y="1268719"/>
                  </a:cubicBezTo>
                  <a:cubicBezTo>
                    <a:pt x="5321562" y="1268719"/>
                    <a:pt x="5311603" y="1259222"/>
                    <a:pt x="5311603" y="1254475"/>
                  </a:cubicBezTo>
                  <a:cubicBezTo>
                    <a:pt x="5321562" y="1249727"/>
                    <a:pt x="5331522" y="1244980"/>
                    <a:pt x="5341484" y="1244980"/>
                  </a:cubicBezTo>
                  <a:close/>
                  <a:moveTo>
                    <a:pt x="7801827" y="1240234"/>
                  </a:moveTo>
                  <a:cubicBezTo>
                    <a:pt x="7831708" y="1240234"/>
                    <a:pt x="7861571" y="1249722"/>
                    <a:pt x="7891453" y="1259217"/>
                  </a:cubicBezTo>
                  <a:cubicBezTo>
                    <a:pt x="7901412" y="1259217"/>
                    <a:pt x="7911371" y="1268714"/>
                    <a:pt x="7911371" y="1273461"/>
                  </a:cubicBezTo>
                  <a:cubicBezTo>
                    <a:pt x="7911371" y="1282949"/>
                    <a:pt x="7891453" y="1287704"/>
                    <a:pt x="7851612" y="1282949"/>
                  </a:cubicBezTo>
                  <a:cubicBezTo>
                    <a:pt x="7831708" y="1282949"/>
                    <a:pt x="7801827" y="1282949"/>
                    <a:pt x="7771949" y="1278209"/>
                  </a:cubicBezTo>
                  <a:cubicBezTo>
                    <a:pt x="7752030" y="1273461"/>
                    <a:pt x="7692285" y="1282949"/>
                    <a:pt x="7712204" y="1259217"/>
                  </a:cubicBezTo>
                  <a:cubicBezTo>
                    <a:pt x="7722163" y="1244974"/>
                    <a:pt x="7761989" y="1235479"/>
                    <a:pt x="7801827" y="1240234"/>
                  </a:cubicBezTo>
                  <a:close/>
                  <a:moveTo>
                    <a:pt x="4873432" y="1240234"/>
                  </a:moveTo>
                  <a:cubicBezTo>
                    <a:pt x="4903314" y="1240234"/>
                    <a:pt x="4933176" y="1249722"/>
                    <a:pt x="4963058" y="1259217"/>
                  </a:cubicBezTo>
                  <a:cubicBezTo>
                    <a:pt x="4973018" y="1259217"/>
                    <a:pt x="4982976" y="1268714"/>
                    <a:pt x="4982976" y="1273461"/>
                  </a:cubicBezTo>
                  <a:cubicBezTo>
                    <a:pt x="4982976" y="1282949"/>
                    <a:pt x="4963058" y="1287704"/>
                    <a:pt x="4923217" y="1282949"/>
                  </a:cubicBezTo>
                  <a:cubicBezTo>
                    <a:pt x="4903314" y="1282949"/>
                    <a:pt x="4873432" y="1282949"/>
                    <a:pt x="4843554" y="1278209"/>
                  </a:cubicBezTo>
                  <a:cubicBezTo>
                    <a:pt x="4823635" y="1273461"/>
                    <a:pt x="4763891" y="1282949"/>
                    <a:pt x="4783810" y="1259217"/>
                  </a:cubicBezTo>
                  <a:cubicBezTo>
                    <a:pt x="4793769" y="1244974"/>
                    <a:pt x="4833595" y="1235479"/>
                    <a:pt x="4873432" y="1240234"/>
                  </a:cubicBezTo>
                  <a:close/>
                  <a:moveTo>
                    <a:pt x="8111787" y="1112057"/>
                  </a:moveTo>
                  <a:cubicBezTo>
                    <a:pt x="8142907" y="1114429"/>
                    <a:pt x="8175269" y="1121550"/>
                    <a:pt x="8210119" y="1131042"/>
                  </a:cubicBezTo>
                  <a:cubicBezTo>
                    <a:pt x="8140416" y="1150033"/>
                    <a:pt x="8090631" y="1145286"/>
                    <a:pt x="8030871" y="1145286"/>
                  </a:cubicBezTo>
                  <a:cubicBezTo>
                    <a:pt x="8020912" y="1145286"/>
                    <a:pt x="8010953" y="1140537"/>
                    <a:pt x="8010953" y="1135796"/>
                  </a:cubicBezTo>
                  <a:cubicBezTo>
                    <a:pt x="8000993" y="1131042"/>
                    <a:pt x="8010953" y="1126301"/>
                    <a:pt x="8020912" y="1121552"/>
                  </a:cubicBezTo>
                  <a:cubicBezTo>
                    <a:pt x="8050790" y="1112057"/>
                    <a:pt x="8080667" y="1109683"/>
                    <a:pt x="8111787" y="1112057"/>
                  </a:cubicBezTo>
                  <a:close/>
                  <a:moveTo>
                    <a:pt x="5183393" y="1112057"/>
                  </a:moveTo>
                  <a:cubicBezTo>
                    <a:pt x="5214513" y="1114429"/>
                    <a:pt x="5246875" y="1121550"/>
                    <a:pt x="5281725" y="1131042"/>
                  </a:cubicBezTo>
                  <a:cubicBezTo>
                    <a:pt x="5212021" y="1150033"/>
                    <a:pt x="5162236" y="1145286"/>
                    <a:pt x="5102476" y="1145286"/>
                  </a:cubicBezTo>
                  <a:cubicBezTo>
                    <a:pt x="5092517" y="1145286"/>
                    <a:pt x="5082558" y="1140537"/>
                    <a:pt x="5082558" y="1135796"/>
                  </a:cubicBezTo>
                  <a:cubicBezTo>
                    <a:pt x="5072599" y="1131042"/>
                    <a:pt x="5082558" y="1126301"/>
                    <a:pt x="5092517" y="1121552"/>
                  </a:cubicBezTo>
                  <a:cubicBezTo>
                    <a:pt x="5122395" y="1112057"/>
                    <a:pt x="5152273" y="1109683"/>
                    <a:pt x="5183393" y="1112057"/>
                  </a:cubicBezTo>
                  <a:close/>
                  <a:moveTo>
                    <a:pt x="2576755" y="1020676"/>
                  </a:moveTo>
                  <a:cubicBezTo>
                    <a:pt x="2503310" y="1021863"/>
                    <a:pt x="2428619" y="1024237"/>
                    <a:pt x="2353929" y="1026611"/>
                  </a:cubicBezTo>
                  <a:cubicBezTo>
                    <a:pt x="2343969" y="1026611"/>
                    <a:pt x="2334025" y="1036107"/>
                    <a:pt x="2334025" y="1040855"/>
                  </a:cubicBezTo>
                  <a:cubicBezTo>
                    <a:pt x="2324065" y="1045602"/>
                    <a:pt x="2334025" y="1050350"/>
                    <a:pt x="2343969" y="1055097"/>
                  </a:cubicBezTo>
                  <a:cubicBezTo>
                    <a:pt x="2363888" y="1059838"/>
                    <a:pt x="2393769" y="1069335"/>
                    <a:pt x="2413688" y="1069335"/>
                  </a:cubicBezTo>
                  <a:cubicBezTo>
                    <a:pt x="2612855" y="1074082"/>
                    <a:pt x="2812022" y="1097820"/>
                    <a:pt x="3011189" y="1097820"/>
                  </a:cubicBezTo>
                  <a:cubicBezTo>
                    <a:pt x="3160572" y="1094259"/>
                    <a:pt x="3304347" y="1098711"/>
                    <a:pt x="3450922" y="1095150"/>
                  </a:cubicBezTo>
                  <a:lnTo>
                    <a:pt x="3550936" y="1090532"/>
                  </a:lnTo>
                  <a:lnTo>
                    <a:pt x="3552045" y="1077049"/>
                  </a:lnTo>
                  <a:cubicBezTo>
                    <a:pt x="3547065" y="1066962"/>
                    <a:pt x="3534616" y="1057469"/>
                    <a:pt x="3509718" y="1050350"/>
                  </a:cubicBezTo>
                  <a:cubicBezTo>
                    <a:pt x="3504738" y="1047976"/>
                    <a:pt x="3504738" y="1042041"/>
                    <a:pt x="3509718" y="1036107"/>
                  </a:cubicBezTo>
                  <a:lnTo>
                    <a:pt x="3530287" y="1026301"/>
                  </a:lnTo>
                  <a:lnTo>
                    <a:pt x="3175508" y="1022457"/>
                  </a:lnTo>
                  <a:cubicBezTo>
                    <a:pt x="3048537" y="1023050"/>
                    <a:pt x="2921564" y="1024237"/>
                    <a:pt x="2792103" y="1021863"/>
                  </a:cubicBezTo>
                  <a:cubicBezTo>
                    <a:pt x="2722397" y="1019490"/>
                    <a:pt x="2650199" y="1019490"/>
                    <a:pt x="2576755" y="1020676"/>
                  </a:cubicBezTo>
                  <a:close/>
                  <a:moveTo>
                    <a:pt x="2035262" y="587501"/>
                  </a:moveTo>
                  <a:cubicBezTo>
                    <a:pt x="1997916" y="587501"/>
                    <a:pt x="1960571" y="589875"/>
                    <a:pt x="1925717" y="599372"/>
                  </a:cubicBezTo>
                  <a:cubicBezTo>
                    <a:pt x="1965558" y="608867"/>
                    <a:pt x="2015339" y="608867"/>
                    <a:pt x="2055180" y="604119"/>
                  </a:cubicBezTo>
                  <a:cubicBezTo>
                    <a:pt x="2085058" y="604119"/>
                    <a:pt x="2114925" y="608867"/>
                    <a:pt x="2144802" y="589875"/>
                  </a:cubicBezTo>
                  <a:cubicBezTo>
                    <a:pt x="2109952" y="589875"/>
                    <a:pt x="2072607" y="587501"/>
                    <a:pt x="2035262" y="587501"/>
                  </a:cubicBezTo>
                  <a:close/>
                  <a:moveTo>
                    <a:pt x="760586" y="404735"/>
                  </a:moveTo>
                  <a:cubicBezTo>
                    <a:pt x="810386" y="404735"/>
                    <a:pt x="810386" y="447457"/>
                    <a:pt x="870130" y="437962"/>
                  </a:cubicBezTo>
                  <a:cubicBezTo>
                    <a:pt x="900008" y="428474"/>
                    <a:pt x="929886" y="418977"/>
                    <a:pt x="969712" y="414230"/>
                  </a:cubicBezTo>
                  <a:cubicBezTo>
                    <a:pt x="989630" y="414230"/>
                    <a:pt x="1009552" y="423727"/>
                    <a:pt x="1019512" y="428474"/>
                  </a:cubicBezTo>
                  <a:cubicBezTo>
                    <a:pt x="1039430" y="437962"/>
                    <a:pt x="1019512" y="442710"/>
                    <a:pt x="999590" y="447457"/>
                  </a:cubicBezTo>
                  <a:cubicBezTo>
                    <a:pt x="969712" y="452206"/>
                    <a:pt x="939845" y="452206"/>
                    <a:pt x="919926" y="456954"/>
                  </a:cubicBezTo>
                  <a:cubicBezTo>
                    <a:pt x="780504" y="509171"/>
                    <a:pt x="641082" y="475944"/>
                    <a:pt x="501674" y="466449"/>
                  </a:cubicBezTo>
                  <a:cubicBezTo>
                    <a:pt x="471796" y="461701"/>
                    <a:pt x="451874" y="456954"/>
                    <a:pt x="451874" y="442710"/>
                  </a:cubicBezTo>
                  <a:cubicBezTo>
                    <a:pt x="451874" y="428474"/>
                    <a:pt x="471796" y="418977"/>
                    <a:pt x="501674" y="418977"/>
                  </a:cubicBezTo>
                  <a:cubicBezTo>
                    <a:pt x="551459" y="414230"/>
                    <a:pt x="591296" y="414230"/>
                    <a:pt x="601256" y="414230"/>
                  </a:cubicBezTo>
                  <a:cubicBezTo>
                    <a:pt x="680922" y="409482"/>
                    <a:pt x="720759" y="404735"/>
                    <a:pt x="760586" y="404735"/>
                  </a:cubicBezTo>
                  <a:close/>
                  <a:moveTo>
                    <a:pt x="2971363" y="1233"/>
                  </a:moveTo>
                  <a:cubicBezTo>
                    <a:pt x="3170530" y="5981"/>
                    <a:pt x="3369696" y="-8264"/>
                    <a:pt x="3568863" y="20223"/>
                  </a:cubicBezTo>
                  <a:cubicBezTo>
                    <a:pt x="3668460" y="34467"/>
                    <a:pt x="3778001" y="29720"/>
                    <a:pt x="3887531" y="24970"/>
                  </a:cubicBezTo>
                  <a:cubicBezTo>
                    <a:pt x="3967208" y="20223"/>
                    <a:pt x="4046871" y="20223"/>
                    <a:pt x="4126538" y="20223"/>
                  </a:cubicBezTo>
                  <a:cubicBezTo>
                    <a:pt x="4226135" y="20223"/>
                    <a:pt x="4335665" y="24970"/>
                    <a:pt x="4445206" y="15475"/>
                  </a:cubicBezTo>
                  <a:cubicBezTo>
                    <a:pt x="4524883" y="5981"/>
                    <a:pt x="4624469" y="10728"/>
                    <a:pt x="4704132" y="24970"/>
                  </a:cubicBezTo>
                  <a:cubicBezTo>
                    <a:pt x="4758903" y="34466"/>
                    <a:pt x="4816164" y="39214"/>
                    <a:pt x="4873425" y="41588"/>
                  </a:cubicBezTo>
                  <a:lnTo>
                    <a:pt x="4973104" y="42986"/>
                  </a:lnTo>
                  <a:lnTo>
                    <a:pt x="4969881" y="36841"/>
                  </a:lnTo>
                  <a:cubicBezTo>
                    <a:pt x="4971126" y="33280"/>
                    <a:pt x="4973616" y="29720"/>
                    <a:pt x="4973616" y="29720"/>
                  </a:cubicBezTo>
                  <a:cubicBezTo>
                    <a:pt x="5003494" y="24970"/>
                    <a:pt x="5043320" y="20223"/>
                    <a:pt x="5073198" y="20223"/>
                  </a:cubicBezTo>
                  <a:cubicBezTo>
                    <a:pt x="5352042" y="5981"/>
                    <a:pt x="5630872" y="-3510"/>
                    <a:pt x="5899758" y="1233"/>
                  </a:cubicBezTo>
                  <a:cubicBezTo>
                    <a:pt x="6098925" y="5981"/>
                    <a:pt x="6298091" y="-8264"/>
                    <a:pt x="6497258" y="20223"/>
                  </a:cubicBezTo>
                  <a:cubicBezTo>
                    <a:pt x="6596855" y="34467"/>
                    <a:pt x="6706396" y="29720"/>
                    <a:pt x="6815926" y="24970"/>
                  </a:cubicBezTo>
                  <a:cubicBezTo>
                    <a:pt x="6895603" y="20223"/>
                    <a:pt x="6975266" y="20223"/>
                    <a:pt x="7054933" y="20223"/>
                  </a:cubicBezTo>
                  <a:cubicBezTo>
                    <a:pt x="7154530" y="20223"/>
                    <a:pt x="7264060" y="24970"/>
                    <a:pt x="7373600" y="15475"/>
                  </a:cubicBezTo>
                  <a:cubicBezTo>
                    <a:pt x="7453278" y="5981"/>
                    <a:pt x="7552863" y="10728"/>
                    <a:pt x="7632527" y="24970"/>
                  </a:cubicBezTo>
                  <a:cubicBezTo>
                    <a:pt x="7742067" y="43962"/>
                    <a:pt x="7861571" y="43962"/>
                    <a:pt x="7971115" y="43962"/>
                  </a:cubicBezTo>
                  <a:cubicBezTo>
                    <a:pt x="8200161" y="39208"/>
                    <a:pt x="8429205" y="43962"/>
                    <a:pt x="8658253" y="53457"/>
                  </a:cubicBezTo>
                  <a:cubicBezTo>
                    <a:pt x="8717998" y="53457"/>
                    <a:pt x="8787713" y="53457"/>
                    <a:pt x="8857417" y="53457"/>
                  </a:cubicBezTo>
                  <a:cubicBezTo>
                    <a:pt x="8947043" y="48703"/>
                    <a:pt x="9046639" y="58198"/>
                    <a:pt x="9136261" y="58198"/>
                  </a:cubicBezTo>
                  <a:cubicBezTo>
                    <a:pt x="9305551" y="62947"/>
                    <a:pt x="9464891" y="81937"/>
                    <a:pt x="9634181" y="81937"/>
                  </a:cubicBezTo>
                  <a:cubicBezTo>
                    <a:pt x="10042485" y="77189"/>
                    <a:pt x="10440819" y="105669"/>
                    <a:pt x="10839153" y="124659"/>
                  </a:cubicBezTo>
                  <a:cubicBezTo>
                    <a:pt x="11058238" y="138903"/>
                    <a:pt x="11277323" y="167383"/>
                    <a:pt x="11506368" y="186373"/>
                  </a:cubicBezTo>
                  <a:cubicBezTo>
                    <a:pt x="11715495" y="205358"/>
                    <a:pt x="11924635" y="214853"/>
                    <a:pt x="12123802" y="238592"/>
                  </a:cubicBezTo>
                  <a:cubicBezTo>
                    <a:pt x="12392673" y="267077"/>
                    <a:pt x="12661559" y="281314"/>
                    <a:pt x="12950348" y="309794"/>
                  </a:cubicBezTo>
                  <a:cubicBezTo>
                    <a:pt x="12850766" y="328786"/>
                    <a:pt x="12810940" y="333533"/>
                    <a:pt x="12721303" y="328786"/>
                  </a:cubicBezTo>
                  <a:cubicBezTo>
                    <a:pt x="12442473" y="309794"/>
                    <a:pt x="12163628" y="309794"/>
                    <a:pt x="11894758" y="300306"/>
                  </a:cubicBezTo>
                  <a:cubicBezTo>
                    <a:pt x="11625872" y="286062"/>
                    <a:pt x="11366961" y="309794"/>
                    <a:pt x="11108038" y="290809"/>
                  </a:cubicBezTo>
                  <a:cubicBezTo>
                    <a:pt x="11098075" y="290809"/>
                    <a:pt x="11078157" y="290809"/>
                    <a:pt x="11068197" y="290809"/>
                  </a:cubicBezTo>
                  <a:cubicBezTo>
                    <a:pt x="10988535" y="290809"/>
                    <a:pt x="10928789" y="309794"/>
                    <a:pt x="10938749" y="324036"/>
                  </a:cubicBezTo>
                  <a:cubicBezTo>
                    <a:pt x="10958657" y="352523"/>
                    <a:pt x="11018412" y="347775"/>
                    <a:pt x="11058238" y="352523"/>
                  </a:cubicBezTo>
                  <a:cubicBezTo>
                    <a:pt x="11157820" y="357270"/>
                    <a:pt x="11267379" y="362018"/>
                    <a:pt x="11376920" y="366760"/>
                  </a:cubicBezTo>
                  <a:cubicBezTo>
                    <a:pt x="11456587" y="371508"/>
                    <a:pt x="11526291" y="381003"/>
                    <a:pt x="11615913" y="395245"/>
                  </a:cubicBezTo>
                  <a:cubicBezTo>
                    <a:pt x="11556168" y="414237"/>
                    <a:pt x="11496409" y="414237"/>
                    <a:pt x="11446624" y="414237"/>
                  </a:cubicBezTo>
                  <a:cubicBezTo>
                    <a:pt x="11267379" y="414237"/>
                    <a:pt x="11098075" y="414237"/>
                    <a:pt x="10918831" y="404742"/>
                  </a:cubicBezTo>
                  <a:cubicBezTo>
                    <a:pt x="10759489" y="395245"/>
                    <a:pt x="10610108" y="399994"/>
                    <a:pt x="10450778" y="399994"/>
                  </a:cubicBezTo>
                  <a:cubicBezTo>
                    <a:pt x="10181893" y="404742"/>
                    <a:pt x="9922985" y="414237"/>
                    <a:pt x="9654099" y="418977"/>
                  </a:cubicBezTo>
                  <a:cubicBezTo>
                    <a:pt x="9703885" y="442717"/>
                    <a:pt x="9753681" y="428474"/>
                    <a:pt x="9793521" y="428474"/>
                  </a:cubicBezTo>
                  <a:cubicBezTo>
                    <a:pt x="9903063" y="423732"/>
                    <a:pt x="10002648" y="437969"/>
                    <a:pt x="10102229" y="456959"/>
                  </a:cubicBezTo>
                  <a:cubicBezTo>
                    <a:pt x="10112189" y="456959"/>
                    <a:pt x="10122148" y="466449"/>
                    <a:pt x="10122148" y="471203"/>
                  </a:cubicBezTo>
                  <a:cubicBezTo>
                    <a:pt x="10112189" y="475944"/>
                    <a:pt x="10102229" y="480698"/>
                    <a:pt x="10092270" y="480698"/>
                  </a:cubicBezTo>
                  <a:cubicBezTo>
                    <a:pt x="9942889" y="480698"/>
                    <a:pt x="9803481" y="480698"/>
                    <a:pt x="9664059" y="480698"/>
                  </a:cubicBezTo>
                  <a:cubicBezTo>
                    <a:pt x="9644140" y="480698"/>
                    <a:pt x="9614259" y="480698"/>
                    <a:pt x="9624218" y="499683"/>
                  </a:cubicBezTo>
                  <a:cubicBezTo>
                    <a:pt x="9654099" y="537658"/>
                    <a:pt x="9654099" y="542405"/>
                    <a:pt x="9594355" y="537658"/>
                  </a:cubicBezTo>
                  <a:cubicBezTo>
                    <a:pt x="9514677" y="532910"/>
                    <a:pt x="9435014" y="537658"/>
                    <a:pt x="9355347" y="542405"/>
                  </a:cubicBezTo>
                  <a:cubicBezTo>
                    <a:pt x="9166129" y="551900"/>
                    <a:pt x="8986880" y="561395"/>
                    <a:pt x="8797672" y="570892"/>
                  </a:cubicBezTo>
                  <a:cubicBezTo>
                    <a:pt x="8737917" y="575639"/>
                    <a:pt x="8698091" y="580380"/>
                    <a:pt x="8668213" y="608867"/>
                  </a:cubicBezTo>
                  <a:cubicBezTo>
                    <a:pt x="9076506" y="627856"/>
                    <a:pt x="9484810" y="642094"/>
                    <a:pt x="9883144" y="665833"/>
                  </a:cubicBezTo>
                  <a:cubicBezTo>
                    <a:pt x="9753681" y="689563"/>
                    <a:pt x="9634181" y="699060"/>
                    <a:pt x="9494769" y="699060"/>
                  </a:cubicBezTo>
                  <a:cubicBezTo>
                    <a:pt x="9285632" y="699060"/>
                    <a:pt x="9076506" y="703808"/>
                    <a:pt x="8867380" y="708555"/>
                  </a:cubicBezTo>
                  <a:cubicBezTo>
                    <a:pt x="8837499" y="708555"/>
                    <a:pt x="8817580" y="713303"/>
                    <a:pt x="8787713" y="718050"/>
                  </a:cubicBezTo>
                  <a:cubicBezTo>
                    <a:pt x="8777753" y="718050"/>
                    <a:pt x="8777753" y="722798"/>
                    <a:pt x="8777753" y="722798"/>
                  </a:cubicBezTo>
                  <a:cubicBezTo>
                    <a:pt x="8787713" y="727545"/>
                    <a:pt x="8787713" y="737035"/>
                    <a:pt x="8797672" y="737035"/>
                  </a:cubicBezTo>
                  <a:cubicBezTo>
                    <a:pt x="8907217" y="741789"/>
                    <a:pt x="9006802" y="756025"/>
                    <a:pt x="9116343" y="756025"/>
                  </a:cubicBezTo>
                  <a:cubicBezTo>
                    <a:pt x="9395173" y="765521"/>
                    <a:pt x="9664059" y="765521"/>
                    <a:pt x="9942889" y="770269"/>
                  </a:cubicBezTo>
                  <a:cubicBezTo>
                    <a:pt x="10271519" y="775016"/>
                    <a:pt x="10590201" y="789259"/>
                    <a:pt x="10908871" y="808244"/>
                  </a:cubicBezTo>
                  <a:cubicBezTo>
                    <a:pt x="10938749" y="812991"/>
                    <a:pt x="10978575" y="812991"/>
                    <a:pt x="11008453" y="817739"/>
                  </a:cubicBezTo>
                  <a:cubicBezTo>
                    <a:pt x="11028371" y="822486"/>
                    <a:pt x="11048279" y="827234"/>
                    <a:pt x="11048279" y="836730"/>
                  </a:cubicBezTo>
                  <a:cubicBezTo>
                    <a:pt x="11048279" y="850966"/>
                    <a:pt x="11028371" y="850966"/>
                    <a:pt x="11008453" y="850966"/>
                  </a:cubicBezTo>
                  <a:cubicBezTo>
                    <a:pt x="10878989" y="846218"/>
                    <a:pt x="10739567" y="850966"/>
                    <a:pt x="10610108" y="846218"/>
                  </a:cubicBezTo>
                  <a:cubicBezTo>
                    <a:pt x="10510523" y="841478"/>
                    <a:pt x="10400982" y="841478"/>
                    <a:pt x="10291437" y="841478"/>
                  </a:cubicBezTo>
                  <a:cubicBezTo>
                    <a:pt x="10022567" y="836730"/>
                    <a:pt x="9753681" y="836730"/>
                    <a:pt x="9484810" y="831981"/>
                  </a:cubicBezTo>
                  <a:cubicBezTo>
                    <a:pt x="9474851" y="831981"/>
                    <a:pt x="9454933" y="831981"/>
                    <a:pt x="9444973" y="831981"/>
                  </a:cubicBezTo>
                  <a:cubicBezTo>
                    <a:pt x="9295591" y="827234"/>
                    <a:pt x="9205965" y="841478"/>
                    <a:pt x="9235847" y="855713"/>
                  </a:cubicBezTo>
                  <a:cubicBezTo>
                    <a:pt x="9295591" y="888947"/>
                    <a:pt x="9375269" y="879453"/>
                    <a:pt x="9444973" y="879453"/>
                  </a:cubicBezTo>
                  <a:cubicBezTo>
                    <a:pt x="9644140" y="884200"/>
                    <a:pt x="9833347" y="888947"/>
                    <a:pt x="10032525" y="893690"/>
                  </a:cubicBezTo>
                  <a:cubicBezTo>
                    <a:pt x="10082311" y="898442"/>
                    <a:pt x="10142070" y="903185"/>
                    <a:pt x="10191855" y="907932"/>
                  </a:cubicBezTo>
                  <a:cubicBezTo>
                    <a:pt x="10251611" y="912680"/>
                    <a:pt x="10301397" y="922175"/>
                    <a:pt x="10351197" y="922175"/>
                  </a:cubicBezTo>
                  <a:cubicBezTo>
                    <a:pt x="10580241" y="917427"/>
                    <a:pt x="10799327" y="945914"/>
                    <a:pt x="11028371" y="936419"/>
                  </a:cubicBezTo>
                  <a:cubicBezTo>
                    <a:pt x="11187701" y="926922"/>
                    <a:pt x="11357001" y="941159"/>
                    <a:pt x="11516331" y="969646"/>
                  </a:cubicBezTo>
                  <a:cubicBezTo>
                    <a:pt x="11376920" y="974394"/>
                    <a:pt x="11227539" y="979141"/>
                    <a:pt x="11078157" y="983889"/>
                  </a:cubicBezTo>
                  <a:cubicBezTo>
                    <a:pt x="10998493" y="983889"/>
                    <a:pt x="10938749" y="993384"/>
                    <a:pt x="10908871" y="1026611"/>
                  </a:cubicBezTo>
                  <a:cubicBezTo>
                    <a:pt x="10888949" y="1050350"/>
                    <a:pt x="10849112" y="1055097"/>
                    <a:pt x="10809286" y="1055097"/>
                  </a:cubicBezTo>
                  <a:cubicBezTo>
                    <a:pt x="10759489" y="1059838"/>
                    <a:pt x="10719649" y="1055097"/>
                    <a:pt x="10669863" y="1055097"/>
                  </a:cubicBezTo>
                  <a:cubicBezTo>
                    <a:pt x="10630027" y="1055097"/>
                    <a:pt x="10590201" y="1050350"/>
                    <a:pt x="10550363" y="1050350"/>
                  </a:cubicBezTo>
                  <a:cubicBezTo>
                    <a:pt x="10161974" y="1050350"/>
                    <a:pt x="9773603" y="1050350"/>
                    <a:pt x="9385214" y="1045602"/>
                  </a:cubicBezTo>
                  <a:cubicBezTo>
                    <a:pt x="9166129" y="1045602"/>
                    <a:pt x="8937095" y="1040855"/>
                    <a:pt x="8717998" y="1036107"/>
                  </a:cubicBezTo>
                  <a:cubicBezTo>
                    <a:pt x="8558668" y="1036107"/>
                    <a:pt x="8409287" y="1045602"/>
                    <a:pt x="8249961" y="1036107"/>
                  </a:cubicBezTo>
                  <a:lnTo>
                    <a:pt x="7963109" y="1036107"/>
                  </a:lnTo>
                  <a:lnTo>
                    <a:pt x="7938147" y="1049756"/>
                  </a:lnTo>
                  <a:cubicBezTo>
                    <a:pt x="7920720" y="1053910"/>
                    <a:pt x="7900804" y="1055097"/>
                    <a:pt x="7880891" y="1055097"/>
                  </a:cubicBezTo>
                  <a:cubicBezTo>
                    <a:pt x="7831095" y="1059838"/>
                    <a:pt x="7791254" y="1055097"/>
                    <a:pt x="7741469" y="1055097"/>
                  </a:cubicBezTo>
                  <a:cubicBezTo>
                    <a:pt x="7701631" y="1055097"/>
                    <a:pt x="7661805" y="1050350"/>
                    <a:pt x="7621969" y="1050350"/>
                  </a:cubicBezTo>
                  <a:cubicBezTo>
                    <a:pt x="7233579" y="1050350"/>
                    <a:pt x="6845208" y="1050350"/>
                    <a:pt x="6456819" y="1045602"/>
                  </a:cubicBezTo>
                  <a:cubicBezTo>
                    <a:pt x="6237734" y="1045602"/>
                    <a:pt x="6008700" y="1040855"/>
                    <a:pt x="5789603" y="1036107"/>
                  </a:cubicBezTo>
                  <a:cubicBezTo>
                    <a:pt x="5630273" y="1036107"/>
                    <a:pt x="5480892" y="1045602"/>
                    <a:pt x="5321566" y="1036107"/>
                  </a:cubicBezTo>
                  <a:lnTo>
                    <a:pt x="5265736" y="1036107"/>
                  </a:lnTo>
                  <a:lnTo>
                    <a:pt x="5262420" y="1040855"/>
                  </a:lnTo>
                  <a:cubicBezTo>
                    <a:pt x="5252461" y="1045602"/>
                    <a:pt x="5262420" y="1050350"/>
                    <a:pt x="5272364" y="1055097"/>
                  </a:cubicBezTo>
                  <a:cubicBezTo>
                    <a:pt x="5292283" y="1059838"/>
                    <a:pt x="5322165" y="1069335"/>
                    <a:pt x="5342083" y="1069335"/>
                  </a:cubicBezTo>
                  <a:cubicBezTo>
                    <a:pt x="5541250" y="1074082"/>
                    <a:pt x="5740417" y="1097820"/>
                    <a:pt x="5939584" y="1097820"/>
                  </a:cubicBezTo>
                  <a:cubicBezTo>
                    <a:pt x="6138762" y="1093072"/>
                    <a:pt x="6327969" y="1102569"/>
                    <a:pt x="6527136" y="1088325"/>
                  </a:cubicBezTo>
                  <a:cubicBezTo>
                    <a:pt x="6776103" y="1074082"/>
                    <a:pt x="7015107" y="1088325"/>
                    <a:pt x="7254111" y="1102569"/>
                  </a:cubicBezTo>
                  <a:cubicBezTo>
                    <a:pt x="7363656" y="1107309"/>
                    <a:pt x="7463237" y="1116804"/>
                    <a:pt x="7572782" y="1126299"/>
                  </a:cubicBezTo>
                  <a:cubicBezTo>
                    <a:pt x="7592701" y="1126299"/>
                    <a:pt x="7612608" y="1135796"/>
                    <a:pt x="7602659" y="1145291"/>
                  </a:cubicBezTo>
                  <a:cubicBezTo>
                    <a:pt x="7602659" y="1150039"/>
                    <a:pt x="7582741" y="1154779"/>
                    <a:pt x="7572782" y="1154779"/>
                  </a:cubicBezTo>
                  <a:cubicBezTo>
                    <a:pt x="7522982" y="1159533"/>
                    <a:pt x="7483160" y="1159533"/>
                    <a:pt x="7433360" y="1154779"/>
                  </a:cubicBezTo>
                  <a:cubicBezTo>
                    <a:pt x="7313856" y="1145291"/>
                    <a:pt x="7184396" y="1140544"/>
                    <a:pt x="7054933" y="1154779"/>
                  </a:cubicBezTo>
                  <a:cubicBezTo>
                    <a:pt x="7015107" y="1159533"/>
                    <a:pt x="6975266" y="1159533"/>
                    <a:pt x="6935429" y="1154779"/>
                  </a:cubicBezTo>
                  <a:cubicBezTo>
                    <a:pt x="6756181" y="1140544"/>
                    <a:pt x="6566977" y="1140544"/>
                    <a:pt x="6377755" y="1145291"/>
                  </a:cubicBezTo>
                  <a:cubicBezTo>
                    <a:pt x="6208465" y="1145291"/>
                    <a:pt x="6039180" y="1131049"/>
                    <a:pt x="5869880" y="1135796"/>
                  </a:cubicBezTo>
                  <a:cubicBezTo>
                    <a:pt x="5839999" y="1135796"/>
                    <a:pt x="5810135" y="1135796"/>
                    <a:pt x="5790213" y="1131049"/>
                  </a:cubicBezTo>
                  <a:cubicBezTo>
                    <a:pt x="5700591" y="1112064"/>
                    <a:pt x="5620914" y="1112064"/>
                    <a:pt x="5531290" y="1126299"/>
                  </a:cubicBezTo>
                  <a:cubicBezTo>
                    <a:pt x="5421746" y="1140544"/>
                    <a:pt x="5302246" y="1116804"/>
                    <a:pt x="5192701" y="1112064"/>
                  </a:cubicBezTo>
                  <a:cubicBezTo>
                    <a:pt x="5093120" y="1107309"/>
                    <a:pt x="5003494" y="1107309"/>
                    <a:pt x="4903913" y="1121552"/>
                  </a:cubicBezTo>
                  <a:cubicBezTo>
                    <a:pt x="4844161" y="1131048"/>
                    <a:pt x="4781919" y="1136983"/>
                    <a:pt x="4718432" y="1138763"/>
                  </a:cubicBezTo>
                  <a:lnTo>
                    <a:pt x="4671863" y="1136901"/>
                  </a:lnTo>
                  <a:lnTo>
                    <a:pt x="4674265" y="1145291"/>
                  </a:lnTo>
                  <a:cubicBezTo>
                    <a:pt x="4674265" y="1150039"/>
                    <a:pt x="4654347" y="1154779"/>
                    <a:pt x="4644387" y="1154779"/>
                  </a:cubicBezTo>
                  <a:cubicBezTo>
                    <a:pt x="4594587" y="1159533"/>
                    <a:pt x="4554765" y="1159533"/>
                    <a:pt x="4504965" y="1154779"/>
                  </a:cubicBezTo>
                  <a:lnTo>
                    <a:pt x="4489647" y="1154045"/>
                  </a:lnTo>
                  <a:lnTo>
                    <a:pt x="4498094" y="1162500"/>
                  </a:lnTo>
                  <a:cubicBezTo>
                    <a:pt x="4505564" y="1165466"/>
                    <a:pt x="4515523" y="1166652"/>
                    <a:pt x="4525482" y="1164276"/>
                  </a:cubicBezTo>
                  <a:cubicBezTo>
                    <a:pt x="4635026" y="1150039"/>
                    <a:pt x="4724649" y="1159533"/>
                    <a:pt x="4824234" y="1169028"/>
                  </a:cubicBezTo>
                  <a:cubicBezTo>
                    <a:pt x="4864071" y="1173771"/>
                    <a:pt x="4903913" y="1173771"/>
                    <a:pt x="4943734" y="1169028"/>
                  </a:cubicBezTo>
                  <a:cubicBezTo>
                    <a:pt x="5073198" y="1150039"/>
                    <a:pt x="5192701" y="1159533"/>
                    <a:pt x="5312205" y="1188013"/>
                  </a:cubicBezTo>
                  <a:cubicBezTo>
                    <a:pt x="5352042" y="1197508"/>
                    <a:pt x="5401827" y="1202257"/>
                    <a:pt x="5451627" y="1202257"/>
                  </a:cubicBezTo>
                  <a:cubicBezTo>
                    <a:pt x="5571128" y="1207005"/>
                    <a:pt x="5690631" y="1207005"/>
                    <a:pt x="5810135" y="1211745"/>
                  </a:cubicBezTo>
                  <a:cubicBezTo>
                    <a:pt x="5849958" y="1211745"/>
                    <a:pt x="5889798" y="1216500"/>
                    <a:pt x="5929625" y="1235485"/>
                  </a:cubicBezTo>
                  <a:cubicBezTo>
                    <a:pt x="5889798" y="1244980"/>
                    <a:pt x="5839999" y="1254475"/>
                    <a:pt x="5800177" y="1263970"/>
                  </a:cubicBezTo>
                  <a:cubicBezTo>
                    <a:pt x="5750376" y="1278207"/>
                    <a:pt x="5700591" y="1278207"/>
                    <a:pt x="5650791" y="1259222"/>
                  </a:cubicBezTo>
                  <a:cubicBezTo>
                    <a:pt x="5610954" y="1244980"/>
                    <a:pt x="5561168" y="1240232"/>
                    <a:pt x="5501409" y="1240232"/>
                  </a:cubicBezTo>
                  <a:cubicBezTo>
                    <a:pt x="5282324" y="1230737"/>
                    <a:pt x="5053279" y="1249727"/>
                    <a:pt x="4824234" y="1225988"/>
                  </a:cubicBezTo>
                  <a:cubicBezTo>
                    <a:pt x="4794367" y="1221240"/>
                    <a:pt x="4754530" y="1221240"/>
                    <a:pt x="4724649" y="1221240"/>
                  </a:cubicBezTo>
                  <a:cubicBezTo>
                    <a:pt x="4644986" y="1221240"/>
                    <a:pt x="4635026" y="1230737"/>
                    <a:pt x="4664904" y="1268712"/>
                  </a:cubicBezTo>
                  <a:cubicBezTo>
                    <a:pt x="4684826" y="1297197"/>
                    <a:pt x="4674863" y="1306693"/>
                    <a:pt x="4625068" y="1301946"/>
                  </a:cubicBezTo>
                  <a:cubicBezTo>
                    <a:pt x="4520504" y="1290077"/>
                    <a:pt x="4413452" y="1284142"/>
                    <a:pt x="4307644" y="1276427"/>
                  </a:cubicBezTo>
                  <a:lnTo>
                    <a:pt x="4256590" y="1271926"/>
                  </a:lnTo>
                  <a:lnTo>
                    <a:pt x="4156416" y="1268712"/>
                  </a:lnTo>
                  <a:lnTo>
                    <a:pt x="4176990" y="1264908"/>
                  </a:lnTo>
                  <a:lnTo>
                    <a:pt x="4150332" y="1262557"/>
                  </a:lnTo>
                  <a:cubicBezTo>
                    <a:pt x="4098517" y="1256846"/>
                    <a:pt x="4047481" y="1249726"/>
                    <a:pt x="3997689" y="1240232"/>
                  </a:cubicBezTo>
                  <a:cubicBezTo>
                    <a:pt x="3888145" y="1221240"/>
                    <a:pt x="3768644" y="1216500"/>
                    <a:pt x="3669059" y="1192761"/>
                  </a:cubicBezTo>
                  <a:cubicBezTo>
                    <a:pt x="3629227" y="1183266"/>
                    <a:pt x="3594372" y="1173770"/>
                    <a:pt x="3571964" y="1160715"/>
                  </a:cubicBezTo>
                  <a:lnTo>
                    <a:pt x="3555188" y="1144402"/>
                  </a:lnTo>
                  <a:lnTo>
                    <a:pt x="3449360" y="1145291"/>
                  </a:lnTo>
                  <a:cubicBezTo>
                    <a:pt x="3280071" y="1145291"/>
                    <a:pt x="3110785" y="1131049"/>
                    <a:pt x="2941485" y="1135796"/>
                  </a:cubicBezTo>
                  <a:cubicBezTo>
                    <a:pt x="2911603" y="1135796"/>
                    <a:pt x="2881740" y="1135796"/>
                    <a:pt x="2861818" y="1131049"/>
                  </a:cubicBezTo>
                  <a:cubicBezTo>
                    <a:pt x="2772196" y="1112064"/>
                    <a:pt x="2692518" y="1112064"/>
                    <a:pt x="2602895" y="1126299"/>
                  </a:cubicBezTo>
                  <a:cubicBezTo>
                    <a:pt x="2493351" y="1140544"/>
                    <a:pt x="2373851" y="1116804"/>
                    <a:pt x="2264306" y="1112064"/>
                  </a:cubicBezTo>
                  <a:cubicBezTo>
                    <a:pt x="2164725" y="1107309"/>
                    <a:pt x="2075099" y="1107309"/>
                    <a:pt x="1975517" y="1121552"/>
                  </a:cubicBezTo>
                  <a:cubicBezTo>
                    <a:pt x="1856013" y="1140544"/>
                    <a:pt x="1726550" y="1145291"/>
                    <a:pt x="1597087" y="1131049"/>
                  </a:cubicBezTo>
                  <a:cubicBezTo>
                    <a:pt x="1577168" y="1131049"/>
                    <a:pt x="1557249" y="1140544"/>
                    <a:pt x="1557249" y="1150039"/>
                  </a:cubicBezTo>
                  <a:cubicBezTo>
                    <a:pt x="1557249" y="1159533"/>
                    <a:pt x="1577168" y="1169028"/>
                    <a:pt x="1597087" y="1164276"/>
                  </a:cubicBezTo>
                  <a:cubicBezTo>
                    <a:pt x="1706631" y="1150039"/>
                    <a:pt x="1796254" y="1159533"/>
                    <a:pt x="1895839" y="1169028"/>
                  </a:cubicBezTo>
                  <a:cubicBezTo>
                    <a:pt x="1935676" y="1173771"/>
                    <a:pt x="1975517" y="1173771"/>
                    <a:pt x="2015339" y="1169028"/>
                  </a:cubicBezTo>
                  <a:cubicBezTo>
                    <a:pt x="2144802" y="1150039"/>
                    <a:pt x="2264306" y="1159533"/>
                    <a:pt x="2383810" y="1188013"/>
                  </a:cubicBezTo>
                  <a:cubicBezTo>
                    <a:pt x="2423647" y="1197508"/>
                    <a:pt x="2473432" y="1202257"/>
                    <a:pt x="2523232" y="1202257"/>
                  </a:cubicBezTo>
                  <a:cubicBezTo>
                    <a:pt x="2642733" y="1207005"/>
                    <a:pt x="2762236" y="1207005"/>
                    <a:pt x="2881740" y="1211745"/>
                  </a:cubicBezTo>
                  <a:cubicBezTo>
                    <a:pt x="2921563" y="1211745"/>
                    <a:pt x="2961404" y="1216500"/>
                    <a:pt x="3001230" y="1235485"/>
                  </a:cubicBezTo>
                  <a:cubicBezTo>
                    <a:pt x="2961404" y="1244980"/>
                    <a:pt x="2911603" y="1254475"/>
                    <a:pt x="2871781" y="1263970"/>
                  </a:cubicBezTo>
                  <a:cubicBezTo>
                    <a:pt x="2821981" y="1278207"/>
                    <a:pt x="2772196" y="1278207"/>
                    <a:pt x="2722396" y="1259222"/>
                  </a:cubicBezTo>
                  <a:cubicBezTo>
                    <a:pt x="2682559" y="1244980"/>
                    <a:pt x="2632773" y="1240232"/>
                    <a:pt x="2573014" y="1240232"/>
                  </a:cubicBezTo>
                  <a:cubicBezTo>
                    <a:pt x="2353929" y="1230737"/>
                    <a:pt x="2124884" y="1249727"/>
                    <a:pt x="1895839" y="1225988"/>
                  </a:cubicBezTo>
                  <a:cubicBezTo>
                    <a:pt x="1865972" y="1221240"/>
                    <a:pt x="1826135" y="1221240"/>
                    <a:pt x="1796254" y="1221240"/>
                  </a:cubicBezTo>
                  <a:cubicBezTo>
                    <a:pt x="1716591" y="1221240"/>
                    <a:pt x="1706631" y="1230737"/>
                    <a:pt x="1736509" y="1268712"/>
                  </a:cubicBezTo>
                  <a:cubicBezTo>
                    <a:pt x="1756431" y="1297197"/>
                    <a:pt x="1746468" y="1306693"/>
                    <a:pt x="1696672" y="1301946"/>
                  </a:cubicBezTo>
                  <a:cubicBezTo>
                    <a:pt x="1487546" y="1278207"/>
                    <a:pt x="1268461" y="1278207"/>
                    <a:pt x="1069294" y="1240232"/>
                  </a:cubicBezTo>
                  <a:cubicBezTo>
                    <a:pt x="959749" y="1221240"/>
                    <a:pt x="840249" y="1216500"/>
                    <a:pt x="740663" y="1192761"/>
                  </a:cubicBezTo>
                  <a:cubicBezTo>
                    <a:pt x="661000" y="1173771"/>
                    <a:pt x="601241" y="1154779"/>
                    <a:pt x="621160" y="1107309"/>
                  </a:cubicBezTo>
                  <a:cubicBezTo>
                    <a:pt x="631119" y="1088325"/>
                    <a:pt x="631119" y="1064587"/>
                    <a:pt x="581323" y="1050350"/>
                  </a:cubicBezTo>
                  <a:cubicBezTo>
                    <a:pt x="571363" y="1045602"/>
                    <a:pt x="581323" y="1026611"/>
                    <a:pt x="611200" y="1021863"/>
                  </a:cubicBezTo>
                  <a:cubicBezTo>
                    <a:pt x="651041" y="1017116"/>
                    <a:pt x="690863" y="1017116"/>
                    <a:pt x="730704" y="1012368"/>
                  </a:cubicBezTo>
                  <a:cubicBezTo>
                    <a:pt x="770541" y="1007621"/>
                    <a:pt x="810367" y="998126"/>
                    <a:pt x="820327" y="979141"/>
                  </a:cubicBezTo>
                  <a:cubicBezTo>
                    <a:pt x="830286" y="955409"/>
                    <a:pt x="800408" y="936419"/>
                    <a:pt x="760582" y="922175"/>
                  </a:cubicBezTo>
                  <a:cubicBezTo>
                    <a:pt x="710786" y="907932"/>
                    <a:pt x="670945" y="893690"/>
                    <a:pt x="611200" y="879453"/>
                  </a:cubicBezTo>
                  <a:cubicBezTo>
                    <a:pt x="631119" y="855713"/>
                    <a:pt x="680904" y="865210"/>
                    <a:pt x="710786" y="860461"/>
                  </a:cubicBezTo>
                  <a:cubicBezTo>
                    <a:pt x="750623" y="850966"/>
                    <a:pt x="770541" y="836730"/>
                    <a:pt x="800408" y="822486"/>
                  </a:cubicBezTo>
                  <a:cubicBezTo>
                    <a:pt x="830286" y="808244"/>
                    <a:pt x="860167" y="798749"/>
                    <a:pt x="899993" y="794001"/>
                  </a:cubicBezTo>
                  <a:cubicBezTo>
                    <a:pt x="929871" y="794001"/>
                    <a:pt x="919912" y="784511"/>
                    <a:pt x="909953" y="775016"/>
                  </a:cubicBezTo>
                  <a:cubicBezTo>
                    <a:pt x="870126" y="741789"/>
                    <a:pt x="899993" y="713303"/>
                    <a:pt x="899993" y="680068"/>
                  </a:cubicBezTo>
                  <a:cubicBezTo>
                    <a:pt x="909953" y="632599"/>
                    <a:pt x="929871" y="623109"/>
                    <a:pt x="1019494" y="623109"/>
                  </a:cubicBezTo>
                  <a:cubicBezTo>
                    <a:pt x="1069294" y="623109"/>
                    <a:pt x="1109120" y="627856"/>
                    <a:pt x="1158916" y="627856"/>
                  </a:cubicBezTo>
                  <a:cubicBezTo>
                    <a:pt x="1238579" y="632599"/>
                    <a:pt x="1328216" y="651589"/>
                    <a:pt x="1407883" y="618361"/>
                  </a:cubicBezTo>
                  <a:cubicBezTo>
                    <a:pt x="1427801" y="608867"/>
                    <a:pt x="1477587" y="613614"/>
                    <a:pt x="1507465" y="613614"/>
                  </a:cubicBezTo>
                  <a:cubicBezTo>
                    <a:pt x="1636928" y="613614"/>
                    <a:pt x="1776350" y="613614"/>
                    <a:pt x="1915758" y="613614"/>
                  </a:cubicBezTo>
                  <a:cubicBezTo>
                    <a:pt x="1895839" y="594624"/>
                    <a:pt x="1856013" y="594624"/>
                    <a:pt x="1816176" y="594624"/>
                  </a:cubicBezTo>
                  <a:cubicBezTo>
                    <a:pt x="1646886" y="594624"/>
                    <a:pt x="1477587" y="589875"/>
                    <a:pt x="1308298" y="589875"/>
                  </a:cubicBezTo>
                  <a:cubicBezTo>
                    <a:pt x="1248538" y="589875"/>
                    <a:pt x="1188794" y="585127"/>
                    <a:pt x="1129038" y="585127"/>
                  </a:cubicBezTo>
                  <a:cubicBezTo>
                    <a:pt x="1109120" y="585127"/>
                    <a:pt x="1089212" y="575639"/>
                    <a:pt x="1089212" y="566144"/>
                  </a:cubicBezTo>
                  <a:cubicBezTo>
                    <a:pt x="1079253" y="556648"/>
                    <a:pt x="1099171" y="547153"/>
                    <a:pt x="1119079" y="547153"/>
                  </a:cubicBezTo>
                  <a:cubicBezTo>
                    <a:pt x="1168875" y="542405"/>
                    <a:pt x="1208716" y="542405"/>
                    <a:pt x="1258501" y="542405"/>
                  </a:cubicBezTo>
                  <a:cubicBezTo>
                    <a:pt x="1288379" y="537658"/>
                    <a:pt x="1318257" y="537658"/>
                    <a:pt x="1348124" y="537658"/>
                  </a:cubicBezTo>
                  <a:cubicBezTo>
                    <a:pt x="1348124" y="513925"/>
                    <a:pt x="1298338" y="513925"/>
                    <a:pt x="1268461" y="509178"/>
                  </a:cubicBezTo>
                  <a:cubicBezTo>
                    <a:pt x="1238579" y="504430"/>
                    <a:pt x="1208716" y="499683"/>
                    <a:pt x="1178834" y="490186"/>
                  </a:cubicBezTo>
                  <a:cubicBezTo>
                    <a:pt x="1158916" y="485439"/>
                    <a:pt x="1148957" y="475944"/>
                    <a:pt x="1148957" y="466449"/>
                  </a:cubicBezTo>
                  <a:cubicBezTo>
                    <a:pt x="1148957" y="456959"/>
                    <a:pt x="1168875" y="447464"/>
                    <a:pt x="1188794" y="447464"/>
                  </a:cubicBezTo>
                  <a:cubicBezTo>
                    <a:pt x="1198757" y="447464"/>
                    <a:pt x="1198757" y="447464"/>
                    <a:pt x="1208716" y="447464"/>
                  </a:cubicBezTo>
                  <a:cubicBezTo>
                    <a:pt x="1308298" y="442717"/>
                    <a:pt x="1397924" y="437969"/>
                    <a:pt x="1497505" y="418977"/>
                  </a:cubicBezTo>
                  <a:cubicBezTo>
                    <a:pt x="1577168" y="404742"/>
                    <a:pt x="1676754" y="409489"/>
                    <a:pt x="1796254" y="404742"/>
                  </a:cubicBezTo>
                  <a:cubicBezTo>
                    <a:pt x="1607050" y="381003"/>
                    <a:pt x="1467627" y="381003"/>
                    <a:pt x="1318257" y="381003"/>
                  </a:cubicBezTo>
                  <a:cubicBezTo>
                    <a:pt x="1069294" y="381003"/>
                    <a:pt x="820327" y="385750"/>
                    <a:pt x="571363" y="376255"/>
                  </a:cubicBezTo>
                  <a:cubicBezTo>
                    <a:pt x="421993" y="371508"/>
                    <a:pt x="282574" y="381003"/>
                    <a:pt x="143152" y="381003"/>
                  </a:cubicBezTo>
                  <a:cubicBezTo>
                    <a:pt x="113270" y="381003"/>
                    <a:pt x="93366" y="381003"/>
                    <a:pt x="63485" y="381003"/>
                  </a:cubicBezTo>
                  <a:cubicBezTo>
                    <a:pt x="33607" y="381003"/>
                    <a:pt x="13689" y="371508"/>
                    <a:pt x="3729" y="357270"/>
                  </a:cubicBezTo>
                  <a:cubicBezTo>
                    <a:pt x="-6219" y="343028"/>
                    <a:pt x="3729" y="328786"/>
                    <a:pt x="33607" y="324036"/>
                  </a:cubicBezTo>
                  <a:cubicBezTo>
                    <a:pt x="63485" y="314548"/>
                    <a:pt x="103311" y="305053"/>
                    <a:pt x="143152" y="305053"/>
                  </a:cubicBezTo>
                  <a:cubicBezTo>
                    <a:pt x="342330" y="290809"/>
                    <a:pt x="531537" y="281314"/>
                    <a:pt x="730704" y="286062"/>
                  </a:cubicBezTo>
                  <a:cubicBezTo>
                    <a:pt x="949790" y="290809"/>
                    <a:pt x="1168875" y="286062"/>
                    <a:pt x="1378001" y="271819"/>
                  </a:cubicBezTo>
                  <a:cubicBezTo>
                    <a:pt x="1447705" y="267077"/>
                    <a:pt x="1507465" y="262324"/>
                    <a:pt x="1567209" y="290809"/>
                  </a:cubicBezTo>
                  <a:cubicBezTo>
                    <a:pt x="1587128" y="305053"/>
                    <a:pt x="1617009" y="295557"/>
                    <a:pt x="1636928" y="286062"/>
                  </a:cubicBezTo>
                  <a:cubicBezTo>
                    <a:pt x="1656846" y="276567"/>
                    <a:pt x="1636928" y="262324"/>
                    <a:pt x="1626968" y="252827"/>
                  </a:cubicBezTo>
                  <a:cubicBezTo>
                    <a:pt x="1626968" y="248087"/>
                    <a:pt x="1626968" y="243339"/>
                    <a:pt x="1617009" y="243339"/>
                  </a:cubicBezTo>
                  <a:cubicBezTo>
                    <a:pt x="1487546" y="229097"/>
                    <a:pt x="1368042" y="186373"/>
                    <a:pt x="1228634" y="219600"/>
                  </a:cubicBezTo>
                  <a:cubicBezTo>
                    <a:pt x="1168875" y="233844"/>
                    <a:pt x="1109120" y="233844"/>
                    <a:pt x="1049375" y="229097"/>
                  </a:cubicBezTo>
                  <a:cubicBezTo>
                    <a:pt x="969708" y="224348"/>
                    <a:pt x="880086" y="224348"/>
                    <a:pt x="790449" y="224348"/>
                  </a:cubicBezTo>
                  <a:cubicBezTo>
                    <a:pt x="760582" y="219600"/>
                    <a:pt x="720745" y="219600"/>
                    <a:pt x="690863" y="214853"/>
                  </a:cubicBezTo>
                  <a:cubicBezTo>
                    <a:pt x="651041" y="210112"/>
                    <a:pt x="641082" y="195868"/>
                    <a:pt x="651041" y="176878"/>
                  </a:cubicBezTo>
                  <a:cubicBezTo>
                    <a:pt x="661000" y="162636"/>
                    <a:pt x="680904" y="148398"/>
                    <a:pt x="720745" y="148398"/>
                  </a:cubicBezTo>
                  <a:cubicBezTo>
                    <a:pt x="979667" y="148398"/>
                    <a:pt x="1248538" y="143651"/>
                    <a:pt x="1517424" y="129408"/>
                  </a:cubicBezTo>
                  <a:cubicBezTo>
                    <a:pt x="1706631" y="115164"/>
                    <a:pt x="1885891" y="105669"/>
                    <a:pt x="2075099" y="96179"/>
                  </a:cubicBezTo>
                  <a:cubicBezTo>
                    <a:pt x="2095017" y="96179"/>
                    <a:pt x="2114925" y="91432"/>
                    <a:pt x="2134843" y="86684"/>
                  </a:cubicBezTo>
                  <a:cubicBezTo>
                    <a:pt x="2144802" y="81937"/>
                    <a:pt x="2164725" y="77189"/>
                    <a:pt x="2164725" y="67695"/>
                  </a:cubicBezTo>
                  <a:cubicBezTo>
                    <a:pt x="2174684" y="58198"/>
                    <a:pt x="2144802" y="58198"/>
                    <a:pt x="2124884" y="53457"/>
                  </a:cubicBezTo>
                  <a:cubicBezTo>
                    <a:pt x="2095017" y="48703"/>
                    <a:pt x="2065139" y="48703"/>
                    <a:pt x="2045221" y="43962"/>
                  </a:cubicBezTo>
                  <a:cubicBezTo>
                    <a:pt x="2035262" y="43962"/>
                    <a:pt x="2045221" y="29720"/>
                    <a:pt x="2045221" y="29720"/>
                  </a:cubicBezTo>
                  <a:cubicBezTo>
                    <a:pt x="2075099" y="24970"/>
                    <a:pt x="2114925" y="20223"/>
                    <a:pt x="2144802" y="20223"/>
                  </a:cubicBezTo>
                  <a:cubicBezTo>
                    <a:pt x="2423647" y="5981"/>
                    <a:pt x="2702477" y="-3510"/>
                    <a:pt x="2971363" y="1233"/>
                  </a:cubicBezTo>
                  <a:close/>
                </a:path>
              </a:pathLst>
            </a:custGeom>
            <a:solidFill>
              <a:srgbClr val="7F54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33"/>
            <p:cNvSpPr txBox="1"/>
            <p:nvPr/>
          </p:nvSpPr>
          <p:spPr>
            <a:xfrm>
              <a:off x="2246501" y="4287939"/>
              <a:ext cx="8354272" cy="841287"/>
            </a:xfrm>
            <a:prstGeom prst="rect">
              <a:avLst/>
            </a:prstGeom>
            <a:noFill/>
            <a:ln>
              <a:noFill/>
            </a:ln>
          </p:spPr>
          <p:txBody>
            <a:bodyPr spcFirstLastPara="1" wrap="square" lIns="91425" tIns="45700" rIns="91425" bIns="45700" anchor="t" anchorCtr="0">
              <a:spAutoFit/>
            </a:bodyPr>
            <a:lstStyle/>
            <a:p>
              <a:pPr lvl="0" algn="just">
                <a:buSzPts val="1960"/>
              </a:pPr>
              <a:r>
                <a:rPr lang="vi-VN" sz="2700" b="1" i="1" dirty="0">
                  <a:solidFill>
                    <a:srgbClr val="FBF6EC"/>
                  </a:solidFill>
                  <a:latin typeface="Calibri"/>
                  <a:ea typeface="Calibri"/>
                  <a:cs typeface="Calibri"/>
                  <a:sym typeface="Calibri"/>
                </a:rPr>
                <a:t>Phê phán một hiện tượng nhức nhối trong xã hội Việt Nam, đó là thích sĩ diện. </a:t>
              </a:r>
              <a:endParaRPr sz="2700" dirty="0"/>
            </a:p>
          </p:txBody>
        </p:sp>
      </p:grpSp>
      <p:sp>
        <p:nvSpPr>
          <p:cNvPr id="11" name="Title 1">
            <a:extLst>
              <a:ext uri="{FF2B5EF4-FFF2-40B4-BE49-F238E27FC236}">
                <a16:creationId xmlns:a16="http://schemas.microsoft.com/office/drawing/2014/main" id="{32F06910-D031-F249-BA48-20F1DDA0492B}"/>
              </a:ext>
            </a:extLst>
          </p:cNvPr>
          <p:cNvSpPr>
            <a:spLocks noGrp="1"/>
          </p:cNvSpPr>
          <p:nvPr>
            <p:ph type="title"/>
          </p:nvPr>
        </p:nvSpPr>
        <p:spPr>
          <a:xfrm>
            <a:off x="429315" y="-57713"/>
            <a:ext cx="7886700" cy="994172"/>
          </a:xfrm>
        </p:spPr>
        <p:txBody>
          <a:bodyPr/>
          <a:lstStyle/>
          <a:p>
            <a:pPr algn="ctr"/>
            <a:r>
              <a:rPr lang="en-US" sz="3200" dirty="0">
                <a:latin typeface="Calibri"/>
                <a:ea typeface="Calibri"/>
                <a:cs typeface="Calibri"/>
                <a:sym typeface="Calibri"/>
              </a:rPr>
              <a:t>3. Ý NGHĨA CỦA VĂN BẢN</a:t>
            </a:r>
            <a:endParaRPr lang="en-VN" sz="3200" b="1" dirty="0">
              <a:solidFill>
                <a:schemeClr val="tx1">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61"/>
                                        </p:tgtEl>
                                        <p:attrNameLst>
                                          <p:attrName>style.visibility</p:attrName>
                                        </p:attrNameLst>
                                      </p:cBhvr>
                                      <p:to>
                                        <p:strVal val="visible"/>
                                      </p:to>
                                    </p:set>
                                    <p:animEffect transition="in" filter="barn(inVertical)">
                                      <p:cBhvr>
                                        <p:cTn id="7" dur="500"/>
                                        <p:tgtEl>
                                          <p:spTgt spid="7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63"/>
                                        </p:tgtEl>
                                        <p:attrNameLst>
                                          <p:attrName>style.visibility</p:attrName>
                                        </p:attrNameLst>
                                      </p:cBhvr>
                                      <p:to>
                                        <p:strVal val="visible"/>
                                      </p:to>
                                    </p:set>
                                    <p:animEffect transition="in" filter="wipe(right)">
                                      <p:cBhvr>
                                        <p:cTn id="12" dur="500"/>
                                        <p:tgtEl>
                                          <p:spTgt spid="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579C7C-8B80-40FA-972D-F9A840C3DAE1}"/>
              </a:ext>
            </a:extLst>
          </p:cNvPr>
          <p:cNvSpPr/>
          <p:nvPr/>
        </p:nvSpPr>
        <p:spPr>
          <a:xfrm>
            <a:off x="1306029" y="1628189"/>
            <a:ext cx="7159545" cy="1938992"/>
          </a:xfrm>
          <a:prstGeom prst="rect">
            <a:avLst/>
          </a:prstGeom>
        </p:spPr>
        <p:txBody>
          <a:bodyPr wrap="square">
            <a:spAutoFit/>
          </a:bodyPr>
          <a:lstStyle/>
          <a:p>
            <a:pPr algn="just"/>
            <a:r>
              <a:rPr lang="vi-VN" sz="2400" b="1" i="1">
                <a:solidFill>
                  <a:schemeClr val="bg1"/>
                </a:solidFill>
                <a:latin typeface="Times New Roman" panose="02020603050405020304" pitchFamily="18" charset="0"/>
                <a:ea typeface="Calibri"/>
                <a:cs typeface="Times New Roman" panose="02020603050405020304" pitchFamily="18" charset="0"/>
                <a:sym typeface="Calibri"/>
              </a:rPr>
              <a:t>Xây dựng cốt truyện nhẹ nhàng nhưng hài hước và hấp dẫn</a:t>
            </a:r>
            <a:r>
              <a:rPr lang="en-US" sz="2400" b="1" i="1">
                <a:solidFill>
                  <a:schemeClr val="bg1"/>
                </a:solidFill>
                <a:latin typeface="Times New Roman" panose="02020603050405020304" pitchFamily="18" charset="0"/>
                <a:ea typeface="Calibri"/>
                <a:cs typeface="Times New Roman" panose="02020603050405020304" pitchFamily="18" charset="0"/>
                <a:sym typeface="Calibri"/>
              </a:rPr>
              <a:t>, x</a:t>
            </a:r>
            <a:r>
              <a:rPr lang="vi-VN" sz="2400" b="1" i="1">
                <a:solidFill>
                  <a:schemeClr val="bg1"/>
                </a:solidFill>
                <a:latin typeface="Times New Roman" panose="02020603050405020304" pitchFamily="18" charset="0"/>
                <a:ea typeface="Calibri"/>
                <a:cs typeface="Times New Roman" panose="02020603050405020304" pitchFamily="18" charset="0"/>
                <a:sym typeface="Calibri"/>
              </a:rPr>
              <a:t>ây dựng nhân vật qua nhiều phương diện.</a:t>
            </a:r>
            <a:r>
              <a:rPr lang="en-US" sz="2400" b="1" i="1">
                <a:solidFill>
                  <a:schemeClr val="bg1"/>
                </a:solidFill>
                <a:latin typeface="Times New Roman" panose="02020603050405020304" pitchFamily="18" charset="0"/>
                <a:ea typeface="Calibri"/>
                <a:cs typeface="Times New Roman" panose="02020603050405020304" pitchFamily="18" charset="0"/>
                <a:sym typeface="Calibri"/>
              </a:rPr>
              <a:t> Đặc biệt, v</a:t>
            </a:r>
            <a:r>
              <a:rPr lang="vi-VN" sz="2400" b="1" i="1">
                <a:solidFill>
                  <a:schemeClr val="bg1"/>
                </a:solidFill>
                <a:latin typeface="Times New Roman" panose="02020603050405020304" pitchFamily="18" charset="0"/>
                <a:ea typeface="Calibri"/>
                <a:cs typeface="Times New Roman" panose="02020603050405020304" pitchFamily="18" charset="0"/>
                <a:sym typeface="Calibri"/>
              </a:rPr>
              <a:t>ăn bản thành công trong việc sử dụng thủ pháp trào phúng tạo nên tiếng cười vui vẻ</a:t>
            </a:r>
            <a:r>
              <a:rPr lang="vi-VN" sz="2400" b="1" i="1">
                <a:solidFill>
                  <a:schemeClr val="tx1">
                    <a:lumMod val="60000"/>
                    <a:lumOff val="40000"/>
                  </a:schemeClr>
                </a:solidFill>
                <a:latin typeface="Calibri"/>
                <a:ea typeface="Calibri"/>
                <a:cs typeface="Calibri"/>
                <a:sym typeface="Calibri"/>
              </a:rPr>
              <a:t>. </a:t>
            </a:r>
            <a:endParaRPr lang="en-US" sz="2400" b="1" i="1">
              <a:solidFill>
                <a:schemeClr val="tx1">
                  <a:lumMod val="60000"/>
                  <a:lumOff val="40000"/>
                </a:schemeClr>
              </a:solidFill>
              <a:latin typeface="Calibri"/>
              <a:ea typeface="Calibri"/>
              <a:cs typeface="Calibri"/>
              <a:sym typeface="Calibri"/>
            </a:endParaRPr>
          </a:p>
          <a:p>
            <a:pPr algn="just"/>
            <a:endParaRPr lang="vi-VN" sz="2400" b="1" i="1" dirty="0">
              <a:solidFill>
                <a:srgbClr val="3C4043"/>
              </a:solidFill>
              <a:latin typeface="Times New Roman" panose="02020603050405020304" pitchFamily="18" charset="0"/>
              <a:cs typeface="Times New Roman" panose="02020603050405020304" pitchFamily="18" charset="0"/>
            </a:endParaRPr>
          </a:p>
        </p:txBody>
      </p:sp>
      <p:sp>
        <p:nvSpPr>
          <p:cNvPr id="16" name="矩形: 圆角 24">
            <a:extLst>
              <a:ext uri="{FF2B5EF4-FFF2-40B4-BE49-F238E27FC236}">
                <a16:creationId xmlns:a16="http://schemas.microsoft.com/office/drawing/2014/main" id="{44E4F401-BEC9-4854-8E61-C5B26FB8E016}"/>
              </a:ext>
            </a:extLst>
          </p:cNvPr>
          <p:cNvSpPr/>
          <p:nvPr/>
        </p:nvSpPr>
        <p:spPr>
          <a:xfrm>
            <a:off x="1589561" y="391071"/>
            <a:ext cx="5964876" cy="544287"/>
          </a:xfrm>
          <a:prstGeom prst="roundRect">
            <a:avLst>
              <a:gd name="adj" fmla="val 50000"/>
            </a:avLst>
          </a:prstGeom>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350" dirty="0"/>
              <a:t>                </a:t>
            </a:r>
            <a:r>
              <a:rPr lang="en-US" altLang="zh-CN" sz="2700" b="1" dirty="0">
                <a:solidFill>
                  <a:srgbClr val="FF0000"/>
                </a:solidFill>
                <a:latin typeface="Times New Roman" panose="02020603050405020304" pitchFamily="18" charset="0"/>
                <a:cs typeface="Times New Roman" panose="02020603050405020304" pitchFamily="18" charset="0"/>
              </a:rPr>
              <a:t>1. </a:t>
            </a:r>
            <a:r>
              <a:rPr lang="vi-VN" altLang="zh-CN" sz="2700" b="1" dirty="0">
                <a:solidFill>
                  <a:srgbClr val="FF0000"/>
                </a:solidFill>
                <a:latin typeface="Times New Roman" panose="02020603050405020304" pitchFamily="18" charset="0"/>
                <a:cs typeface="Times New Roman" panose="02020603050405020304" pitchFamily="18" charset="0"/>
              </a:rPr>
              <a:t>Nghệ thuật</a:t>
            </a:r>
            <a:endParaRPr lang="zh-CN" altLang="en-US" sz="1350" b="1" dirty="0">
              <a:solidFill>
                <a:srgbClr val="FF0000"/>
              </a:solidFill>
              <a:latin typeface="Times New Roman" panose="02020603050405020304" pitchFamily="18" charset="0"/>
              <a:cs typeface="Times New Roman" panose="02020603050405020304" pitchFamily="18" charset="0"/>
            </a:endParaRPr>
          </a:p>
        </p:txBody>
      </p:sp>
      <p:pic>
        <p:nvPicPr>
          <p:cNvPr id="18" name="图片 2">
            <a:extLst>
              <a:ext uri="{FF2B5EF4-FFF2-40B4-BE49-F238E27FC236}">
                <a16:creationId xmlns:a16="http://schemas.microsoft.com/office/drawing/2014/main" id="{D14FDF41-E1CA-48B1-AAD9-9B4D4DE762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86243" y="243320"/>
            <a:ext cx="924444" cy="839790"/>
          </a:xfrm>
          <a:prstGeom prst="rect">
            <a:avLst/>
          </a:prstGeom>
        </p:spPr>
      </p:pic>
    </p:spTree>
    <p:extLst>
      <p:ext uri="{BB962C8B-B14F-4D97-AF65-F5344CB8AC3E}">
        <p14:creationId xmlns:p14="http://schemas.microsoft.com/office/powerpoint/2010/main" val="34343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48E7B-164C-C992-BDA3-29000FDE0A3B}"/>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10E09E8-1C73-0ECF-5443-07D315C48543}"/>
              </a:ext>
            </a:extLst>
          </p:cNvPr>
          <p:cNvSpPr/>
          <p:nvPr/>
        </p:nvSpPr>
        <p:spPr>
          <a:xfrm>
            <a:off x="1306029" y="1628189"/>
            <a:ext cx="7159545" cy="1754326"/>
          </a:xfrm>
          <a:prstGeom prst="rect">
            <a:avLst/>
          </a:prstGeom>
        </p:spPr>
        <p:txBody>
          <a:bodyPr wrap="square">
            <a:spAutoFit/>
          </a:bodyPr>
          <a:lstStyle/>
          <a:p>
            <a:pPr algn="just"/>
            <a:r>
              <a:rPr lang="en-US" sz="2800" i="1">
                <a:solidFill>
                  <a:schemeClr val="bg1"/>
                </a:solidFill>
                <a:latin typeface="Times New Roman" panose="02020603050405020304" pitchFamily="18" charset="0"/>
                <a:ea typeface="Calibri"/>
                <a:cs typeface="Times New Roman" panose="02020603050405020304" pitchFamily="18" charset="0"/>
                <a:sym typeface="Calibri"/>
              </a:rPr>
              <a:t>Văn bản kể về việc đổi tên cho xã. Từ đó, phê phán bệnh sĩ và n</a:t>
            </a:r>
            <a:r>
              <a:rPr lang="vi-VN" sz="2800" i="1">
                <a:solidFill>
                  <a:schemeClr val="bg1"/>
                </a:solidFill>
                <a:latin typeface="Times New Roman" panose="02020603050405020304" pitchFamily="18" charset="0"/>
                <a:ea typeface="Calibri"/>
                <a:cs typeface="Times New Roman" panose="02020603050405020304" pitchFamily="18" charset="0"/>
                <a:sym typeface="Calibri"/>
              </a:rPr>
              <a:t>hắc nhở mỗi người sống khiêm nhường, không khoa trương hình thức.</a:t>
            </a:r>
            <a:endParaRPr lang="en-US" sz="2800" i="1">
              <a:solidFill>
                <a:schemeClr val="bg1"/>
              </a:solidFill>
              <a:latin typeface="Times New Roman" panose="02020603050405020304" pitchFamily="18" charset="0"/>
              <a:ea typeface="Calibri"/>
              <a:cs typeface="Times New Roman" panose="02020603050405020304" pitchFamily="18" charset="0"/>
              <a:sym typeface="Calibri"/>
            </a:endParaRPr>
          </a:p>
          <a:p>
            <a:pPr algn="just"/>
            <a:endParaRPr lang="vi-VN" sz="2400" b="1" i="1" dirty="0">
              <a:solidFill>
                <a:srgbClr val="3C4043"/>
              </a:solidFill>
              <a:latin typeface="Times New Roman" panose="02020603050405020304" pitchFamily="18" charset="0"/>
              <a:cs typeface="Times New Roman" panose="02020603050405020304" pitchFamily="18" charset="0"/>
            </a:endParaRPr>
          </a:p>
        </p:txBody>
      </p:sp>
      <p:sp>
        <p:nvSpPr>
          <p:cNvPr id="16" name="矩形: 圆角 24">
            <a:extLst>
              <a:ext uri="{FF2B5EF4-FFF2-40B4-BE49-F238E27FC236}">
                <a16:creationId xmlns:a16="http://schemas.microsoft.com/office/drawing/2014/main" id="{CE2FA09A-6E53-A068-D93D-ABC15DC24186}"/>
              </a:ext>
            </a:extLst>
          </p:cNvPr>
          <p:cNvSpPr/>
          <p:nvPr/>
        </p:nvSpPr>
        <p:spPr>
          <a:xfrm>
            <a:off x="1589561" y="391071"/>
            <a:ext cx="5964876" cy="544287"/>
          </a:xfrm>
          <a:prstGeom prst="roundRect">
            <a:avLst>
              <a:gd name="adj" fmla="val 50000"/>
            </a:avLst>
          </a:prstGeom>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350"/>
              <a:t>                </a:t>
            </a:r>
            <a:r>
              <a:rPr lang="en-US" altLang="zh-CN" sz="2700" b="1">
                <a:solidFill>
                  <a:srgbClr val="FF0000"/>
                </a:solidFill>
                <a:latin typeface="Times New Roman" panose="02020603050405020304" pitchFamily="18" charset="0"/>
                <a:cs typeface="Times New Roman" panose="02020603050405020304" pitchFamily="18" charset="0"/>
              </a:rPr>
              <a:t>2, Nội dung</a:t>
            </a:r>
            <a:endParaRPr lang="zh-CN" altLang="en-US" sz="1350" b="1" dirty="0">
              <a:solidFill>
                <a:srgbClr val="FF0000"/>
              </a:solidFill>
              <a:latin typeface="Times New Roman" panose="02020603050405020304" pitchFamily="18" charset="0"/>
              <a:cs typeface="Times New Roman" panose="02020603050405020304" pitchFamily="18" charset="0"/>
            </a:endParaRPr>
          </a:p>
        </p:txBody>
      </p:sp>
      <p:pic>
        <p:nvPicPr>
          <p:cNvPr id="18" name="图片 2">
            <a:extLst>
              <a:ext uri="{FF2B5EF4-FFF2-40B4-BE49-F238E27FC236}">
                <a16:creationId xmlns:a16="http://schemas.microsoft.com/office/drawing/2014/main" id="{15E0FF91-08F7-576F-1830-DB984213293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86243" y="243320"/>
            <a:ext cx="924444" cy="839790"/>
          </a:xfrm>
          <a:prstGeom prst="rect">
            <a:avLst/>
          </a:prstGeom>
        </p:spPr>
      </p:pic>
    </p:spTree>
    <p:extLst>
      <p:ext uri="{BB962C8B-B14F-4D97-AF65-F5344CB8AC3E}">
        <p14:creationId xmlns:p14="http://schemas.microsoft.com/office/powerpoint/2010/main" val="47881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97D07-DE58-5A2B-6392-193F4A58494B}"/>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CB47F81-01F6-C50F-C062-823945277497}"/>
              </a:ext>
            </a:extLst>
          </p:cNvPr>
          <p:cNvSpPr/>
          <p:nvPr/>
        </p:nvSpPr>
        <p:spPr>
          <a:xfrm>
            <a:off x="1306029" y="1628189"/>
            <a:ext cx="7159545" cy="3046988"/>
          </a:xfrm>
          <a:prstGeom prst="rect">
            <a:avLst/>
          </a:prstGeom>
        </p:spPr>
        <p:txBody>
          <a:bodyPr wrap="square">
            <a:spAutoFit/>
          </a:bodyPr>
          <a:lstStyle/>
          <a:p>
            <a:pPr algn="just"/>
            <a:r>
              <a:rPr lang="vi-VN" sz="2400" b="1" i="1">
                <a:solidFill>
                  <a:schemeClr val="tx1">
                    <a:lumMod val="60000"/>
                    <a:lumOff val="40000"/>
                  </a:schemeClr>
                </a:solidFill>
                <a:latin typeface="Calibri"/>
                <a:ea typeface="Calibri"/>
                <a:cs typeface="Calibri"/>
                <a:sym typeface="Calibri"/>
              </a:rPr>
              <a:t>. </a:t>
            </a:r>
            <a:endParaRPr lang="en-US" sz="2400" b="1" i="1">
              <a:solidFill>
                <a:schemeClr val="tx1">
                  <a:lumMod val="60000"/>
                  <a:lumOff val="40000"/>
                </a:schemeClr>
              </a:solidFill>
              <a:latin typeface="Calibri"/>
              <a:ea typeface="Calibri"/>
              <a:cs typeface="Calibri"/>
              <a:sym typeface="Calibri"/>
            </a:endParaRPr>
          </a:p>
          <a:p>
            <a:pPr lvl="0"/>
            <a:r>
              <a:rPr lang="en-US" sz="2800"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 Nhận biết được đề tài, cốt truyện </a:t>
            </a:r>
          </a:p>
          <a:p>
            <a:pPr lvl="0"/>
            <a:r>
              <a:rPr lang="en-US" sz="2800"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 Phân tích được một số yếu tố của hài kịch: xung đột, nhân vật, thủ pháp trào phúng…</a:t>
            </a:r>
          </a:p>
          <a:p>
            <a:pPr lvl="0"/>
            <a:r>
              <a:rPr lang="en-US" sz="2800"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 Nhận biết được mục đích và ý nghĩa của tiếng cười. Liên hệ, rút ra bài học</a:t>
            </a:r>
            <a:endParaRPr lang="en-US" sz="2800">
              <a:solidFill>
                <a:schemeClr val="bg1"/>
              </a:solidFill>
              <a:latin typeface="Times New Roman" panose="02020603050405020304" pitchFamily="18" charset="0"/>
              <a:cs typeface="Times New Roman" panose="02020603050405020304" pitchFamily="18" charset="0"/>
            </a:endParaRPr>
          </a:p>
          <a:p>
            <a:pPr algn="just"/>
            <a:endParaRPr lang="vi-VN" sz="2800" i="1" dirty="0">
              <a:solidFill>
                <a:schemeClr val="bg1"/>
              </a:solidFill>
              <a:latin typeface="Times New Roman" panose="02020603050405020304" pitchFamily="18" charset="0"/>
              <a:cs typeface="Times New Roman" panose="02020603050405020304" pitchFamily="18" charset="0"/>
            </a:endParaRPr>
          </a:p>
        </p:txBody>
      </p:sp>
      <p:sp>
        <p:nvSpPr>
          <p:cNvPr id="16" name="矩形: 圆角 24">
            <a:extLst>
              <a:ext uri="{FF2B5EF4-FFF2-40B4-BE49-F238E27FC236}">
                <a16:creationId xmlns:a16="http://schemas.microsoft.com/office/drawing/2014/main" id="{EAE8CBDA-84EE-C0FC-09F9-79DAE205D39E}"/>
              </a:ext>
            </a:extLst>
          </p:cNvPr>
          <p:cNvSpPr/>
          <p:nvPr/>
        </p:nvSpPr>
        <p:spPr>
          <a:xfrm>
            <a:off x="1589561" y="391071"/>
            <a:ext cx="5964876" cy="544287"/>
          </a:xfrm>
          <a:prstGeom prst="roundRect">
            <a:avLst>
              <a:gd name="adj" fmla="val 50000"/>
            </a:avLst>
          </a:prstGeom>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1350"/>
              <a:t>                </a:t>
            </a:r>
            <a:r>
              <a:rPr lang="en-US" altLang="zh-CN" sz="2700" b="1">
                <a:solidFill>
                  <a:srgbClr val="FF0000"/>
                </a:solidFill>
                <a:latin typeface="Times New Roman" panose="02020603050405020304" pitchFamily="18" charset="0"/>
                <a:cs typeface="Times New Roman" panose="02020603050405020304" pitchFamily="18" charset="0"/>
              </a:rPr>
              <a:t>3. Chiến thuật đọc hiểu hài kịch</a:t>
            </a:r>
            <a:endParaRPr lang="zh-CN" altLang="en-US" sz="1350" b="1" dirty="0">
              <a:solidFill>
                <a:srgbClr val="FF0000"/>
              </a:solidFill>
              <a:latin typeface="Times New Roman" panose="02020603050405020304" pitchFamily="18" charset="0"/>
              <a:cs typeface="Times New Roman" panose="02020603050405020304" pitchFamily="18" charset="0"/>
            </a:endParaRPr>
          </a:p>
        </p:txBody>
      </p:sp>
      <p:pic>
        <p:nvPicPr>
          <p:cNvPr id="18" name="图片 2">
            <a:extLst>
              <a:ext uri="{FF2B5EF4-FFF2-40B4-BE49-F238E27FC236}">
                <a16:creationId xmlns:a16="http://schemas.microsoft.com/office/drawing/2014/main" id="{8A0C988D-11F3-FE6E-8B90-3676E248EDF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86243" y="243320"/>
            <a:ext cx="924444" cy="839790"/>
          </a:xfrm>
          <a:prstGeom prst="rect">
            <a:avLst/>
          </a:prstGeom>
        </p:spPr>
      </p:pic>
      <p:sp>
        <p:nvSpPr>
          <p:cNvPr id="3" name="TextBox 2">
            <a:extLst>
              <a:ext uri="{FF2B5EF4-FFF2-40B4-BE49-F238E27FC236}">
                <a16:creationId xmlns:a16="http://schemas.microsoft.com/office/drawing/2014/main" id="{F41B3BA4-624D-DBCB-BB7F-519E695F66E9}"/>
              </a:ext>
            </a:extLst>
          </p:cNvPr>
          <p:cNvSpPr txBox="1"/>
          <p:nvPr/>
        </p:nvSpPr>
        <p:spPr>
          <a:xfrm>
            <a:off x="2287844" y="2204261"/>
            <a:ext cx="4575686" cy="738664"/>
          </a:xfrm>
          <a:prstGeom prst="rect">
            <a:avLst/>
          </a:prstGeom>
          <a:noFill/>
        </p:spPr>
        <p:txBody>
          <a:bodyPr wrap="square">
            <a:spAutoFit/>
          </a:bodyPr>
          <a:lstStyle/>
          <a:p>
            <a:pPr lvl="0"/>
            <a:r>
              <a:rPr lang="en-US" sz="1400" i="1">
                <a:solidFill>
                  <a:schemeClr val="tx1">
                    <a:lumMod val="60000"/>
                    <a:lumOff val="40000"/>
                  </a:schemeClr>
                </a:solidFill>
                <a:latin typeface="Calibri"/>
                <a:ea typeface="Calibri"/>
                <a:cs typeface="Calibri"/>
                <a:sym typeface="Calibri"/>
              </a:rPr>
              <a:t>Văn bản kể về việc đổi tên cho xã. Từ đó, phê phán bệnh sĩ và n</a:t>
            </a:r>
            <a:r>
              <a:rPr lang="vi-VN" sz="1400" i="1">
                <a:solidFill>
                  <a:schemeClr val="tx1">
                    <a:lumMod val="60000"/>
                    <a:lumOff val="40000"/>
                  </a:schemeClr>
                </a:solidFill>
                <a:latin typeface="Calibri"/>
                <a:ea typeface="Calibri"/>
                <a:cs typeface="Calibri"/>
                <a:sym typeface="Calibri"/>
              </a:rPr>
              <a:t>hắc nhở mỗi người sống khiêm nhường, không khoa trương hình thức.</a:t>
            </a:r>
            <a:endParaRPr lang="en-US" sz="1400" i="1" dirty="0">
              <a:solidFill>
                <a:schemeClr val="tx1">
                  <a:lumMod val="60000"/>
                  <a:lumOff val="40000"/>
                </a:schemeClr>
              </a:solidFill>
              <a:latin typeface="Calibri"/>
              <a:ea typeface="Calibri"/>
              <a:cs typeface="Calibri"/>
              <a:sym typeface="Calibri"/>
            </a:endParaRPr>
          </a:p>
        </p:txBody>
      </p:sp>
    </p:spTree>
    <p:extLst>
      <p:ext uri="{BB962C8B-B14F-4D97-AF65-F5344CB8AC3E}">
        <p14:creationId xmlns:p14="http://schemas.microsoft.com/office/powerpoint/2010/main" val="248533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30"/>
          <p:cNvSpPr/>
          <p:nvPr/>
        </p:nvSpPr>
        <p:spPr>
          <a:xfrm>
            <a:off x="-9997038" y="815886"/>
            <a:ext cx="7761432" cy="5169453"/>
          </a:xfrm>
          <a:custGeom>
            <a:avLst/>
            <a:gdLst/>
            <a:ahLst/>
            <a:cxnLst/>
            <a:rect l="l" t="t" r="r" b="b"/>
            <a:pathLst>
              <a:path w="3113746" h="640498" extrusionOk="0">
                <a:moveTo>
                  <a:pt x="1377458" y="626510"/>
                </a:moveTo>
                <a:cubicBezTo>
                  <a:pt x="1383246" y="626993"/>
                  <a:pt x="1389033" y="628922"/>
                  <a:pt x="1400607" y="632781"/>
                </a:cubicBezTo>
                <a:cubicBezTo>
                  <a:pt x="1381312" y="632781"/>
                  <a:pt x="1369741" y="636634"/>
                  <a:pt x="1354305" y="628922"/>
                </a:cubicBezTo>
                <a:cubicBezTo>
                  <a:pt x="1365882" y="626992"/>
                  <a:pt x="1371671" y="626028"/>
                  <a:pt x="1377458" y="626510"/>
                </a:cubicBezTo>
                <a:close/>
                <a:moveTo>
                  <a:pt x="1794167" y="625062"/>
                </a:moveTo>
                <a:cubicBezTo>
                  <a:pt x="1782590" y="636639"/>
                  <a:pt x="1767160" y="636639"/>
                  <a:pt x="1747865" y="636639"/>
                </a:cubicBezTo>
                <a:cubicBezTo>
                  <a:pt x="1767160" y="621203"/>
                  <a:pt x="1782590" y="628921"/>
                  <a:pt x="1794167" y="625062"/>
                </a:cubicBezTo>
                <a:close/>
                <a:moveTo>
                  <a:pt x="1196111" y="625062"/>
                </a:moveTo>
                <a:cubicBezTo>
                  <a:pt x="1207688" y="625062"/>
                  <a:pt x="1215406" y="625062"/>
                  <a:pt x="1223118" y="625062"/>
                </a:cubicBezTo>
                <a:cubicBezTo>
                  <a:pt x="1226977" y="625062"/>
                  <a:pt x="1230836" y="625062"/>
                  <a:pt x="1230836" y="632780"/>
                </a:cubicBezTo>
                <a:cubicBezTo>
                  <a:pt x="1226977" y="636639"/>
                  <a:pt x="1223118" y="640498"/>
                  <a:pt x="1219259" y="640498"/>
                </a:cubicBezTo>
                <a:cubicBezTo>
                  <a:pt x="1211547" y="636639"/>
                  <a:pt x="1203829" y="632780"/>
                  <a:pt x="1196111" y="625062"/>
                </a:cubicBezTo>
                <a:close/>
                <a:moveTo>
                  <a:pt x="1882910" y="617350"/>
                </a:moveTo>
                <a:cubicBezTo>
                  <a:pt x="1886769" y="617350"/>
                  <a:pt x="1882910" y="621209"/>
                  <a:pt x="1882910" y="625063"/>
                </a:cubicBezTo>
                <a:cubicBezTo>
                  <a:pt x="1875192" y="632780"/>
                  <a:pt x="1863621" y="628927"/>
                  <a:pt x="1852044" y="628927"/>
                </a:cubicBezTo>
                <a:cubicBezTo>
                  <a:pt x="1863621" y="621209"/>
                  <a:pt x="1871338" y="613491"/>
                  <a:pt x="1882910" y="617350"/>
                </a:cubicBezTo>
                <a:close/>
                <a:moveTo>
                  <a:pt x="2014103" y="605773"/>
                </a:moveTo>
                <a:cubicBezTo>
                  <a:pt x="2017962" y="605773"/>
                  <a:pt x="2021821" y="609632"/>
                  <a:pt x="2017962" y="609632"/>
                </a:cubicBezTo>
                <a:cubicBezTo>
                  <a:pt x="2017962" y="613491"/>
                  <a:pt x="2014103" y="617350"/>
                  <a:pt x="2010244" y="617350"/>
                </a:cubicBezTo>
                <a:cubicBezTo>
                  <a:pt x="2006385" y="617350"/>
                  <a:pt x="2006385" y="617350"/>
                  <a:pt x="2006385" y="613491"/>
                </a:cubicBezTo>
                <a:cubicBezTo>
                  <a:pt x="2006385" y="609632"/>
                  <a:pt x="2010244" y="605773"/>
                  <a:pt x="2014103" y="605773"/>
                </a:cubicBezTo>
                <a:close/>
                <a:moveTo>
                  <a:pt x="1975513" y="605773"/>
                </a:moveTo>
                <a:cubicBezTo>
                  <a:pt x="1979372" y="605773"/>
                  <a:pt x="1983231" y="609632"/>
                  <a:pt x="1983231" y="613491"/>
                </a:cubicBezTo>
                <a:cubicBezTo>
                  <a:pt x="1983231" y="617350"/>
                  <a:pt x="1979372" y="621209"/>
                  <a:pt x="1975513" y="621209"/>
                </a:cubicBezTo>
                <a:cubicBezTo>
                  <a:pt x="1960078" y="621209"/>
                  <a:pt x="1944648" y="625068"/>
                  <a:pt x="1929212" y="617350"/>
                </a:cubicBezTo>
                <a:cubicBezTo>
                  <a:pt x="1944648" y="609632"/>
                  <a:pt x="1960078" y="605773"/>
                  <a:pt x="1975513" y="605773"/>
                </a:cubicBezTo>
                <a:close/>
                <a:moveTo>
                  <a:pt x="2056540" y="601914"/>
                </a:moveTo>
                <a:cubicBezTo>
                  <a:pt x="2060399" y="601914"/>
                  <a:pt x="2064258" y="605773"/>
                  <a:pt x="2060399" y="609632"/>
                </a:cubicBezTo>
                <a:cubicBezTo>
                  <a:pt x="2052686" y="617344"/>
                  <a:pt x="2044969" y="617344"/>
                  <a:pt x="2033392" y="613486"/>
                </a:cubicBezTo>
                <a:cubicBezTo>
                  <a:pt x="2041110" y="605773"/>
                  <a:pt x="2044969" y="598055"/>
                  <a:pt x="2056540" y="601914"/>
                </a:cubicBezTo>
                <a:close/>
                <a:moveTo>
                  <a:pt x="2139496" y="600950"/>
                </a:moveTo>
                <a:cubicBezTo>
                  <a:pt x="2141425" y="599985"/>
                  <a:pt x="2143354" y="599985"/>
                  <a:pt x="2145284" y="601915"/>
                </a:cubicBezTo>
                <a:cubicBezTo>
                  <a:pt x="2149143" y="601915"/>
                  <a:pt x="2153001" y="605773"/>
                  <a:pt x="2145284" y="609632"/>
                </a:cubicBezTo>
                <a:cubicBezTo>
                  <a:pt x="2141425" y="609632"/>
                  <a:pt x="2137566" y="609632"/>
                  <a:pt x="2133707" y="609632"/>
                </a:cubicBezTo>
                <a:cubicBezTo>
                  <a:pt x="2133707" y="609632"/>
                  <a:pt x="2133707" y="609632"/>
                  <a:pt x="2133707" y="605773"/>
                </a:cubicBezTo>
                <a:cubicBezTo>
                  <a:pt x="2135636" y="603844"/>
                  <a:pt x="2137566" y="601915"/>
                  <a:pt x="2139496" y="600950"/>
                </a:cubicBezTo>
                <a:close/>
                <a:moveTo>
                  <a:pt x="2221007" y="593712"/>
                </a:moveTo>
                <a:cubicBezTo>
                  <a:pt x="2231135" y="591300"/>
                  <a:pt x="2241745" y="590336"/>
                  <a:pt x="2253322" y="594192"/>
                </a:cubicBezTo>
                <a:cubicBezTo>
                  <a:pt x="2234028" y="605768"/>
                  <a:pt x="2210880" y="598051"/>
                  <a:pt x="2191585" y="601909"/>
                </a:cubicBezTo>
                <a:cubicBezTo>
                  <a:pt x="2201233" y="599980"/>
                  <a:pt x="2210878" y="596123"/>
                  <a:pt x="2221007" y="593712"/>
                </a:cubicBezTo>
                <a:close/>
                <a:moveTo>
                  <a:pt x="2284189" y="586479"/>
                </a:moveTo>
                <a:cubicBezTo>
                  <a:pt x="2284189" y="586479"/>
                  <a:pt x="2288048" y="590338"/>
                  <a:pt x="2288048" y="590338"/>
                </a:cubicBezTo>
                <a:cubicBezTo>
                  <a:pt x="2291907" y="594198"/>
                  <a:pt x="2288048" y="594198"/>
                  <a:pt x="2284189" y="594198"/>
                </a:cubicBezTo>
                <a:cubicBezTo>
                  <a:pt x="2280330" y="590338"/>
                  <a:pt x="2276471" y="594198"/>
                  <a:pt x="2276471" y="590338"/>
                </a:cubicBezTo>
                <a:cubicBezTo>
                  <a:pt x="2276471" y="590338"/>
                  <a:pt x="2280330" y="586479"/>
                  <a:pt x="2284189" y="586479"/>
                </a:cubicBezTo>
                <a:close/>
                <a:moveTo>
                  <a:pt x="468318" y="545966"/>
                </a:moveTo>
                <a:cubicBezTo>
                  <a:pt x="473623" y="545966"/>
                  <a:pt x="478445" y="547896"/>
                  <a:pt x="482304" y="551754"/>
                </a:cubicBezTo>
                <a:cubicBezTo>
                  <a:pt x="470733" y="559467"/>
                  <a:pt x="463015" y="559467"/>
                  <a:pt x="451438" y="551754"/>
                </a:cubicBezTo>
                <a:cubicBezTo>
                  <a:pt x="457227" y="547896"/>
                  <a:pt x="463014" y="545966"/>
                  <a:pt x="468318" y="545966"/>
                </a:cubicBezTo>
                <a:close/>
                <a:moveTo>
                  <a:pt x="1067339" y="534872"/>
                </a:moveTo>
                <a:cubicBezTo>
                  <a:pt x="1058175" y="534390"/>
                  <a:pt x="1049494" y="536319"/>
                  <a:pt x="1041776" y="544037"/>
                </a:cubicBezTo>
                <a:cubicBezTo>
                  <a:pt x="1061065" y="551755"/>
                  <a:pt x="1076501" y="551755"/>
                  <a:pt x="1095795" y="540178"/>
                </a:cubicBezTo>
                <a:cubicBezTo>
                  <a:pt x="1086148" y="538249"/>
                  <a:pt x="1076502" y="535354"/>
                  <a:pt x="1067339" y="534872"/>
                </a:cubicBezTo>
                <a:close/>
                <a:moveTo>
                  <a:pt x="613490" y="531495"/>
                </a:moveTo>
                <a:cubicBezTo>
                  <a:pt x="616384" y="531495"/>
                  <a:pt x="619277" y="532460"/>
                  <a:pt x="621203" y="536318"/>
                </a:cubicBezTo>
                <a:cubicBezTo>
                  <a:pt x="621203" y="536318"/>
                  <a:pt x="621203" y="536318"/>
                  <a:pt x="617350" y="536318"/>
                </a:cubicBezTo>
                <a:cubicBezTo>
                  <a:pt x="613491" y="536318"/>
                  <a:pt x="605773" y="536318"/>
                  <a:pt x="601914" y="536318"/>
                </a:cubicBezTo>
                <a:cubicBezTo>
                  <a:pt x="598055" y="536318"/>
                  <a:pt x="598055" y="532460"/>
                  <a:pt x="598055" y="532460"/>
                </a:cubicBezTo>
                <a:cubicBezTo>
                  <a:pt x="601914" y="532460"/>
                  <a:pt x="601914" y="532460"/>
                  <a:pt x="605773" y="532460"/>
                </a:cubicBezTo>
                <a:cubicBezTo>
                  <a:pt x="607703" y="532460"/>
                  <a:pt x="610597" y="531495"/>
                  <a:pt x="613490" y="531495"/>
                </a:cubicBezTo>
                <a:close/>
                <a:moveTo>
                  <a:pt x="729242" y="478445"/>
                </a:moveTo>
                <a:cubicBezTo>
                  <a:pt x="733101" y="478445"/>
                  <a:pt x="736955" y="478445"/>
                  <a:pt x="740819" y="478445"/>
                </a:cubicBezTo>
                <a:cubicBezTo>
                  <a:pt x="736955" y="486163"/>
                  <a:pt x="733101" y="486163"/>
                  <a:pt x="729242" y="478445"/>
                </a:cubicBezTo>
                <a:close/>
                <a:moveTo>
                  <a:pt x="3098798" y="423944"/>
                </a:moveTo>
                <a:cubicBezTo>
                  <a:pt x="3103138" y="423461"/>
                  <a:pt x="3107961" y="424426"/>
                  <a:pt x="3113746" y="428285"/>
                </a:cubicBezTo>
                <a:cubicBezTo>
                  <a:pt x="3106033" y="436002"/>
                  <a:pt x="3094457" y="428285"/>
                  <a:pt x="3086739" y="428285"/>
                </a:cubicBezTo>
                <a:cubicBezTo>
                  <a:pt x="3090598" y="426355"/>
                  <a:pt x="3094457" y="424426"/>
                  <a:pt x="3098798" y="423944"/>
                </a:cubicBezTo>
                <a:close/>
                <a:moveTo>
                  <a:pt x="2899851" y="415324"/>
                </a:moveTo>
                <a:cubicBezTo>
                  <a:pt x="2903951" y="415264"/>
                  <a:pt x="2908292" y="416710"/>
                  <a:pt x="2913115" y="420568"/>
                </a:cubicBezTo>
                <a:cubicBezTo>
                  <a:pt x="2901539" y="436003"/>
                  <a:pt x="2878385" y="428285"/>
                  <a:pt x="2862955" y="432144"/>
                </a:cubicBezTo>
                <a:cubicBezTo>
                  <a:pt x="2877425" y="429250"/>
                  <a:pt x="2887552" y="415506"/>
                  <a:pt x="2899851" y="415324"/>
                </a:cubicBezTo>
                <a:close/>
                <a:moveTo>
                  <a:pt x="3017289" y="408991"/>
                </a:moveTo>
                <a:cubicBezTo>
                  <a:pt x="3001854" y="420568"/>
                  <a:pt x="2982559" y="428286"/>
                  <a:pt x="2955552" y="424421"/>
                </a:cubicBezTo>
                <a:cubicBezTo>
                  <a:pt x="2978705" y="412850"/>
                  <a:pt x="2994136" y="401273"/>
                  <a:pt x="3017289" y="408991"/>
                </a:cubicBezTo>
                <a:close/>
                <a:moveTo>
                  <a:pt x="2776138" y="366066"/>
                </a:moveTo>
                <a:cubicBezTo>
                  <a:pt x="2789642" y="366548"/>
                  <a:pt x="2803147" y="368478"/>
                  <a:pt x="2816653" y="366548"/>
                </a:cubicBezTo>
                <a:cubicBezTo>
                  <a:pt x="2820512" y="366548"/>
                  <a:pt x="2824371" y="370407"/>
                  <a:pt x="2824371" y="374266"/>
                </a:cubicBezTo>
                <a:cubicBezTo>
                  <a:pt x="2824371" y="378125"/>
                  <a:pt x="2820512" y="378125"/>
                  <a:pt x="2816653" y="378125"/>
                </a:cubicBezTo>
                <a:cubicBezTo>
                  <a:pt x="2789641" y="381983"/>
                  <a:pt x="2762634" y="385837"/>
                  <a:pt x="2735627" y="374266"/>
                </a:cubicBezTo>
                <a:cubicBezTo>
                  <a:pt x="2749131" y="366548"/>
                  <a:pt x="2762634" y="365584"/>
                  <a:pt x="2776138" y="366066"/>
                </a:cubicBezTo>
                <a:close/>
                <a:moveTo>
                  <a:pt x="644842" y="302887"/>
                </a:moveTo>
                <a:cubicBezTo>
                  <a:pt x="654006" y="301922"/>
                  <a:pt x="663652" y="302887"/>
                  <a:pt x="675229" y="304816"/>
                </a:cubicBezTo>
                <a:cubicBezTo>
                  <a:pt x="655934" y="312534"/>
                  <a:pt x="640498" y="312534"/>
                  <a:pt x="617350" y="312534"/>
                </a:cubicBezTo>
                <a:cubicBezTo>
                  <a:pt x="626998" y="306746"/>
                  <a:pt x="635679" y="303851"/>
                  <a:pt x="644842" y="302887"/>
                </a:cubicBezTo>
                <a:close/>
                <a:moveTo>
                  <a:pt x="849822" y="235844"/>
                </a:moveTo>
                <a:cubicBezTo>
                  <a:pt x="855610" y="234398"/>
                  <a:pt x="862362" y="237293"/>
                  <a:pt x="875865" y="243084"/>
                </a:cubicBezTo>
                <a:cubicBezTo>
                  <a:pt x="864288" y="266232"/>
                  <a:pt x="848858" y="262373"/>
                  <a:pt x="829563" y="254655"/>
                </a:cubicBezTo>
                <a:cubicBezTo>
                  <a:pt x="839211" y="243079"/>
                  <a:pt x="844034" y="237291"/>
                  <a:pt x="849822" y="235844"/>
                </a:cubicBezTo>
                <a:close/>
                <a:moveTo>
                  <a:pt x="1751729" y="235362"/>
                </a:moveTo>
                <a:cubicBezTo>
                  <a:pt x="1751729" y="235362"/>
                  <a:pt x="1747865" y="235362"/>
                  <a:pt x="1747865" y="239221"/>
                </a:cubicBezTo>
                <a:cubicBezTo>
                  <a:pt x="1747865" y="243080"/>
                  <a:pt x="1751729" y="243080"/>
                  <a:pt x="1755583" y="243080"/>
                </a:cubicBezTo>
                <a:cubicBezTo>
                  <a:pt x="1759442" y="243080"/>
                  <a:pt x="1759442" y="239221"/>
                  <a:pt x="1759442" y="239221"/>
                </a:cubicBezTo>
                <a:cubicBezTo>
                  <a:pt x="1759442" y="235362"/>
                  <a:pt x="1755583" y="235362"/>
                  <a:pt x="1751729" y="235362"/>
                </a:cubicBezTo>
                <a:close/>
                <a:moveTo>
                  <a:pt x="2090782" y="224749"/>
                </a:moveTo>
                <a:cubicBezTo>
                  <a:pt x="2105734" y="224749"/>
                  <a:pt x="2122133" y="229573"/>
                  <a:pt x="2141425" y="239220"/>
                </a:cubicBezTo>
                <a:cubicBezTo>
                  <a:pt x="2106700" y="235361"/>
                  <a:pt x="2079693" y="254650"/>
                  <a:pt x="2048822" y="239220"/>
                </a:cubicBezTo>
                <a:cubicBezTo>
                  <a:pt x="2062325" y="229573"/>
                  <a:pt x="2075830" y="224749"/>
                  <a:pt x="2090782" y="224749"/>
                </a:cubicBezTo>
                <a:close/>
                <a:moveTo>
                  <a:pt x="2010243" y="223790"/>
                </a:moveTo>
                <a:cubicBezTo>
                  <a:pt x="1987090" y="239221"/>
                  <a:pt x="1983236" y="239221"/>
                  <a:pt x="1963942" y="227649"/>
                </a:cubicBezTo>
                <a:cubicBezTo>
                  <a:pt x="1979372" y="219931"/>
                  <a:pt x="1994808" y="227649"/>
                  <a:pt x="2010243" y="223790"/>
                </a:cubicBezTo>
                <a:close/>
                <a:moveTo>
                  <a:pt x="1049494" y="204496"/>
                </a:moveTo>
                <a:cubicBezTo>
                  <a:pt x="1057212" y="212214"/>
                  <a:pt x="1064924" y="216073"/>
                  <a:pt x="1072642" y="204496"/>
                </a:cubicBezTo>
                <a:cubicBezTo>
                  <a:pt x="1068783" y="200637"/>
                  <a:pt x="1061065" y="200637"/>
                  <a:pt x="1049494" y="204496"/>
                </a:cubicBezTo>
                <a:close/>
                <a:moveTo>
                  <a:pt x="2176155" y="200636"/>
                </a:moveTo>
                <a:cubicBezTo>
                  <a:pt x="2234033" y="200636"/>
                  <a:pt x="2288047" y="208354"/>
                  <a:pt x="2345925" y="212213"/>
                </a:cubicBezTo>
                <a:cubicBezTo>
                  <a:pt x="2345925" y="212213"/>
                  <a:pt x="2345925" y="216072"/>
                  <a:pt x="2345925" y="219930"/>
                </a:cubicBezTo>
                <a:cubicBezTo>
                  <a:pt x="2288047" y="216072"/>
                  <a:pt x="2234033" y="212213"/>
                  <a:pt x="2176155" y="208354"/>
                </a:cubicBezTo>
                <a:cubicBezTo>
                  <a:pt x="2176155" y="204495"/>
                  <a:pt x="2176155" y="204495"/>
                  <a:pt x="2176155" y="200636"/>
                </a:cubicBezTo>
                <a:close/>
                <a:moveTo>
                  <a:pt x="1138238" y="192919"/>
                </a:moveTo>
                <a:cubicBezTo>
                  <a:pt x="1134379" y="192919"/>
                  <a:pt x="1130520" y="196778"/>
                  <a:pt x="1134379" y="200637"/>
                </a:cubicBezTo>
                <a:cubicBezTo>
                  <a:pt x="1138238" y="204496"/>
                  <a:pt x="1142092" y="204496"/>
                  <a:pt x="1145950" y="204496"/>
                </a:cubicBezTo>
                <a:cubicBezTo>
                  <a:pt x="1149809" y="204496"/>
                  <a:pt x="1153668" y="204496"/>
                  <a:pt x="1145950" y="196778"/>
                </a:cubicBezTo>
                <a:cubicBezTo>
                  <a:pt x="1145950" y="192919"/>
                  <a:pt x="1142092" y="192919"/>
                  <a:pt x="1138238" y="192919"/>
                </a:cubicBezTo>
                <a:close/>
                <a:moveTo>
                  <a:pt x="1590154" y="184722"/>
                </a:moveTo>
                <a:cubicBezTo>
                  <a:pt x="1562663" y="183275"/>
                  <a:pt x="1531795" y="183275"/>
                  <a:pt x="1508645" y="185207"/>
                </a:cubicBezTo>
                <a:cubicBezTo>
                  <a:pt x="1547228" y="196778"/>
                  <a:pt x="1628255" y="200637"/>
                  <a:pt x="1651408" y="192919"/>
                </a:cubicBezTo>
                <a:cubicBezTo>
                  <a:pt x="1641761" y="189063"/>
                  <a:pt x="1617645" y="186169"/>
                  <a:pt x="1590154" y="184722"/>
                </a:cubicBezTo>
                <a:close/>
                <a:moveTo>
                  <a:pt x="2104773" y="175076"/>
                </a:moveTo>
                <a:cubicBezTo>
                  <a:pt x="2111525" y="174594"/>
                  <a:pt x="2118276" y="175559"/>
                  <a:pt x="2125994" y="181347"/>
                </a:cubicBezTo>
                <a:cubicBezTo>
                  <a:pt x="2110559" y="189064"/>
                  <a:pt x="2098987" y="177488"/>
                  <a:pt x="2083552" y="177488"/>
                </a:cubicBezTo>
                <a:cubicBezTo>
                  <a:pt x="2091269" y="177488"/>
                  <a:pt x="2098021" y="175559"/>
                  <a:pt x="2104773" y="175076"/>
                </a:cubicBezTo>
                <a:close/>
                <a:moveTo>
                  <a:pt x="1357684" y="169768"/>
                </a:moveTo>
                <a:cubicBezTo>
                  <a:pt x="1349485" y="170732"/>
                  <a:pt x="1340804" y="173625"/>
                  <a:pt x="1331156" y="173625"/>
                </a:cubicBezTo>
                <a:cubicBezTo>
                  <a:pt x="1346592" y="189060"/>
                  <a:pt x="1362022" y="192919"/>
                  <a:pt x="1381317" y="177489"/>
                </a:cubicBezTo>
                <a:cubicBezTo>
                  <a:pt x="1373599" y="169771"/>
                  <a:pt x="1365883" y="168805"/>
                  <a:pt x="1357684" y="169768"/>
                </a:cubicBezTo>
                <a:close/>
                <a:moveTo>
                  <a:pt x="1091936" y="142759"/>
                </a:moveTo>
                <a:cubicBezTo>
                  <a:pt x="1088078" y="142759"/>
                  <a:pt x="1080360" y="146618"/>
                  <a:pt x="1084219" y="150477"/>
                </a:cubicBezTo>
                <a:cubicBezTo>
                  <a:pt x="1088078" y="158194"/>
                  <a:pt x="1076501" y="165912"/>
                  <a:pt x="1080360" y="173625"/>
                </a:cubicBezTo>
                <a:cubicBezTo>
                  <a:pt x="1099649" y="181342"/>
                  <a:pt x="1118944" y="177489"/>
                  <a:pt x="1138238" y="177489"/>
                </a:cubicBezTo>
                <a:cubicBezTo>
                  <a:pt x="1142092" y="177489"/>
                  <a:pt x="1145950" y="177489"/>
                  <a:pt x="1149809" y="181342"/>
                </a:cubicBezTo>
                <a:cubicBezTo>
                  <a:pt x="1157527" y="196778"/>
                  <a:pt x="1169104" y="189060"/>
                  <a:pt x="1180675" y="181342"/>
                </a:cubicBezTo>
                <a:cubicBezTo>
                  <a:pt x="1184540" y="177489"/>
                  <a:pt x="1188393" y="177489"/>
                  <a:pt x="1188393" y="169771"/>
                </a:cubicBezTo>
                <a:cubicBezTo>
                  <a:pt x="1184540" y="169771"/>
                  <a:pt x="1184540" y="165912"/>
                  <a:pt x="1180675" y="165912"/>
                </a:cubicBezTo>
                <a:cubicBezTo>
                  <a:pt x="1165245" y="165912"/>
                  <a:pt x="1149809" y="165912"/>
                  <a:pt x="1138238" y="177489"/>
                </a:cubicBezTo>
                <a:cubicBezTo>
                  <a:pt x="1138238" y="169771"/>
                  <a:pt x="1126661" y="169771"/>
                  <a:pt x="1118944" y="165912"/>
                </a:cubicBezTo>
                <a:cubicBezTo>
                  <a:pt x="1111226" y="162053"/>
                  <a:pt x="1095795" y="165912"/>
                  <a:pt x="1103508" y="150477"/>
                </a:cubicBezTo>
                <a:cubicBezTo>
                  <a:pt x="1103508" y="146618"/>
                  <a:pt x="1095795" y="142759"/>
                  <a:pt x="1091936" y="142759"/>
                </a:cubicBezTo>
                <a:close/>
                <a:moveTo>
                  <a:pt x="1856388" y="137935"/>
                </a:moveTo>
                <a:cubicBezTo>
                  <a:pt x="1867481" y="136970"/>
                  <a:pt x="1879056" y="136970"/>
                  <a:pt x="1890633" y="138899"/>
                </a:cubicBezTo>
                <a:cubicBezTo>
                  <a:pt x="1871339" y="150475"/>
                  <a:pt x="1848190" y="138899"/>
                  <a:pt x="1825037" y="142758"/>
                </a:cubicBezTo>
                <a:cubicBezTo>
                  <a:pt x="1834684" y="140829"/>
                  <a:pt x="1845295" y="138899"/>
                  <a:pt x="1856388" y="137935"/>
                </a:cubicBezTo>
                <a:close/>
                <a:moveTo>
                  <a:pt x="1759441" y="119610"/>
                </a:moveTo>
                <a:cubicBezTo>
                  <a:pt x="1771018" y="119610"/>
                  <a:pt x="1778736" y="119610"/>
                  <a:pt x="1790312" y="119610"/>
                </a:cubicBezTo>
                <a:cubicBezTo>
                  <a:pt x="1798025" y="119610"/>
                  <a:pt x="1801884" y="119610"/>
                  <a:pt x="1805743" y="123469"/>
                </a:cubicBezTo>
                <a:cubicBezTo>
                  <a:pt x="1813461" y="131187"/>
                  <a:pt x="1801884" y="127328"/>
                  <a:pt x="1801884" y="131187"/>
                </a:cubicBezTo>
                <a:cubicBezTo>
                  <a:pt x="1801884" y="135040"/>
                  <a:pt x="1805743" y="135040"/>
                  <a:pt x="1809602" y="135040"/>
                </a:cubicBezTo>
                <a:cubicBezTo>
                  <a:pt x="1817319" y="135040"/>
                  <a:pt x="1825037" y="135040"/>
                  <a:pt x="1825037" y="142758"/>
                </a:cubicBezTo>
                <a:cubicBezTo>
                  <a:pt x="1813461" y="135040"/>
                  <a:pt x="1801884" y="142758"/>
                  <a:pt x="1790312" y="138905"/>
                </a:cubicBezTo>
                <a:cubicBezTo>
                  <a:pt x="1782594" y="135040"/>
                  <a:pt x="1782594" y="119610"/>
                  <a:pt x="1759441" y="119610"/>
                </a:cubicBezTo>
                <a:close/>
                <a:moveTo>
                  <a:pt x="1709281" y="111892"/>
                </a:moveTo>
                <a:cubicBezTo>
                  <a:pt x="1716999" y="111892"/>
                  <a:pt x="1720857" y="115751"/>
                  <a:pt x="1724716" y="123469"/>
                </a:cubicBezTo>
                <a:cubicBezTo>
                  <a:pt x="1724716" y="127328"/>
                  <a:pt x="1724716" y="131186"/>
                  <a:pt x="1720857" y="131186"/>
                </a:cubicBezTo>
                <a:cubicBezTo>
                  <a:pt x="1713140" y="135040"/>
                  <a:pt x="1709281" y="127328"/>
                  <a:pt x="1709281" y="119610"/>
                </a:cubicBezTo>
                <a:cubicBezTo>
                  <a:pt x="1709281" y="119610"/>
                  <a:pt x="1705422" y="119610"/>
                  <a:pt x="1701563" y="115751"/>
                </a:cubicBezTo>
                <a:cubicBezTo>
                  <a:pt x="1705422" y="111892"/>
                  <a:pt x="1709281" y="111892"/>
                  <a:pt x="1709281" y="111892"/>
                </a:cubicBezTo>
                <a:close/>
                <a:moveTo>
                  <a:pt x="1466207" y="100321"/>
                </a:moveTo>
                <a:cubicBezTo>
                  <a:pt x="1473920" y="100321"/>
                  <a:pt x="1481638" y="104180"/>
                  <a:pt x="1493214" y="104180"/>
                </a:cubicBezTo>
                <a:cubicBezTo>
                  <a:pt x="1485497" y="115751"/>
                  <a:pt x="1473920" y="115751"/>
                  <a:pt x="1462349" y="115751"/>
                </a:cubicBezTo>
                <a:cubicBezTo>
                  <a:pt x="1454631" y="115751"/>
                  <a:pt x="1454631" y="111898"/>
                  <a:pt x="1458490" y="104180"/>
                </a:cubicBezTo>
                <a:cubicBezTo>
                  <a:pt x="1458490" y="100321"/>
                  <a:pt x="1462349" y="100321"/>
                  <a:pt x="1466207" y="100321"/>
                </a:cubicBezTo>
                <a:close/>
                <a:moveTo>
                  <a:pt x="1271834" y="100316"/>
                </a:moveTo>
                <a:cubicBezTo>
                  <a:pt x="1278103" y="99351"/>
                  <a:pt x="1284855" y="100316"/>
                  <a:pt x="1292573" y="100316"/>
                </a:cubicBezTo>
                <a:cubicBezTo>
                  <a:pt x="1304150" y="100316"/>
                  <a:pt x="1315721" y="100316"/>
                  <a:pt x="1315721" y="119611"/>
                </a:cubicBezTo>
                <a:cubicBezTo>
                  <a:pt x="1315721" y="135041"/>
                  <a:pt x="1335015" y="127328"/>
                  <a:pt x="1346592" y="127328"/>
                </a:cubicBezTo>
                <a:cubicBezTo>
                  <a:pt x="1338874" y="111893"/>
                  <a:pt x="1338874" y="108034"/>
                  <a:pt x="1354305" y="104175"/>
                </a:cubicBezTo>
                <a:cubicBezTo>
                  <a:pt x="1365881" y="104175"/>
                  <a:pt x="1373599" y="104175"/>
                  <a:pt x="1385176" y="108034"/>
                </a:cubicBezTo>
                <a:cubicBezTo>
                  <a:pt x="1389035" y="111893"/>
                  <a:pt x="1396752" y="111893"/>
                  <a:pt x="1392888" y="115752"/>
                </a:cubicBezTo>
                <a:cubicBezTo>
                  <a:pt x="1381317" y="135041"/>
                  <a:pt x="1400606" y="131187"/>
                  <a:pt x="1408324" y="131187"/>
                </a:cubicBezTo>
                <a:cubicBezTo>
                  <a:pt x="1431477" y="127328"/>
                  <a:pt x="1454626" y="135041"/>
                  <a:pt x="1477779" y="131187"/>
                </a:cubicBezTo>
                <a:cubicBezTo>
                  <a:pt x="1481638" y="127328"/>
                  <a:pt x="1489350" y="131187"/>
                  <a:pt x="1493209" y="131187"/>
                </a:cubicBezTo>
                <a:cubicBezTo>
                  <a:pt x="1539511" y="142759"/>
                  <a:pt x="1585812" y="138900"/>
                  <a:pt x="1632114" y="146618"/>
                </a:cubicBezTo>
                <a:cubicBezTo>
                  <a:pt x="1643690" y="150477"/>
                  <a:pt x="1655267" y="142759"/>
                  <a:pt x="1670697" y="146618"/>
                </a:cubicBezTo>
                <a:cubicBezTo>
                  <a:pt x="1689992" y="150477"/>
                  <a:pt x="1709281" y="146618"/>
                  <a:pt x="1728576" y="158194"/>
                </a:cubicBezTo>
                <a:cubicBezTo>
                  <a:pt x="1736293" y="165912"/>
                  <a:pt x="1751729" y="162053"/>
                  <a:pt x="1763300" y="162053"/>
                </a:cubicBezTo>
                <a:cubicBezTo>
                  <a:pt x="1782595" y="162053"/>
                  <a:pt x="1805743" y="162053"/>
                  <a:pt x="1825038" y="162053"/>
                </a:cubicBezTo>
                <a:cubicBezTo>
                  <a:pt x="1836609" y="162053"/>
                  <a:pt x="1844327" y="165912"/>
                  <a:pt x="1859762" y="169771"/>
                </a:cubicBezTo>
                <a:cubicBezTo>
                  <a:pt x="1840468" y="169771"/>
                  <a:pt x="1828896" y="173625"/>
                  <a:pt x="1809602" y="173625"/>
                </a:cubicBezTo>
                <a:cubicBezTo>
                  <a:pt x="1840468" y="181342"/>
                  <a:pt x="1867480" y="181342"/>
                  <a:pt x="1890628" y="185207"/>
                </a:cubicBezTo>
                <a:cubicBezTo>
                  <a:pt x="1913776" y="189060"/>
                  <a:pt x="1940789" y="189060"/>
                  <a:pt x="1967796" y="192919"/>
                </a:cubicBezTo>
                <a:cubicBezTo>
                  <a:pt x="1990949" y="196778"/>
                  <a:pt x="2017956" y="189060"/>
                  <a:pt x="2041110" y="208355"/>
                </a:cubicBezTo>
                <a:cubicBezTo>
                  <a:pt x="2025674" y="212214"/>
                  <a:pt x="2017956" y="208355"/>
                  <a:pt x="2010238" y="208355"/>
                </a:cubicBezTo>
                <a:cubicBezTo>
                  <a:pt x="1979372" y="204496"/>
                  <a:pt x="1948506" y="204496"/>
                  <a:pt x="1921494" y="212214"/>
                </a:cubicBezTo>
                <a:cubicBezTo>
                  <a:pt x="1917641" y="212214"/>
                  <a:pt x="1913776" y="212214"/>
                  <a:pt x="1909923" y="212214"/>
                </a:cubicBezTo>
                <a:cubicBezTo>
                  <a:pt x="1855904" y="208355"/>
                  <a:pt x="1801884" y="208355"/>
                  <a:pt x="1747865" y="204496"/>
                </a:cubicBezTo>
                <a:cubicBezTo>
                  <a:pt x="1740147" y="204496"/>
                  <a:pt x="1728576" y="200637"/>
                  <a:pt x="1720858" y="196778"/>
                </a:cubicBezTo>
                <a:cubicBezTo>
                  <a:pt x="1693851" y="185207"/>
                  <a:pt x="1674556" y="192919"/>
                  <a:pt x="1651408" y="204496"/>
                </a:cubicBezTo>
                <a:cubicBezTo>
                  <a:pt x="1689992" y="208355"/>
                  <a:pt x="1724717" y="219926"/>
                  <a:pt x="1759442" y="219926"/>
                </a:cubicBezTo>
                <a:cubicBezTo>
                  <a:pt x="1771018" y="219926"/>
                  <a:pt x="1774877" y="223790"/>
                  <a:pt x="1782595" y="227644"/>
                </a:cubicBezTo>
                <a:cubicBezTo>
                  <a:pt x="1790313" y="231503"/>
                  <a:pt x="1798025" y="239221"/>
                  <a:pt x="1809602" y="227644"/>
                </a:cubicBezTo>
                <a:cubicBezTo>
                  <a:pt x="1813461" y="223790"/>
                  <a:pt x="1825038" y="223790"/>
                  <a:pt x="1821179" y="235362"/>
                </a:cubicBezTo>
                <a:cubicBezTo>
                  <a:pt x="1821179" y="243080"/>
                  <a:pt x="1825038" y="250797"/>
                  <a:pt x="1832750" y="250797"/>
                </a:cubicBezTo>
                <a:cubicBezTo>
                  <a:pt x="1840468" y="250797"/>
                  <a:pt x="1844327" y="243080"/>
                  <a:pt x="1844327" y="239221"/>
                </a:cubicBezTo>
                <a:cubicBezTo>
                  <a:pt x="1844327" y="223790"/>
                  <a:pt x="1855904" y="223790"/>
                  <a:pt x="1867480" y="223790"/>
                </a:cubicBezTo>
                <a:cubicBezTo>
                  <a:pt x="1879052" y="223790"/>
                  <a:pt x="1886769" y="223790"/>
                  <a:pt x="1898346" y="223790"/>
                </a:cubicBezTo>
                <a:cubicBezTo>
                  <a:pt x="1894487" y="243080"/>
                  <a:pt x="1879052" y="243080"/>
                  <a:pt x="1863621" y="246938"/>
                </a:cubicBezTo>
                <a:cubicBezTo>
                  <a:pt x="1890628" y="262374"/>
                  <a:pt x="1921494" y="258515"/>
                  <a:pt x="1948506" y="262374"/>
                </a:cubicBezTo>
                <a:cubicBezTo>
                  <a:pt x="1975514" y="266228"/>
                  <a:pt x="2002526" y="270087"/>
                  <a:pt x="2029533" y="266228"/>
                </a:cubicBezTo>
                <a:cubicBezTo>
                  <a:pt x="2037251" y="266228"/>
                  <a:pt x="2041110" y="266228"/>
                  <a:pt x="2048822" y="270087"/>
                </a:cubicBezTo>
                <a:cubicBezTo>
                  <a:pt x="2056540" y="273946"/>
                  <a:pt x="2068116" y="273946"/>
                  <a:pt x="2075834" y="273946"/>
                </a:cubicBezTo>
                <a:cubicBezTo>
                  <a:pt x="2110559" y="266228"/>
                  <a:pt x="2149143" y="270087"/>
                  <a:pt x="2183868" y="270087"/>
                </a:cubicBezTo>
                <a:cubicBezTo>
                  <a:pt x="2191586" y="270087"/>
                  <a:pt x="2203162" y="273946"/>
                  <a:pt x="2210880" y="273946"/>
                </a:cubicBezTo>
                <a:cubicBezTo>
                  <a:pt x="2241746" y="277804"/>
                  <a:pt x="2268753" y="281663"/>
                  <a:pt x="2299619" y="281663"/>
                </a:cubicBezTo>
                <a:cubicBezTo>
                  <a:pt x="2315054" y="281663"/>
                  <a:pt x="2330490" y="281663"/>
                  <a:pt x="2342067" y="285522"/>
                </a:cubicBezTo>
                <a:cubicBezTo>
                  <a:pt x="2357497" y="289381"/>
                  <a:pt x="2365215" y="293240"/>
                  <a:pt x="2376792" y="281663"/>
                </a:cubicBezTo>
                <a:cubicBezTo>
                  <a:pt x="2384509" y="277804"/>
                  <a:pt x="2423093" y="281663"/>
                  <a:pt x="2430811" y="289381"/>
                </a:cubicBezTo>
                <a:cubicBezTo>
                  <a:pt x="2450100" y="304817"/>
                  <a:pt x="2469394" y="316388"/>
                  <a:pt x="2496402" y="316388"/>
                </a:cubicBezTo>
                <a:cubicBezTo>
                  <a:pt x="2515696" y="316388"/>
                  <a:pt x="2534985" y="320247"/>
                  <a:pt x="2554280" y="335683"/>
                </a:cubicBezTo>
                <a:cubicBezTo>
                  <a:pt x="2565851" y="347254"/>
                  <a:pt x="2589004" y="343400"/>
                  <a:pt x="2604440" y="347254"/>
                </a:cubicBezTo>
                <a:cubicBezTo>
                  <a:pt x="2612153" y="347254"/>
                  <a:pt x="2619870" y="343400"/>
                  <a:pt x="2627588" y="347254"/>
                </a:cubicBezTo>
                <a:cubicBezTo>
                  <a:pt x="2616012" y="354972"/>
                  <a:pt x="2608294" y="366549"/>
                  <a:pt x="2592864" y="370407"/>
                </a:cubicBezTo>
                <a:cubicBezTo>
                  <a:pt x="2589004" y="370407"/>
                  <a:pt x="2589004" y="374266"/>
                  <a:pt x="2589004" y="378125"/>
                </a:cubicBezTo>
                <a:cubicBezTo>
                  <a:pt x="2589004" y="381984"/>
                  <a:pt x="2592864" y="385838"/>
                  <a:pt x="2596722" y="385838"/>
                </a:cubicBezTo>
                <a:cubicBezTo>
                  <a:pt x="2604440" y="385838"/>
                  <a:pt x="2612153" y="385838"/>
                  <a:pt x="2616012" y="385838"/>
                </a:cubicBezTo>
                <a:cubicBezTo>
                  <a:pt x="2643024" y="381984"/>
                  <a:pt x="2670031" y="381984"/>
                  <a:pt x="2697043" y="389702"/>
                </a:cubicBezTo>
                <a:cubicBezTo>
                  <a:pt x="2727909" y="397420"/>
                  <a:pt x="2754916" y="393556"/>
                  <a:pt x="2785782" y="393556"/>
                </a:cubicBezTo>
                <a:cubicBezTo>
                  <a:pt x="2801218" y="393556"/>
                  <a:pt x="2816653" y="393556"/>
                  <a:pt x="2832084" y="397420"/>
                </a:cubicBezTo>
                <a:cubicBezTo>
                  <a:pt x="2835942" y="397420"/>
                  <a:pt x="2847519" y="397420"/>
                  <a:pt x="2839801" y="405132"/>
                </a:cubicBezTo>
                <a:cubicBezTo>
                  <a:pt x="2828224" y="420568"/>
                  <a:pt x="2843660" y="424427"/>
                  <a:pt x="2832084" y="436003"/>
                </a:cubicBezTo>
                <a:cubicBezTo>
                  <a:pt x="2816653" y="439857"/>
                  <a:pt x="2805076" y="439857"/>
                  <a:pt x="2789641" y="439857"/>
                </a:cubicBezTo>
                <a:cubicBezTo>
                  <a:pt x="2754916" y="439857"/>
                  <a:pt x="2724050" y="439857"/>
                  <a:pt x="2689325" y="439857"/>
                </a:cubicBezTo>
                <a:cubicBezTo>
                  <a:pt x="2685461" y="439857"/>
                  <a:pt x="2681608" y="439857"/>
                  <a:pt x="2681608" y="439857"/>
                </a:cubicBezTo>
                <a:cubicBezTo>
                  <a:pt x="2666172" y="428286"/>
                  <a:pt x="2646878" y="432139"/>
                  <a:pt x="2631447" y="432139"/>
                </a:cubicBezTo>
                <a:cubicBezTo>
                  <a:pt x="2561998" y="432139"/>
                  <a:pt x="2492543" y="432139"/>
                  <a:pt x="2423093" y="439857"/>
                </a:cubicBezTo>
                <a:cubicBezTo>
                  <a:pt x="2407658" y="443716"/>
                  <a:pt x="2388368" y="443716"/>
                  <a:pt x="2372932" y="443716"/>
                </a:cubicBezTo>
                <a:cubicBezTo>
                  <a:pt x="2342067" y="443716"/>
                  <a:pt x="2315054" y="447575"/>
                  <a:pt x="2288047" y="451434"/>
                </a:cubicBezTo>
                <a:cubicBezTo>
                  <a:pt x="2268753" y="455293"/>
                  <a:pt x="2245605" y="459152"/>
                  <a:pt x="2226310" y="459152"/>
                </a:cubicBezTo>
                <a:cubicBezTo>
                  <a:pt x="2187726" y="463010"/>
                  <a:pt x="2153002" y="463010"/>
                  <a:pt x="2114418" y="463010"/>
                </a:cubicBezTo>
                <a:cubicBezTo>
                  <a:pt x="2106700" y="463010"/>
                  <a:pt x="2098982" y="463010"/>
                  <a:pt x="2091270" y="470728"/>
                </a:cubicBezTo>
                <a:cubicBezTo>
                  <a:pt x="2095124" y="478446"/>
                  <a:pt x="2102841" y="478446"/>
                  <a:pt x="2110559" y="478446"/>
                </a:cubicBezTo>
                <a:cubicBezTo>
                  <a:pt x="2137572" y="474587"/>
                  <a:pt x="2160720" y="474587"/>
                  <a:pt x="2187726" y="478446"/>
                </a:cubicBezTo>
                <a:cubicBezTo>
                  <a:pt x="2191586" y="478446"/>
                  <a:pt x="2199303" y="478446"/>
                  <a:pt x="2203162" y="474587"/>
                </a:cubicBezTo>
                <a:cubicBezTo>
                  <a:pt x="2210880" y="470728"/>
                  <a:pt x="2218592" y="466869"/>
                  <a:pt x="2226310" y="470728"/>
                </a:cubicBezTo>
                <a:cubicBezTo>
                  <a:pt x="2249464" y="478446"/>
                  <a:pt x="2276471" y="474587"/>
                  <a:pt x="2299619" y="474587"/>
                </a:cubicBezTo>
                <a:cubicBezTo>
                  <a:pt x="2334349" y="474587"/>
                  <a:pt x="2369074" y="478446"/>
                  <a:pt x="2403798" y="478446"/>
                </a:cubicBezTo>
                <a:cubicBezTo>
                  <a:pt x="2403798" y="482300"/>
                  <a:pt x="2399940" y="486159"/>
                  <a:pt x="2396081" y="486159"/>
                </a:cubicBezTo>
                <a:cubicBezTo>
                  <a:pt x="2338208" y="486159"/>
                  <a:pt x="2284188" y="505453"/>
                  <a:pt x="2226310" y="505453"/>
                </a:cubicBezTo>
                <a:cubicBezTo>
                  <a:pt x="2218592" y="505453"/>
                  <a:pt x="2207021" y="505453"/>
                  <a:pt x="2203162" y="517030"/>
                </a:cubicBezTo>
                <a:cubicBezTo>
                  <a:pt x="2199303" y="528601"/>
                  <a:pt x="2210880" y="532460"/>
                  <a:pt x="2214739" y="536319"/>
                </a:cubicBezTo>
                <a:cubicBezTo>
                  <a:pt x="2218592" y="536319"/>
                  <a:pt x="2222451" y="540178"/>
                  <a:pt x="2226310" y="544037"/>
                </a:cubicBezTo>
                <a:cubicBezTo>
                  <a:pt x="2226310" y="544037"/>
                  <a:pt x="2222451" y="547896"/>
                  <a:pt x="2222451" y="547896"/>
                </a:cubicBezTo>
                <a:cubicBezTo>
                  <a:pt x="2172291" y="544037"/>
                  <a:pt x="2125990" y="559467"/>
                  <a:pt x="2075834" y="563331"/>
                </a:cubicBezTo>
                <a:cubicBezTo>
                  <a:pt x="2029533" y="567185"/>
                  <a:pt x="1987090" y="567185"/>
                  <a:pt x="1944648" y="567185"/>
                </a:cubicBezTo>
                <a:cubicBezTo>
                  <a:pt x="1925353" y="567185"/>
                  <a:pt x="1909923" y="567185"/>
                  <a:pt x="1890628" y="571049"/>
                </a:cubicBezTo>
                <a:cubicBezTo>
                  <a:pt x="1875193" y="574903"/>
                  <a:pt x="1859762" y="578762"/>
                  <a:pt x="1844327" y="574903"/>
                </a:cubicBezTo>
                <a:cubicBezTo>
                  <a:pt x="1825038" y="574903"/>
                  <a:pt x="1809602" y="574903"/>
                  <a:pt x="1794166" y="582621"/>
                </a:cubicBezTo>
                <a:cubicBezTo>
                  <a:pt x="1809602" y="590338"/>
                  <a:pt x="1821179" y="590338"/>
                  <a:pt x="1836609" y="590338"/>
                </a:cubicBezTo>
                <a:cubicBezTo>
                  <a:pt x="1894487" y="590338"/>
                  <a:pt x="1956224" y="586479"/>
                  <a:pt x="2014097" y="590338"/>
                </a:cubicBezTo>
                <a:cubicBezTo>
                  <a:pt x="2029533" y="594197"/>
                  <a:pt x="2044968" y="586479"/>
                  <a:pt x="2060399" y="586479"/>
                </a:cubicBezTo>
                <a:cubicBezTo>
                  <a:pt x="2068116" y="586479"/>
                  <a:pt x="2075834" y="586479"/>
                  <a:pt x="2075834" y="594197"/>
                </a:cubicBezTo>
                <a:cubicBezTo>
                  <a:pt x="2021815" y="594197"/>
                  <a:pt x="1967796" y="594197"/>
                  <a:pt x="1917641" y="598056"/>
                </a:cubicBezTo>
                <a:cubicBezTo>
                  <a:pt x="1871339" y="598056"/>
                  <a:pt x="1825038" y="605769"/>
                  <a:pt x="1778736" y="605769"/>
                </a:cubicBezTo>
                <a:cubicBezTo>
                  <a:pt x="1744011" y="605769"/>
                  <a:pt x="1709281" y="609633"/>
                  <a:pt x="1674556" y="605769"/>
                </a:cubicBezTo>
                <a:cubicBezTo>
                  <a:pt x="1659121" y="605769"/>
                  <a:pt x="1647549" y="605769"/>
                  <a:pt x="1635973" y="609633"/>
                </a:cubicBezTo>
                <a:cubicBezTo>
                  <a:pt x="1624396" y="617345"/>
                  <a:pt x="1608966" y="617345"/>
                  <a:pt x="1597389" y="613487"/>
                </a:cubicBezTo>
                <a:cubicBezTo>
                  <a:pt x="1566518" y="609633"/>
                  <a:pt x="1539511" y="621204"/>
                  <a:pt x="1512504" y="621204"/>
                </a:cubicBezTo>
                <a:cubicBezTo>
                  <a:pt x="1504786" y="621204"/>
                  <a:pt x="1500927" y="625063"/>
                  <a:pt x="1497068" y="625063"/>
                </a:cubicBezTo>
                <a:cubicBezTo>
                  <a:pt x="1454626" y="609633"/>
                  <a:pt x="1408324" y="621204"/>
                  <a:pt x="1365881" y="617345"/>
                </a:cubicBezTo>
                <a:cubicBezTo>
                  <a:pt x="1354305" y="617345"/>
                  <a:pt x="1338874" y="617345"/>
                  <a:pt x="1327298" y="621204"/>
                </a:cubicBezTo>
                <a:cubicBezTo>
                  <a:pt x="1323439" y="625063"/>
                  <a:pt x="1319580" y="625063"/>
                  <a:pt x="1319580" y="625063"/>
                </a:cubicBezTo>
                <a:cubicBezTo>
                  <a:pt x="1292573" y="605769"/>
                  <a:pt x="1261707" y="628922"/>
                  <a:pt x="1230841" y="617345"/>
                </a:cubicBezTo>
                <a:cubicBezTo>
                  <a:pt x="1207688" y="605769"/>
                  <a:pt x="1184540" y="613487"/>
                  <a:pt x="1161386" y="617345"/>
                </a:cubicBezTo>
                <a:cubicBezTo>
                  <a:pt x="1153668" y="617345"/>
                  <a:pt x="1149809" y="621204"/>
                  <a:pt x="1142092" y="617345"/>
                </a:cubicBezTo>
                <a:cubicBezTo>
                  <a:pt x="1126661" y="605769"/>
                  <a:pt x="1107367" y="613487"/>
                  <a:pt x="1091936" y="609633"/>
                </a:cubicBezTo>
                <a:cubicBezTo>
                  <a:pt x="1061065" y="605769"/>
                  <a:pt x="1026341" y="609633"/>
                  <a:pt x="995475" y="601915"/>
                </a:cubicBezTo>
                <a:cubicBezTo>
                  <a:pt x="953032" y="590338"/>
                  <a:pt x="906731" y="590338"/>
                  <a:pt x="864288" y="586479"/>
                </a:cubicBezTo>
                <a:cubicBezTo>
                  <a:pt x="821845" y="582621"/>
                  <a:pt x="775544" y="574903"/>
                  <a:pt x="733101" y="578762"/>
                </a:cubicBezTo>
                <a:cubicBezTo>
                  <a:pt x="725384" y="578762"/>
                  <a:pt x="721525" y="582621"/>
                  <a:pt x="717666" y="578762"/>
                </a:cubicBezTo>
                <a:cubicBezTo>
                  <a:pt x="697411" y="564291"/>
                  <a:pt x="672814" y="565014"/>
                  <a:pt x="648760" y="559771"/>
                </a:cubicBezTo>
                <a:lnTo>
                  <a:pt x="639559" y="556657"/>
                </a:lnTo>
                <a:lnTo>
                  <a:pt x="636160" y="560436"/>
                </a:lnTo>
                <a:cubicBezTo>
                  <a:pt x="633749" y="560436"/>
                  <a:pt x="630857" y="559472"/>
                  <a:pt x="628927" y="559472"/>
                </a:cubicBezTo>
                <a:cubicBezTo>
                  <a:pt x="628927" y="559472"/>
                  <a:pt x="625068" y="555613"/>
                  <a:pt x="625068" y="555613"/>
                </a:cubicBezTo>
                <a:lnTo>
                  <a:pt x="629351" y="553204"/>
                </a:lnTo>
                <a:lnTo>
                  <a:pt x="625068" y="551755"/>
                </a:lnTo>
                <a:lnTo>
                  <a:pt x="631336" y="552087"/>
                </a:lnTo>
                <a:lnTo>
                  <a:pt x="632785" y="551271"/>
                </a:lnTo>
                <a:lnTo>
                  <a:pt x="634534" y="552256"/>
                </a:lnTo>
                <a:lnTo>
                  <a:pt x="697892" y="555611"/>
                </a:lnTo>
                <a:cubicBezTo>
                  <a:pt x="721525" y="557539"/>
                  <a:pt x="744676" y="559467"/>
                  <a:pt x="767826" y="559467"/>
                </a:cubicBezTo>
                <a:cubicBezTo>
                  <a:pt x="817987" y="563331"/>
                  <a:pt x="864288" y="567185"/>
                  <a:pt x="914448" y="555614"/>
                </a:cubicBezTo>
                <a:cubicBezTo>
                  <a:pt x="918307" y="555614"/>
                  <a:pt x="922166" y="555614"/>
                  <a:pt x="922166" y="551755"/>
                </a:cubicBezTo>
                <a:cubicBezTo>
                  <a:pt x="922166" y="547896"/>
                  <a:pt x="918307" y="547896"/>
                  <a:pt x="914448" y="544037"/>
                </a:cubicBezTo>
                <a:cubicBezTo>
                  <a:pt x="910590" y="540178"/>
                  <a:pt x="902872" y="540178"/>
                  <a:pt x="899013" y="532460"/>
                </a:cubicBezTo>
                <a:cubicBezTo>
                  <a:pt x="891295" y="513171"/>
                  <a:pt x="891295" y="513171"/>
                  <a:pt x="910590" y="509312"/>
                </a:cubicBezTo>
                <a:cubicBezTo>
                  <a:pt x="914448" y="505453"/>
                  <a:pt x="918307" y="505453"/>
                  <a:pt x="926025" y="505453"/>
                </a:cubicBezTo>
                <a:cubicBezTo>
                  <a:pt x="910590" y="493876"/>
                  <a:pt x="891295" y="493876"/>
                  <a:pt x="875865" y="486159"/>
                </a:cubicBezTo>
                <a:cubicBezTo>
                  <a:pt x="860429" y="478446"/>
                  <a:pt x="841135" y="482300"/>
                  <a:pt x="821845" y="482300"/>
                </a:cubicBezTo>
                <a:cubicBezTo>
                  <a:pt x="814128" y="482300"/>
                  <a:pt x="802551" y="482300"/>
                  <a:pt x="798697" y="474587"/>
                </a:cubicBezTo>
                <a:cubicBezTo>
                  <a:pt x="787121" y="459152"/>
                  <a:pt x="775544" y="459152"/>
                  <a:pt x="760108" y="459152"/>
                </a:cubicBezTo>
                <a:cubicBezTo>
                  <a:pt x="748537" y="459152"/>
                  <a:pt x="736960" y="459152"/>
                  <a:pt x="725384" y="459152"/>
                </a:cubicBezTo>
                <a:cubicBezTo>
                  <a:pt x="709953" y="459152"/>
                  <a:pt x="694518" y="459152"/>
                  <a:pt x="690659" y="439857"/>
                </a:cubicBezTo>
                <a:cubicBezTo>
                  <a:pt x="690659" y="432139"/>
                  <a:pt x="682941" y="432139"/>
                  <a:pt x="679082" y="432139"/>
                </a:cubicBezTo>
                <a:cubicBezTo>
                  <a:pt x="667505" y="436003"/>
                  <a:pt x="652075" y="436003"/>
                  <a:pt x="640498" y="436003"/>
                </a:cubicBezTo>
                <a:cubicBezTo>
                  <a:pt x="628922" y="432139"/>
                  <a:pt x="617350" y="428286"/>
                  <a:pt x="605773" y="428286"/>
                </a:cubicBezTo>
                <a:cubicBezTo>
                  <a:pt x="636639" y="416709"/>
                  <a:pt x="667505" y="420568"/>
                  <a:pt x="702235" y="416709"/>
                </a:cubicBezTo>
                <a:cubicBezTo>
                  <a:pt x="682941" y="405132"/>
                  <a:pt x="667505" y="405132"/>
                  <a:pt x="652075" y="405132"/>
                </a:cubicBezTo>
                <a:cubicBezTo>
                  <a:pt x="609632" y="405132"/>
                  <a:pt x="563331" y="401273"/>
                  <a:pt x="520888" y="397420"/>
                </a:cubicBezTo>
                <a:cubicBezTo>
                  <a:pt x="443721" y="389702"/>
                  <a:pt x="370407" y="393556"/>
                  <a:pt x="293240" y="393556"/>
                </a:cubicBezTo>
                <a:cubicBezTo>
                  <a:pt x="270091" y="393556"/>
                  <a:pt x="243079" y="393556"/>
                  <a:pt x="219931" y="393556"/>
                </a:cubicBezTo>
                <a:cubicBezTo>
                  <a:pt x="212213" y="393556"/>
                  <a:pt x="204496" y="393556"/>
                  <a:pt x="204496" y="385838"/>
                </a:cubicBezTo>
                <a:cubicBezTo>
                  <a:pt x="204496" y="378125"/>
                  <a:pt x="212213" y="378125"/>
                  <a:pt x="216072" y="378125"/>
                </a:cubicBezTo>
                <a:cubicBezTo>
                  <a:pt x="219931" y="378125"/>
                  <a:pt x="219931" y="374266"/>
                  <a:pt x="219931" y="370407"/>
                </a:cubicBezTo>
                <a:cubicBezTo>
                  <a:pt x="219931" y="370407"/>
                  <a:pt x="216072" y="366549"/>
                  <a:pt x="212213" y="366549"/>
                </a:cubicBezTo>
                <a:cubicBezTo>
                  <a:pt x="173630" y="366549"/>
                  <a:pt x="131187" y="358831"/>
                  <a:pt x="92603" y="358831"/>
                </a:cubicBezTo>
                <a:cubicBezTo>
                  <a:pt x="65596" y="358831"/>
                  <a:pt x="34725" y="351118"/>
                  <a:pt x="0" y="354972"/>
                </a:cubicBezTo>
                <a:cubicBezTo>
                  <a:pt x="34725" y="339542"/>
                  <a:pt x="65596" y="343400"/>
                  <a:pt x="96462" y="347254"/>
                </a:cubicBezTo>
                <a:cubicBezTo>
                  <a:pt x="138905" y="351118"/>
                  <a:pt x="177488" y="347254"/>
                  <a:pt x="219931" y="354972"/>
                </a:cubicBezTo>
                <a:cubicBezTo>
                  <a:pt x="246938" y="358831"/>
                  <a:pt x="273945" y="358831"/>
                  <a:pt x="300957" y="362690"/>
                </a:cubicBezTo>
                <a:cubicBezTo>
                  <a:pt x="304816" y="362690"/>
                  <a:pt x="304816" y="362690"/>
                  <a:pt x="304816" y="362690"/>
                </a:cubicBezTo>
                <a:cubicBezTo>
                  <a:pt x="351118" y="354972"/>
                  <a:pt x="393560" y="370407"/>
                  <a:pt x="439862" y="358831"/>
                </a:cubicBezTo>
                <a:cubicBezTo>
                  <a:pt x="451439" y="358831"/>
                  <a:pt x="459156" y="358831"/>
                  <a:pt x="470728" y="358831"/>
                </a:cubicBezTo>
                <a:cubicBezTo>
                  <a:pt x="490022" y="354972"/>
                  <a:pt x="509312" y="358831"/>
                  <a:pt x="528606" y="351118"/>
                </a:cubicBezTo>
                <a:cubicBezTo>
                  <a:pt x="544036" y="343400"/>
                  <a:pt x="571049" y="347254"/>
                  <a:pt x="590338" y="343400"/>
                </a:cubicBezTo>
                <a:cubicBezTo>
                  <a:pt x="636639" y="339542"/>
                  <a:pt x="682941" y="335683"/>
                  <a:pt x="729242" y="339542"/>
                </a:cubicBezTo>
                <a:cubicBezTo>
                  <a:pt x="740819" y="339542"/>
                  <a:pt x="752396" y="335683"/>
                  <a:pt x="767826" y="331824"/>
                </a:cubicBezTo>
                <a:cubicBezTo>
                  <a:pt x="748537" y="304817"/>
                  <a:pt x="721525" y="316388"/>
                  <a:pt x="698376" y="308670"/>
                </a:cubicBezTo>
                <a:cubicBezTo>
                  <a:pt x="740819" y="300958"/>
                  <a:pt x="779403" y="289381"/>
                  <a:pt x="821845" y="289381"/>
                </a:cubicBezTo>
                <a:cubicBezTo>
                  <a:pt x="817987" y="273946"/>
                  <a:pt x="802551" y="285522"/>
                  <a:pt x="798697" y="273946"/>
                </a:cubicBezTo>
                <a:cubicBezTo>
                  <a:pt x="806410" y="270087"/>
                  <a:pt x="814128" y="270087"/>
                  <a:pt x="821845" y="270087"/>
                </a:cubicBezTo>
                <a:cubicBezTo>
                  <a:pt x="844999" y="273946"/>
                  <a:pt x="860429" y="258515"/>
                  <a:pt x="879718" y="254656"/>
                </a:cubicBezTo>
                <a:cubicBezTo>
                  <a:pt x="887436" y="254656"/>
                  <a:pt x="883583" y="246938"/>
                  <a:pt x="879718" y="243080"/>
                </a:cubicBezTo>
                <a:cubicBezTo>
                  <a:pt x="906731" y="235362"/>
                  <a:pt x="887436" y="223790"/>
                  <a:pt x="875865" y="212214"/>
                </a:cubicBezTo>
                <a:cubicBezTo>
                  <a:pt x="910590" y="200637"/>
                  <a:pt x="941455" y="216073"/>
                  <a:pt x="972327" y="208355"/>
                </a:cubicBezTo>
                <a:cubicBezTo>
                  <a:pt x="953032" y="196778"/>
                  <a:pt x="929879" y="200637"/>
                  <a:pt x="910590" y="200637"/>
                </a:cubicBezTo>
                <a:cubicBezTo>
                  <a:pt x="887436" y="200637"/>
                  <a:pt x="860429" y="200637"/>
                  <a:pt x="837281" y="200637"/>
                </a:cubicBezTo>
                <a:cubicBezTo>
                  <a:pt x="833417" y="200637"/>
                  <a:pt x="829563" y="200637"/>
                  <a:pt x="829563" y="196778"/>
                </a:cubicBezTo>
                <a:cubicBezTo>
                  <a:pt x="829563" y="192919"/>
                  <a:pt x="833417" y="189060"/>
                  <a:pt x="837281" y="189060"/>
                </a:cubicBezTo>
                <a:cubicBezTo>
                  <a:pt x="856570" y="185207"/>
                  <a:pt x="875865" y="173625"/>
                  <a:pt x="899013" y="181342"/>
                </a:cubicBezTo>
                <a:cubicBezTo>
                  <a:pt x="902872" y="185207"/>
                  <a:pt x="910590" y="185207"/>
                  <a:pt x="914448" y="181342"/>
                </a:cubicBezTo>
                <a:cubicBezTo>
                  <a:pt x="918307" y="177489"/>
                  <a:pt x="922166" y="173625"/>
                  <a:pt x="926025" y="177489"/>
                </a:cubicBezTo>
                <a:cubicBezTo>
                  <a:pt x="945314" y="189060"/>
                  <a:pt x="968462" y="177489"/>
                  <a:pt x="991616" y="185207"/>
                </a:cubicBezTo>
                <a:cubicBezTo>
                  <a:pt x="1007046" y="192919"/>
                  <a:pt x="1018628" y="185207"/>
                  <a:pt x="1026341" y="173625"/>
                </a:cubicBezTo>
                <a:cubicBezTo>
                  <a:pt x="991616" y="165912"/>
                  <a:pt x="960750" y="169771"/>
                  <a:pt x="926025" y="173625"/>
                </a:cubicBezTo>
                <a:cubicBezTo>
                  <a:pt x="926025" y="169771"/>
                  <a:pt x="926025" y="165912"/>
                  <a:pt x="926025" y="165912"/>
                </a:cubicBezTo>
                <a:cubicBezTo>
                  <a:pt x="937597" y="154335"/>
                  <a:pt x="929879" y="154335"/>
                  <a:pt x="918307" y="154335"/>
                </a:cubicBezTo>
                <a:cubicBezTo>
                  <a:pt x="895154" y="154335"/>
                  <a:pt x="868147" y="154335"/>
                  <a:pt x="844999" y="154335"/>
                </a:cubicBezTo>
                <a:cubicBezTo>
                  <a:pt x="872006" y="154335"/>
                  <a:pt x="899013" y="138900"/>
                  <a:pt x="929879" y="146618"/>
                </a:cubicBezTo>
                <a:cubicBezTo>
                  <a:pt x="895154" y="135041"/>
                  <a:pt x="856570" y="142759"/>
                  <a:pt x="825704" y="138900"/>
                </a:cubicBezTo>
                <a:cubicBezTo>
                  <a:pt x="872006" y="135041"/>
                  <a:pt x="918307" y="135041"/>
                  <a:pt x="968462" y="131187"/>
                </a:cubicBezTo>
                <a:cubicBezTo>
                  <a:pt x="983898" y="127328"/>
                  <a:pt x="999334" y="127328"/>
                  <a:pt x="1014764" y="131187"/>
                </a:cubicBezTo>
                <a:cubicBezTo>
                  <a:pt x="1030200" y="131187"/>
                  <a:pt x="1041776" y="127328"/>
                  <a:pt x="1053348" y="127328"/>
                </a:cubicBezTo>
                <a:cubicBezTo>
                  <a:pt x="1072642" y="127328"/>
                  <a:pt x="1068783" y="119611"/>
                  <a:pt x="1057212" y="108034"/>
                </a:cubicBezTo>
                <a:cubicBezTo>
                  <a:pt x="1072642" y="108034"/>
                  <a:pt x="1088078" y="108034"/>
                  <a:pt x="1099649" y="108034"/>
                </a:cubicBezTo>
                <a:cubicBezTo>
                  <a:pt x="1107367" y="108034"/>
                  <a:pt x="1115085" y="111893"/>
                  <a:pt x="1118944" y="119611"/>
                </a:cubicBezTo>
                <a:cubicBezTo>
                  <a:pt x="1126661" y="131187"/>
                  <a:pt x="1142092" y="131187"/>
                  <a:pt x="1149809" y="127328"/>
                </a:cubicBezTo>
                <a:cubicBezTo>
                  <a:pt x="1172963" y="115752"/>
                  <a:pt x="1192252" y="123470"/>
                  <a:pt x="1211546" y="127328"/>
                </a:cubicBezTo>
                <a:cubicBezTo>
                  <a:pt x="1234695" y="131187"/>
                  <a:pt x="1238554" y="131187"/>
                  <a:pt x="1253989" y="111893"/>
                </a:cubicBezTo>
                <a:cubicBezTo>
                  <a:pt x="1259778" y="104175"/>
                  <a:pt x="1265565" y="101281"/>
                  <a:pt x="1271834" y="100316"/>
                </a:cubicBezTo>
                <a:close/>
                <a:moveTo>
                  <a:pt x="852231" y="95974"/>
                </a:moveTo>
                <a:cubicBezTo>
                  <a:pt x="859466" y="96457"/>
                  <a:pt x="866217" y="98386"/>
                  <a:pt x="872006" y="100316"/>
                </a:cubicBezTo>
                <a:cubicBezTo>
                  <a:pt x="856570" y="100316"/>
                  <a:pt x="844999" y="100316"/>
                  <a:pt x="829563" y="100316"/>
                </a:cubicBezTo>
                <a:cubicBezTo>
                  <a:pt x="837281" y="96457"/>
                  <a:pt x="844997" y="95492"/>
                  <a:pt x="852231" y="95974"/>
                </a:cubicBezTo>
                <a:close/>
                <a:moveTo>
                  <a:pt x="1184534" y="88744"/>
                </a:moveTo>
                <a:cubicBezTo>
                  <a:pt x="1196110" y="92603"/>
                  <a:pt x="1215399" y="88744"/>
                  <a:pt x="1230835" y="104175"/>
                </a:cubicBezTo>
                <a:cubicBezTo>
                  <a:pt x="1211546" y="104175"/>
                  <a:pt x="1196110" y="115752"/>
                  <a:pt x="1180675" y="104175"/>
                </a:cubicBezTo>
                <a:cubicBezTo>
                  <a:pt x="1176816" y="100321"/>
                  <a:pt x="1169098" y="100321"/>
                  <a:pt x="1172962" y="96457"/>
                </a:cubicBezTo>
                <a:cubicBezTo>
                  <a:pt x="1172962" y="88744"/>
                  <a:pt x="1180675" y="88744"/>
                  <a:pt x="1184534" y="88744"/>
                </a:cubicBezTo>
                <a:close/>
                <a:moveTo>
                  <a:pt x="995474" y="88744"/>
                </a:moveTo>
                <a:cubicBezTo>
                  <a:pt x="1003192" y="92603"/>
                  <a:pt x="1014769" y="88744"/>
                  <a:pt x="1026340" y="92603"/>
                </a:cubicBezTo>
                <a:cubicBezTo>
                  <a:pt x="1014769" y="96456"/>
                  <a:pt x="1007051" y="96456"/>
                  <a:pt x="995474" y="88744"/>
                </a:cubicBezTo>
                <a:close/>
                <a:moveTo>
                  <a:pt x="1852044" y="73308"/>
                </a:moveTo>
                <a:cubicBezTo>
                  <a:pt x="1855903" y="69449"/>
                  <a:pt x="1863615" y="69449"/>
                  <a:pt x="1867479" y="73308"/>
                </a:cubicBezTo>
                <a:cubicBezTo>
                  <a:pt x="1859762" y="81025"/>
                  <a:pt x="1855903" y="81025"/>
                  <a:pt x="1852044" y="77167"/>
                </a:cubicBezTo>
                <a:cubicBezTo>
                  <a:pt x="1848185" y="77167"/>
                  <a:pt x="1848185" y="73308"/>
                  <a:pt x="1852044" y="73308"/>
                </a:cubicBezTo>
                <a:close/>
                <a:moveTo>
                  <a:pt x="1612342" y="52090"/>
                </a:moveTo>
                <a:cubicBezTo>
                  <a:pt x="1616682" y="52090"/>
                  <a:pt x="1620539" y="54019"/>
                  <a:pt x="1624396" y="57878"/>
                </a:cubicBezTo>
                <a:cubicBezTo>
                  <a:pt x="1616683" y="57878"/>
                  <a:pt x="1605102" y="57878"/>
                  <a:pt x="1597389" y="57878"/>
                </a:cubicBezTo>
                <a:cubicBezTo>
                  <a:pt x="1603178" y="54019"/>
                  <a:pt x="1608001" y="52090"/>
                  <a:pt x="1612342" y="52090"/>
                </a:cubicBezTo>
                <a:close/>
                <a:moveTo>
                  <a:pt x="1416042" y="42442"/>
                </a:moveTo>
                <a:cubicBezTo>
                  <a:pt x="1423760" y="38583"/>
                  <a:pt x="1427619" y="38583"/>
                  <a:pt x="1435336" y="42442"/>
                </a:cubicBezTo>
                <a:cubicBezTo>
                  <a:pt x="1427619" y="50160"/>
                  <a:pt x="1423760" y="46301"/>
                  <a:pt x="1416042" y="42442"/>
                </a:cubicBezTo>
                <a:close/>
                <a:moveTo>
                  <a:pt x="1510577" y="11089"/>
                </a:moveTo>
                <a:cubicBezTo>
                  <a:pt x="1516364" y="11572"/>
                  <a:pt x="1522151" y="13501"/>
                  <a:pt x="1527939" y="15430"/>
                </a:cubicBezTo>
                <a:cubicBezTo>
                  <a:pt x="1516362" y="23148"/>
                  <a:pt x="1508645" y="19289"/>
                  <a:pt x="1493214" y="15430"/>
                </a:cubicBezTo>
                <a:cubicBezTo>
                  <a:pt x="1499003" y="11572"/>
                  <a:pt x="1504790" y="10607"/>
                  <a:pt x="1510577" y="11089"/>
                </a:cubicBezTo>
                <a:close/>
                <a:moveTo>
                  <a:pt x="1273284" y="3859"/>
                </a:moveTo>
                <a:cubicBezTo>
                  <a:pt x="1281002" y="3859"/>
                  <a:pt x="1292579" y="3859"/>
                  <a:pt x="1304150" y="3859"/>
                </a:cubicBezTo>
                <a:cubicBezTo>
                  <a:pt x="1292579" y="11578"/>
                  <a:pt x="1284861" y="3859"/>
                  <a:pt x="1273284" y="3859"/>
                </a:cubicBezTo>
                <a:close/>
                <a:moveTo>
                  <a:pt x="1103507" y="0"/>
                </a:moveTo>
                <a:cubicBezTo>
                  <a:pt x="1103507" y="0"/>
                  <a:pt x="1107371" y="0"/>
                  <a:pt x="1107371" y="0"/>
                </a:cubicBezTo>
                <a:cubicBezTo>
                  <a:pt x="1111225" y="3859"/>
                  <a:pt x="1107371" y="3859"/>
                  <a:pt x="1099654" y="7718"/>
                </a:cubicBezTo>
                <a:cubicBezTo>
                  <a:pt x="1099654" y="7718"/>
                  <a:pt x="1095795" y="7718"/>
                  <a:pt x="1095795" y="7718"/>
                </a:cubicBezTo>
                <a:cubicBezTo>
                  <a:pt x="1095795" y="3859"/>
                  <a:pt x="1099654" y="0"/>
                  <a:pt x="1103507"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710" name="Google Shape;710;p30"/>
          <p:cNvSpPr/>
          <p:nvPr/>
        </p:nvSpPr>
        <p:spPr>
          <a:xfrm>
            <a:off x="-9056968" y="685817"/>
            <a:ext cx="6164521" cy="3930621"/>
          </a:xfrm>
          <a:custGeom>
            <a:avLst/>
            <a:gdLst/>
            <a:ahLst/>
            <a:cxnLst/>
            <a:rect l="l" t="t" r="r" b="b"/>
            <a:pathLst>
              <a:path w="8219361" h="5240828" extrusionOk="0">
                <a:moveTo>
                  <a:pt x="2448785" y="5131827"/>
                </a:moveTo>
                <a:cubicBezTo>
                  <a:pt x="2468022" y="5137025"/>
                  <a:pt x="2487255" y="5157783"/>
                  <a:pt x="2525721" y="5199311"/>
                </a:cubicBezTo>
                <a:cubicBezTo>
                  <a:pt x="2461594" y="5199311"/>
                  <a:pt x="2423138" y="5240775"/>
                  <a:pt x="2371836" y="5157783"/>
                </a:cubicBezTo>
                <a:cubicBezTo>
                  <a:pt x="2410312" y="5137014"/>
                  <a:pt x="2429552" y="5126640"/>
                  <a:pt x="2448785" y="5131827"/>
                </a:cubicBezTo>
                <a:close/>
                <a:moveTo>
                  <a:pt x="3833723" y="5116245"/>
                </a:moveTo>
                <a:cubicBezTo>
                  <a:pt x="3795247" y="5240828"/>
                  <a:pt x="3743965" y="5240828"/>
                  <a:pt x="3679838" y="5240828"/>
                </a:cubicBezTo>
                <a:cubicBezTo>
                  <a:pt x="3743965" y="5074717"/>
                  <a:pt x="3795247" y="5157772"/>
                  <a:pt x="3833723" y="5116245"/>
                </a:cubicBezTo>
                <a:close/>
                <a:moveTo>
                  <a:pt x="4114790" y="5023277"/>
                </a:moveTo>
                <a:cubicBezTo>
                  <a:pt x="4119247" y="5024818"/>
                  <a:pt x="4123854" y="5028062"/>
                  <a:pt x="4128662" y="5033253"/>
                </a:cubicBezTo>
                <a:cubicBezTo>
                  <a:pt x="4141487" y="5033253"/>
                  <a:pt x="4128662" y="5074781"/>
                  <a:pt x="4128662" y="5116255"/>
                </a:cubicBezTo>
                <a:cubicBezTo>
                  <a:pt x="4103011" y="5199300"/>
                  <a:pt x="4064554" y="5157837"/>
                  <a:pt x="4026078" y="5157837"/>
                </a:cubicBezTo>
                <a:cubicBezTo>
                  <a:pt x="4059745" y="5085163"/>
                  <a:pt x="4083589" y="5012489"/>
                  <a:pt x="4114790" y="5023277"/>
                </a:cubicBezTo>
                <a:close/>
                <a:moveTo>
                  <a:pt x="1943979" y="4977401"/>
                </a:moveTo>
                <a:lnTo>
                  <a:pt x="1949791" y="4988001"/>
                </a:lnTo>
                <a:lnTo>
                  <a:pt x="2160363" y="5024105"/>
                </a:lnTo>
                <a:cubicBezTo>
                  <a:pt x="2199635" y="5034479"/>
                  <a:pt x="2238507" y="5044853"/>
                  <a:pt x="2277178" y="5052633"/>
                </a:cubicBezTo>
                <a:lnTo>
                  <a:pt x="2304723" y="5057107"/>
                </a:lnTo>
                <a:lnTo>
                  <a:pt x="2282078" y="5074727"/>
                </a:lnTo>
                <a:cubicBezTo>
                  <a:pt x="2269252" y="5116255"/>
                  <a:pt x="2256427" y="5116255"/>
                  <a:pt x="2256427" y="5116255"/>
                </a:cubicBezTo>
                <a:cubicBezTo>
                  <a:pt x="2177889" y="4934580"/>
                  <a:pt x="2089531" y="5102631"/>
                  <a:pt x="1999945" y="5064021"/>
                </a:cubicBezTo>
                <a:lnTo>
                  <a:pt x="1983620" y="5054131"/>
                </a:lnTo>
                <a:lnTo>
                  <a:pt x="1966492" y="5035361"/>
                </a:lnTo>
                <a:lnTo>
                  <a:pt x="1965879" y="5037566"/>
                </a:lnTo>
                <a:lnTo>
                  <a:pt x="1961501" y="5033199"/>
                </a:lnTo>
                <a:cubicBezTo>
                  <a:pt x="1951883" y="5017628"/>
                  <a:pt x="1942264" y="5005300"/>
                  <a:pt x="1932646" y="4995730"/>
                </a:cubicBezTo>
                <a:lnTo>
                  <a:pt x="1925731" y="4990716"/>
                </a:lnTo>
                <a:lnTo>
                  <a:pt x="1918331" y="4982609"/>
                </a:lnTo>
                <a:lnTo>
                  <a:pt x="1939163" y="4986182"/>
                </a:lnTo>
                <a:close/>
                <a:moveTo>
                  <a:pt x="1397370" y="4920312"/>
                </a:moveTo>
                <a:cubicBezTo>
                  <a:pt x="1401778" y="4920312"/>
                  <a:pt x="1406086" y="4921610"/>
                  <a:pt x="1410268" y="4924206"/>
                </a:cubicBezTo>
                <a:lnTo>
                  <a:pt x="1417396" y="4931061"/>
                </a:lnTo>
                <a:lnTo>
                  <a:pt x="1379642" y="4927750"/>
                </a:lnTo>
                <a:lnTo>
                  <a:pt x="1383873" y="4924206"/>
                </a:lnTo>
                <a:cubicBezTo>
                  <a:pt x="1388456" y="4921610"/>
                  <a:pt x="1392963" y="4920312"/>
                  <a:pt x="1397370" y="4920312"/>
                </a:cubicBezTo>
                <a:close/>
                <a:moveTo>
                  <a:pt x="4564683" y="4908669"/>
                </a:moveTo>
                <a:cubicBezTo>
                  <a:pt x="4577509" y="4908669"/>
                  <a:pt x="4590334" y="4950197"/>
                  <a:pt x="4577509" y="4950197"/>
                </a:cubicBezTo>
                <a:cubicBezTo>
                  <a:pt x="4577509" y="4991725"/>
                  <a:pt x="4564683" y="5033253"/>
                  <a:pt x="4551858" y="5033253"/>
                </a:cubicBezTo>
                <a:cubicBezTo>
                  <a:pt x="4539032" y="5033253"/>
                  <a:pt x="4539032" y="5033253"/>
                  <a:pt x="4539032" y="4991725"/>
                </a:cubicBezTo>
                <a:cubicBezTo>
                  <a:pt x="4539032" y="4950197"/>
                  <a:pt x="4551858" y="4908669"/>
                  <a:pt x="4564683" y="4908669"/>
                </a:cubicBezTo>
                <a:close/>
                <a:moveTo>
                  <a:pt x="4436429" y="4908669"/>
                </a:moveTo>
                <a:cubicBezTo>
                  <a:pt x="4449254" y="4908669"/>
                  <a:pt x="4462080" y="4950197"/>
                  <a:pt x="4462080" y="4991725"/>
                </a:cubicBezTo>
                <a:cubicBezTo>
                  <a:pt x="4462080" y="5033253"/>
                  <a:pt x="4449254" y="5074781"/>
                  <a:pt x="4436429" y="5074781"/>
                </a:cubicBezTo>
                <a:cubicBezTo>
                  <a:pt x="4385130" y="5074781"/>
                  <a:pt x="4333849" y="5116309"/>
                  <a:pt x="4282547" y="5033253"/>
                </a:cubicBezTo>
                <a:cubicBezTo>
                  <a:pt x="4333849" y="4950197"/>
                  <a:pt x="4385130" y="4908669"/>
                  <a:pt x="4436429" y="4908669"/>
                </a:cubicBezTo>
                <a:close/>
                <a:moveTo>
                  <a:pt x="4692428" y="4857165"/>
                </a:moveTo>
                <a:cubicBezTo>
                  <a:pt x="4696510" y="4858706"/>
                  <a:pt x="4700916" y="4861950"/>
                  <a:pt x="4705723" y="4867141"/>
                </a:cubicBezTo>
                <a:cubicBezTo>
                  <a:pt x="4718549" y="4867141"/>
                  <a:pt x="4731374" y="4908669"/>
                  <a:pt x="4718549" y="4950197"/>
                </a:cubicBezTo>
                <a:cubicBezTo>
                  <a:pt x="4692914" y="5033189"/>
                  <a:pt x="4667267" y="5033189"/>
                  <a:pt x="4628790" y="4991671"/>
                </a:cubicBezTo>
                <a:cubicBezTo>
                  <a:pt x="4651235" y="4919044"/>
                  <a:pt x="4663860" y="4846377"/>
                  <a:pt x="4692428" y="4857165"/>
                </a:cubicBezTo>
                <a:close/>
                <a:moveTo>
                  <a:pt x="4991046" y="4850277"/>
                </a:moveTo>
                <a:cubicBezTo>
                  <a:pt x="4994251" y="4851575"/>
                  <a:pt x="4997458" y="4856767"/>
                  <a:pt x="5000665" y="4867152"/>
                </a:cubicBezTo>
                <a:cubicBezTo>
                  <a:pt x="5013490" y="4867152"/>
                  <a:pt x="5026313" y="4908669"/>
                  <a:pt x="5000665" y="4950197"/>
                </a:cubicBezTo>
                <a:cubicBezTo>
                  <a:pt x="4987840" y="4950197"/>
                  <a:pt x="4975014" y="4950197"/>
                  <a:pt x="4962189" y="4950197"/>
                </a:cubicBezTo>
                <a:cubicBezTo>
                  <a:pt x="4962189" y="4950197"/>
                  <a:pt x="4962189" y="4950197"/>
                  <a:pt x="4962189" y="4908669"/>
                </a:cubicBezTo>
                <a:cubicBezTo>
                  <a:pt x="4968600" y="4887911"/>
                  <a:pt x="4975014" y="4867152"/>
                  <a:pt x="4981428" y="4856768"/>
                </a:cubicBezTo>
                <a:cubicBezTo>
                  <a:pt x="4984634" y="4851575"/>
                  <a:pt x="4987840" y="4848979"/>
                  <a:pt x="4991046" y="4850277"/>
                </a:cubicBezTo>
                <a:close/>
                <a:moveTo>
                  <a:pt x="1879851" y="4764585"/>
                </a:moveTo>
                <a:cubicBezTo>
                  <a:pt x="1889470" y="4764585"/>
                  <a:pt x="1899085" y="4774970"/>
                  <a:pt x="1905486" y="4816487"/>
                </a:cubicBezTo>
                <a:cubicBezTo>
                  <a:pt x="1905486" y="4816487"/>
                  <a:pt x="1905486" y="4816487"/>
                  <a:pt x="1892680" y="4816487"/>
                </a:cubicBezTo>
                <a:cubicBezTo>
                  <a:pt x="1879855" y="4816487"/>
                  <a:pt x="1854204" y="4816487"/>
                  <a:pt x="1841378" y="4816487"/>
                </a:cubicBezTo>
                <a:cubicBezTo>
                  <a:pt x="1828553" y="4816487"/>
                  <a:pt x="1828553" y="4774970"/>
                  <a:pt x="1828553" y="4774970"/>
                </a:cubicBezTo>
                <a:cubicBezTo>
                  <a:pt x="1841378" y="4774970"/>
                  <a:pt x="1841378" y="4774970"/>
                  <a:pt x="1854204" y="4774970"/>
                </a:cubicBezTo>
                <a:cubicBezTo>
                  <a:pt x="1860618" y="4774970"/>
                  <a:pt x="1870237" y="4764585"/>
                  <a:pt x="1879851" y="4764585"/>
                </a:cubicBezTo>
                <a:close/>
                <a:moveTo>
                  <a:pt x="5304225" y="4756165"/>
                </a:moveTo>
                <a:cubicBezTo>
                  <a:pt x="5322058" y="4755514"/>
                  <a:pt x="5340493" y="4763295"/>
                  <a:pt x="5359731" y="4784043"/>
                </a:cubicBezTo>
                <a:cubicBezTo>
                  <a:pt x="5295607" y="4908616"/>
                  <a:pt x="5218674" y="4825570"/>
                  <a:pt x="5154547" y="4867088"/>
                </a:cubicBezTo>
                <a:cubicBezTo>
                  <a:pt x="5186612" y="4846329"/>
                  <a:pt x="5218668" y="4804823"/>
                  <a:pt x="5252331" y="4778877"/>
                </a:cubicBezTo>
                <a:cubicBezTo>
                  <a:pt x="5269162" y="4765899"/>
                  <a:pt x="5286392" y="4756816"/>
                  <a:pt x="5304225" y="4756165"/>
                </a:cubicBezTo>
                <a:close/>
                <a:moveTo>
                  <a:pt x="5462318" y="4701040"/>
                </a:moveTo>
                <a:cubicBezTo>
                  <a:pt x="5462318" y="4701040"/>
                  <a:pt x="5475143" y="4742568"/>
                  <a:pt x="5475143" y="4742568"/>
                </a:cubicBezTo>
                <a:cubicBezTo>
                  <a:pt x="5487968" y="4784107"/>
                  <a:pt x="5475143" y="4784107"/>
                  <a:pt x="5462318" y="4784107"/>
                </a:cubicBezTo>
                <a:cubicBezTo>
                  <a:pt x="5449492" y="4742568"/>
                  <a:pt x="5436667" y="4784107"/>
                  <a:pt x="5436667" y="4742568"/>
                </a:cubicBezTo>
                <a:cubicBezTo>
                  <a:pt x="5436667" y="4742568"/>
                  <a:pt x="5449492" y="4701040"/>
                  <a:pt x="5462318" y="4701040"/>
                </a:cubicBezTo>
                <a:close/>
                <a:moveTo>
                  <a:pt x="2264555" y="4193697"/>
                </a:moveTo>
                <a:cubicBezTo>
                  <a:pt x="2277380" y="4193697"/>
                  <a:pt x="2290189" y="4193697"/>
                  <a:pt x="2303031" y="4193697"/>
                </a:cubicBezTo>
                <a:cubicBezTo>
                  <a:pt x="2290189" y="4276753"/>
                  <a:pt x="2277380" y="4276753"/>
                  <a:pt x="2264555" y="4193697"/>
                </a:cubicBezTo>
                <a:close/>
                <a:moveTo>
                  <a:pt x="8180825" y="2951216"/>
                </a:moveTo>
                <a:cubicBezTo>
                  <a:pt x="8192320" y="2953891"/>
                  <a:pt x="8204941" y="2967518"/>
                  <a:pt x="8219361" y="2998664"/>
                </a:cubicBezTo>
                <a:cubicBezTo>
                  <a:pt x="8193727" y="3081709"/>
                  <a:pt x="8155254" y="2998664"/>
                  <a:pt x="8129603" y="2998664"/>
                </a:cubicBezTo>
                <a:cubicBezTo>
                  <a:pt x="8142428" y="2977895"/>
                  <a:pt x="8155254" y="2957136"/>
                  <a:pt x="8169681" y="2951949"/>
                </a:cubicBezTo>
                <a:cubicBezTo>
                  <a:pt x="8173287" y="2950650"/>
                  <a:pt x="8176994" y="2950324"/>
                  <a:pt x="8180825" y="2951216"/>
                </a:cubicBezTo>
                <a:close/>
                <a:moveTo>
                  <a:pt x="7508478" y="2859187"/>
                </a:moveTo>
                <a:cubicBezTo>
                  <a:pt x="7522105" y="2858541"/>
                  <a:pt x="7536532" y="2874102"/>
                  <a:pt x="7552561" y="2915619"/>
                </a:cubicBezTo>
                <a:cubicBezTo>
                  <a:pt x="7514088" y="3081720"/>
                  <a:pt x="7437136" y="2998664"/>
                  <a:pt x="7385854" y="3040192"/>
                </a:cubicBezTo>
                <a:cubicBezTo>
                  <a:pt x="7433945" y="3009049"/>
                  <a:pt x="7467602" y="2861145"/>
                  <a:pt x="7508478" y="2859187"/>
                </a:cubicBezTo>
                <a:close/>
                <a:moveTo>
                  <a:pt x="7845083" y="2764430"/>
                </a:moveTo>
                <a:cubicBezTo>
                  <a:pt x="7861915" y="2762485"/>
                  <a:pt x="7879548" y="2770271"/>
                  <a:pt x="7898785" y="2791035"/>
                </a:cubicBezTo>
                <a:cubicBezTo>
                  <a:pt x="7847486" y="2915619"/>
                  <a:pt x="7783359" y="2998675"/>
                  <a:pt x="7693601" y="2957082"/>
                </a:cubicBezTo>
                <a:cubicBezTo>
                  <a:pt x="7751313" y="2863693"/>
                  <a:pt x="7794589" y="2770267"/>
                  <a:pt x="7845083" y="2764430"/>
                </a:cubicBezTo>
                <a:close/>
                <a:moveTo>
                  <a:pt x="83953" y="2753956"/>
                </a:moveTo>
                <a:lnTo>
                  <a:pt x="84361" y="2754039"/>
                </a:lnTo>
                <a:lnTo>
                  <a:pt x="87288" y="2755096"/>
                </a:lnTo>
                <a:close/>
                <a:moveTo>
                  <a:pt x="6015" y="2745616"/>
                </a:moveTo>
                <a:cubicBezTo>
                  <a:pt x="19240" y="2744318"/>
                  <a:pt x="32364" y="2744641"/>
                  <a:pt x="45414" y="2746180"/>
                </a:cubicBezTo>
                <a:lnTo>
                  <a:pt x="69862" y="2751113"/>
                </a:lnTo>
                <a:lnTo>
                  <a:pt x="37965" y="2749507"/>
                </a:lnTo>
                <a:lnTo>
                  <a:pt x="0" y="2746994"/>
                </a:lnTo>
                <a:close/>
                <a:moveTo>
                  <a:pt x="7063657" y="2329026"/>
                </a:moveTo>
                <a:cubicBezTo>
                  <a:pt x="7074876" y="2327485"/>
                  <a:pt x="7086096" y="2327809"/>
                  <a:pt x="7097316" y="2329106"/>
                </a:cubicBezTo>
                <a:cubicBezTo>
                  <a:pt x="7142197" y="2334292"/>
                  <a:pt x="7187081" y="2355062"/>
                  <a:pt x="7231968" y="2334292"/>
                </a:cubicBezTo>
                <a:cubicBezTo>
                  <a:pt x="7244794" y="2334292"/>
                  <a:pt x="7257619" y="2375820"/>
                  <a:pt x="7257619" y="2417348"/>
                </a:cubicBezTo>
                <a:cubicBezTo>
                  <a:pt x="7257619" y="2458876"/>
                  <a:pt x="7244794" y="2458876"/>
                  <a:pt x="7231968" y="2458876"/>
                </a:cubicBezTo>
                <a:cubicBezTo>
                  <a:pt x="7142194" y="2500393"/>
                  <a:pt x="7052436" y="2541868"/>
                  <a:pt x="6962678" y="2417348"/>
                </a:cubicBezTo>
                <a:cubicBezTo>
                  <a:pt x="6996338" y="2355056"/>
                  <a:pt x="7029997" y="2333648"/>
                  <a:pt x="7063657" y="2329026"/>
                </a:cubicBezTo>
                <a:close/>
                <a:moveTo>
                  <a:pt x="2007268" y="2300404"/>
                </a:moveTo>
                <a:cubicBezTo>
                  <a:pt x="2030937" y="2299917"/>
                  <a:pt x="2056184" y="2309651"/>
                  <a:pt x="2085042" y="2325220"/>
                </a:cubicBezTo>
                <a:cubicBezTo>
                  <a:pt x="2020915" y="2408276"/>
                  <a:pt x="1969613" y="2408276"/>
                  <a:pt x="1892680" y="2408276"/>
                </a:cubicBezTo>
                <a:cubicBezTo>
                  <a:pt x="1924745" y="2345989"/>
                  <a:pt x="1953597" y="2314835"/>
                  <a:pt x="1984050" y="2304461"/>
                </a:cubicBezTo>
                <a:cubicBezTo>
                  <a:pt x="1991664" y="2301865"/>
                  <a:pt x="1999379" y="2300567"/>
                  <a:pt x="2007268" y="2300404"/>
                </a:cubicBezTo>
                <a:close/>
                <a:moveTo>
                  <a:pt x="2680633" y="1579836"/>
                </a:moveTo>
                <a:cubicBezTo>
                  <a:pt x="2697163" y="1584954"/>
                  <a:pt x="2718200" y="1614163"/>
                  <a:pt x="2751858" y="1660902"/>
                </a:cubicBezTo>
                <a:cubicBezTo>
                  <a:pt x="2713382" y="1910005"/>
                  <a:pt x="2662100" y="1868477"/>
                  <a:pt x="2597973" y="1785421"/>
                </a:cubicBezTo>
                <a:cubicBezTo>
                  <a:pt x="2630038" y="1660848"/>
                  <a:pt x="2646068" y="1598562"/>
                  <a:pt x="2665304" y="1582990"/>
                </a:cubicBezTo>
                <a:cubicBezTo>
                  <a:pt x="2670113" y="1579100"/>
                  <a:pt x="2675122" y="1578130"/>
                  <a:pt x="2680633" y="1579836"/>
                </a:cubicBezTo>
                <a:close/>
                <a:moveTo>
                  <a:pt x="5662804" y="1577803"/>
                </a:moveTo>
                <a:cubicBezTo>
                  <a:pt x="5662804" y="1577803"/>
                  <a:pt x="5649962" y="1577803"/>
                  <a:pt x="5649962" y="1619331"/>
                </a:cubicBezTo>
                <a:cubicBezTo>
                  <a:pt x="5649962" y="1660859"/>
                  <a:pt x="5662804" y="1660859"/>
                  <a:pt x="5675613" y="1660859"/>
                </a:cubicBezTo>
                <a:cubicBezTo>
                  <a:pt x="5688438" y="1660859"/>
                  <a:pt x="5688438" y="1619331"/>
                  <a:pt x="5688438" y="1619331"/>
                </a:cubicBezTo>
                <a:cubicBezTo>
                  <a:pt x="5688438" y="1577803"/>
                  <a:pt x="5675613" y="1577803"/>
                  <a:pt x="5662804" y="1577803"/>
                </a:cubicBezTo>
                <a:close/>
                <a:moveTo>
                  <a:pt x="3376994" y="1214498"/>
                </a:moveTo>
                <a:cubicBezTo>
                  <a:pt x="3364171" y="1214498"/>
                  <a:pt x="3348145" y="1224880"/>
                  <a:pt x="3328917" y="1245644"/>
                </a:cubicBezTo>
                <a:cubicBezTo>
                  <a:pt x="3354567" y="1328700"/>
                  <a:pt x="3380198" y="1370228"/>
                  <a:pt x="3405849" y="1245644"/>
                </a:cubicBezTo>
                <a:cubicBezTo>
                  <a:pt x="3399436" y="1224880"/>
                  <a:pt x="3389817" y="1214498"/>
                  <a:pt x="3376994" y="1214498"/>
                </a:cubicBezTo>
                <a:close/>
                <a:moveTo>
                  <a:pt x="3623858" y="1121060"/>
                </a:moveTo>
                <a:cubicBezTo>
                  <a:pt x="3611033" y="1121060"/>
                  <a:pt x="3598208" y="1162588"/>
                  <a:pt x="3611033" y="1204116"/>
                </a:cubicBezTo>
                <a:cubicBezTo>
                  <a:pt x="3623858" y="1245644"/>
                  <a:pt x="3636667" y="1245644"/>
                  <a:pt x="3649489" y="1245644"/>
                </a:cubicBezTo>
                <a:cubicBezTo>
                  <a:pt x="3662315" y="1245644"/>
                  <a:pt x="3675140" y="1245644"/>
                  <a:pt x="3649489" y="1162588"/>
                </a:cubicBezTo>
                <a:cubicBezTo>
                  <a:pt x="3649489" y="1121060"/>
                  <a:pt x="3636667" y="1121060"/>
                  <a:pt x="3623858" y="1121060"/>
                </a:cubicBezTo>
                <a:close/>
                <a:moveTo>
                  <a:pt x="4819527" y="808348"/>
                </a:moveTo>
                <a:cubicBezTo>
                  <a:pt x="4869220" y="808348"/>
                  <a:pt x="4923722" y="860261"/>
                  <a:pt x="4987840" y="964075"/>
                </a:cubicBezTo>
                <a:cubicBezTo>
                  <a:pt x="4872431" y="922547"/>
                  <a:pt x="4782672" y="1130122"/>
                  <a:pt x="4680072" y="964075"/>
                </a:cubicBezTo>
                <a:cubicBezTo>
                  <a:pt x="4724950" y="860261"/>
                  <a:pt x="4769834" y="808348"/>
                  <a:pt x="4819527" y="808348"/>
                </a:cubicBezTo>
                <a:close/>
                <a:moveTo>
                  <a:pt x="4551854" y="798028"/>
                </a:moveTo>
                <a:cubicBezTo>
                  <a:pt x="4474905" y="964086"/>
                  <a:pt x="4462096" y="964086"/>
                  <a:pt x="4397972" y="839556"/>
                </a:cubicBezTo>
                <a:cubicBezTo>
                  <a:pt x="4449254" y="756500"/>
                  <a:pt x="4500556" y="839556"/>
                  <a:pt x="4551854" y="798028"/>
                </a:cubicBezTo>
                <a:close/>
                <a:moveTo>
                  <a:pt x="5103265" y="569639"/>
                </a:moveTo>
                <a:lnTo>
                  <a:pt x="5149848" y="579327"/>
                </a:lnTo>
                <a:cubicBezTo>
                  <a:pt x="5188319" y="589059"/>
                  <a:pt x="5226790" y="602037"/>
                  <a:pt x="5265262" y="622800"/>
                </a:cubicBezTo>
                <a:cubicBezTo>
                  <a:pt x="5303735" y="664328"/>
                  <a:pt x="5342211" y="581272"/>
                  <a:pt x="5393493" y="622800"/>
                </a:cubicBezTo>
                <a:cubicBezTo>
                  <a:pt x="5449604" y="659137"/>
                  <a:pt x="5505700" y="631885"/>
                  <a:pt x="5561808" y="707958"/>
                </a:cubicBezTo>
                <a:lnTo>
                  <a:pt x="5579573" y="737078"/>
                </a:lnTo>
                <a:lnTo>
                  <a:pt x="5385382" y="694207"/>
                </a:lnTo>
                <a:cubicBezTo>
                  <a:pt x="5292413" y="673444"/>
                  <a:pt x="5199444" y="652680"/>
                  <a:pt x="5103265" y="631916"/>
                </a:cubicBezTo>
                <a:cubicBezTo>
                  <a:pt x="5103265" y="600770"/>
                  <a:pt x="5103265" y="592984"/>
                  <a:pt x="5103265" y="573518"/>
                </a:cubicBezTo>
                <a:close/>
                <a:moveTo>
                  <a:pt x="3354567" y="207586"/>
                </a:moveTo>
                <a:cubicBezTo>
                  <a:pt x="3405849" y="207586"/>
                  <a:pt x="3457151" y="207586"/>
                  <a:pt x="3495607" y="207586"/>
                </a:cubicBezTo>
                <a:cubicBezTo>
                  <a:pt x="3521258" y="207586"/>
                  <a:pt x="3546909" y="249114"/>
                  <a:pt x="3559735" y="332170"/>
                </a:cubicBezTo>
                <a:cubicBezTo>
                  <a:pt x="3585382" y="456743"/>
                  <a:pt x="3636667" y="456743"/>
                  <a:pt x="3662315" y="415215"/>
                </a:cubicBezTo>
                <a:cubicBezTo>
                  <a:pt x="3739267" y="290642"/>
                  <a:pt x="3803375" y="373697"/>
                  <a:pt x="3867499" y="415215"/>
                </a:cubicBezTo>
                <a:cubicBezTo>
                  <a:pt x="3925201" y="446361"/>
                  <a:pt x="3946840" y="454147"/>
                  <a:pt x="3975695" y="368500"/>
                </a:cubicBezTo>
                <a:lnTo>
                  <a:pt x="3990282" y="319715"/>
                </a:lnTo>
                <a:lnTo>
                  <a:pt x="4029286" y="336050"/>
                </a:lnTo>
                <a:cubicBezTo>
                  <a:pt x="4074169" y="351630"/>
                  <a:pt x="4115846" y="362028"/>
                  <a:pt x="4154312" y="382824"/>
                </a:cubicBezTo>
                <a:cubicBezTo>
                  <a:pt x="4173545" y="393190"/>
                  <a:pt x="4193581" y="400964"/>
                  <a:pt x="4214219" y="407444"/>
                </a:cubicBezTo>
                <a:lnTo>
                  <a:pt x="4223018" y="409778"/>
                </a:lnTo>
                <a:lnTo>
                  <a:pt x="4224346" y="415196"/>
                </a:lnTo>
                <a:cubicBezTo>
                  <a:pt x="4234265" y="438550"/>
                  <a:pt x="4250046" y="438554"/>
                  <a:pt x="4266954" y="432721"/>
                </a:cubicBezTo>
                <a:lnTo>
                  <a:pt x="4283581" y="425790"/>
                </a:lnTo>
                <a:lnTo>
                  <a:pt x="4343660" y="441159"/>
                </a:lnTo>
                <a:cubicBezTo>
                  <a:pt x="4365901" y="447647"/>
                  <a:pt x="4388342" y="455433"/>
                  <a:pt x="4410781" y="465815"/>
                </a:cubicBezTo>
                <a:cubicBezTo>
                  <a:pt x="4487731" y="507343"/>
                  <a:pt x="4577489" y="424287"/>
                  <a:pt x="4654441" y="631927"/>
                </a:cubicBezTo>
                <a:cubicBezTo>
                  <a:pt x="4603140" y="673455"/>
                  <a:pt x="4577489" y="631927"/>
                  <a:pt x="4551838" y="631927"/>
                </a:cubicBezTo>
                <a:cubicBezTo>
                  <a:pt x="4449254" y="590399"/>
                  <a:pt x="4346671" y="590399"/>
                  <a:pt x="4256896" y="673455"/>
                </a:cubicBezTo>
                <a:cubicBezTo>
                  <a:pt x="4244090" y="673455"/>
                  <a:pt x="4231245" y="673455"/>
                  <a:pt x="4218440" y="673455"/>
                </a:cubicBezTo>
                <a:cubicBezTo>
                  <a:pt x="4038907" y="631927"/>
                  <a:pt x="3859371" y="631927"/>
                  <a:pt x="3679838" y="590399"/>
                </a:cubicBezTo>
                <a:cubicBezTo>
                  <a:pt x="3654187" y="590399"/>
                  <a:pt x="3615730" y="548871"/>
                  <a:pt x="3590080" y="507343"/>
                </a:cubicBezTo>
                <a:cubicBezTo>
                  <a:pt x="3500321" y="382824"/>
                  <a:pt x="3436194" y="465815"/>
                  <a:pt x="3359262" y="590399"/>
                </a:cubicBezTo>
                <a:cubicBezTo>
                  <a:pt x="3375291" y="595590"/>
                  <a:pt x="3391120" y="602078"/>
                  <a:pt x="3406774" y="609457"/>
                </a:cubicBezTo>
                <a:lnTo>
                  <a:pt x="3442474" y="628211"/>
                </a:lnTo>
                <a:lnTo>
                  <a:pt x="3441119" y="633831"/>
                </a:lnTo>
                <a:cubicBezTo>
                  <a:pt x="3440318" y="643564"/>
                  <a:pt x="3441119" y="653946"/>
                  <a:pt x="3444326" y="664328"/>
                </a:cubicBezTo>
                <a:cubicBezTo>
                  <a:pt x="3457151" y="747373"/>
                  <a:pt x="3418675" y="830429"/>
                  <a:pt x="3431500" y="913431"/>
                </a:cubicBezTo>
                <a:cubicBezTo>
                  <a:pt x="3495607" y="996476"/>
                  <a:pt x="3559735" y="955013"/>
                  <a:pt x="3623858" y="955013"/>
                </a:cubicBezTo>
                <a:cubicBezTo>
                  <a:pt x="3636667" y="955013"/>
                  <a:pt x="3649489" y="955013"/>
                  <a:pt x="3662315" y="996476"/>
                </a:cubicBezTo>
                <a:cubicBezTo>
                  <a:pt x="3687966" y="1162588"/>
                  <a:pt x="3726442" y="1079532"/>
                  <a:pt x="3764898" y="996476"/>
                </a:cubicBezTo>
                <a:cubicBezTo>
                  <a:pt x="3777743" y="955013"/>
                  <a:pt x="3790549" y="955013"/>
                  <a:pt x="3790549" y="871957"/>
                </a:cubicBezTo>
                <a:cubicBezTo>
                  <a:pt x="3777743" y="871957"/>
                  <a:pt x="3777743" y="830429"/>
                  <a:pt x="3764898" y="830429"/>
                </a:cubicBezTo>
                <a:cubicBezTo>
                  <a:pt x="3713617" y="830429"/>
                  <a:pt x="3662315" y="830429"/>
                  <a:pt x="3623858" y="955013"/>
                </a:cubicBezTo>
                <a:cubicBezTo>
                  <a:pt x="3623858" y="871957"/>
                  <a:pt x="3585382" y="871957"/>
                  <a:pt x="3559735" y="830429"/>
                </a:cubicBezTo>
                <a:cubicBezTo>
                  <a:pt x="3537290" y="794092"/>
                  <a:pt x="3495219" y="821345"/>
                  <a:pt x="3502225" y="717451"/>
                </a:cubicBezTo>
                <a:lnTo>
                  <a:pt x="3508082" y="667327"/>
                </a:lnTo>
                <a:lnTo>
                  <a:pt x="3543598" y="688996"/>
                </a:lnTo>
                <a:cubicBezTo>
                  <a:pt x="3602905" y="725316"/>
                  <a:pt x="3660610" y="756446"/>
                  <a:pt x="3718314" y="756446"/>
                </a:cubicBezTo>
                <a:cubicBezTo>
                  <a:pt x="3756787" y="756446"/>
                  <a:pt x="3769612" y="798028"/>
                  <a:pt x="3795263" y="839502"/>
                </a:cubicBezTo>
                <a:cubicBezTo>
                  <a:pt x="3820914" y="881030"/>
                  <a:pt x="3846545" y="964086"/>
                  <a:pt x="3885021" y="839502"/>
                </a:cubicBezTo>
                <a:cubicBezTo>
                  <a:pt x="3897847" y="798028"/>
                  <a:pt x="3936323" y="798028"/>
                  <a:pt x="3923498" y="922558"/>
                </a:cubicBezTo>
                <a:cubicBezTo>
                  <a:pt x="3923498" y="1005614"/>
                  <a:pt x="3936323" y="1088659"/>
                  <a:pt x="3961954" y="1088659"/>
                </a:cubicBezTo>
                <a:cubicBezTo>
                  <a:pt x="3987605" y="1088659"/>
                  <a:pt x="4000430" y="1005614"/>
                  <a:pt x="4000430" y="964086"/>
                </a:cubicBezTo>
                <a:cubicBezTo>
                  <a:pt x="4000430" y="798028"/>
                  <a:pt x="4038907" y="798028"/>
                  <a:pt x="4077380" y="798028"/>
                </a:cubicBezTo>
                <a:cubicBezTo>
                  <a:pt x="4115839" y="798028"/>
                  <a:pt x="4141487" y="798028"/>
                  <a:pt x="4179963" y="798028"/>
                </a:cubicBezTo>
                <a:cubicBezTo>
                  <a:pt x="4167138" y="1005614"/>
                  <a:pt x="4115839" y="1005614"/>
                  <a:pt x="4064554" y="1047131"/>
                </a:cubicBezTo>
                <a:cubicBezTo>
                  <a:pt x="4154312" y="1213243"/>
                  <a:pt x="4256896" y="1171715"/>
                  <a:pt x="4346671" y="1213243"/>
                </a:cubicBezTo>
                <a:cubicBezTo>
                  <a:pt x="4436432" y="1254717"/>
                  <a:pt x="4526207" y="1296245"/>
                  <a:pt x="4615965" y="1254717"/>
                </a:cubicBezTo>
                <a:cubicBezTo>
                  <a:pt x="4641616" y="1254717"/>
                  <a:pt x="4654441" y="1254717"/>
                  <a:pt x="4680072" y="1296245"/>
                </a:cubicBezTo>
                <a:cubicBezTo>
                  <a:pt x="4705723" y="1337773"/>
                  <a:pt x="4744196" y="1337773"/>
                  <a:pt x="4769847" y="1337773"/>
                </a:cubicBezTo>
                <a:cubicBezTo>
                  <a:pt x="4885256" y="1254717"/>
                  <a:pt x="5013490" y="1296245"/>
                  <a:pt x="5128899" y="1296245"/>
                </a:cubicBezTo>
                <a:cubicBezTo>
                  <a:pt x="5154550" y="1296245"/>
                  <a:pt x="5193023" y="1337773"/>
                  <a:pt x="5218674" y="1337773"/>
                </a:cubicBezTo>
                <a:cubicBezTo>
                  <a:pt x="5321258" y="1379290"/>
                  <a:pt x="5411016" y="1420818"/>
                  <a:pt x="5513599" y="1420818"/>
                </a:cubicBezTo>
                <a:cubicBezTo>
                  <a:pt x="5564898" y="1420818"/>
                  <a:pt x="5616200" y="1420818"/>
                  <a:pt x="5654676" y="1462346"/>
                </a:cubicBezTo>
                <a:cubicBezTo>
                  <a:pt x="5693137" y="1493492"/>
                  <a:pt x="5717181" y="1524638"/>
                  <a:pt x="5743032" y="1485706"/>
                </a:cubicBezTo>
                <a:lnTo>
                  <a:pt x="5751156" y="1469872"/>
                </a:lnTo>
                <a:lnTo>
                  <a:pt x="5765387" y="1494747"/>
                </a:lnTo>
                <a:cubicBezTo>
                  <a:pt x="5791038" y="1536275"/>
                  <a:pt x="5816669" y="1619331"/>
                  <a:pt x="5855145" y="1494747"/>
                </a:cubicBezTo>
                <a:cubicBezTo>
                  <a:pt x="5867971" y="1453273"/>
                  <a:pt x="5906447" y="1453273"/>
                  <a:pt x="5893622" y="1577803"/>
                </a:cubicBezTo>
                <a:cubicBezTo>
                  <a:pt x="5893622" y="1660859"/>
                  <a:pt x="5906447" y="1743904"/>
                  <a:pt x="5932078" y="1743904"/>
                </a:cubicBezTo>
                <a:cubicBezTo>
                  <a:pt x="5957729" y="1743904"/>
                  <a:pt x="5970554" y="1660859"/>
                  <a:pt x="5970554" y="1619331"/>
                </a:cubicBezTo>
                <a:cubicBezTo>
                  <a:pt x="5970554" y="1598574"/>
                  <a:pt x="5971155" y="1580412"/>
                  <a:pt x="5972283" y="1564519"/>
                </a:cubicBezTo>
                <a:lnTo>
                  <a:pt x="5972898" y="1559329"/>
                </a:lnTo>
                <a:lnTo>
                  <a:pt x="5998101" y="1619363"/>
                </a:lnTo>
                <a:cubicBezTo>
                  <a:pt x="6006316" y="1636880"/>
                  <a:pt x="6014631" y="1653423"/>
                  <a:pt x="6023096" y="1668829"/>
                </a:cubicBezTo>
                <a:lnTo>
                  <a:pt x="6040794" y="1697976"/>
                </a:lnTo>
                <a:lnTo>
                  <a:pt x="6034678" y="1702376"/>
                </a:lnTo>
                <a:cubicBezTo>
                  <a:pt x="6101997" y="1826960"/>
                  <a:pt x="6176530" y="1834747"/>
                  <a:pt x="6247462" y="1848373"/>
                </a:cubicBezTo>
                <a:lnTo>
                  <a:pt x="6281250" y="1855943"/>
                </a:lnTo>
                <a:lnTo>
                  <a:pt x="6287832" y="1863448"/>
                </a:lnTo>
                <a:cubicBezTo>
                  <a:pt x="6311876" y="1895080"/>
                  <a:pt x="6335921" y="1939853"/>
                  <a:pt x="6359968" y="2002144"/>
                </a:cubicBezTo>
                <a:cubicBezTo>
                  <a:pt x="6398425" y="2126664"/>
                  <a:pt x="6475374" y="2085189"/>
                  <a:pt x="6526676" y="2126664"/>
                </a:cubicBezTo>
                <a:cubicBezTo>
                  <a:pt x="6552310" y="2126664"/>
                  <a:pt x="6577958" y="2085189"/>
                  <a:pt x="6603608" y="2126664"/>
                </a:cubicBezTo>
                <a:cubicBezTo>
                  <a:pt x="6565135" y="2209719"/>
                  <a:pt x="6539485" y="2334303"/>
                  <a:pt x="6488203" y="2375820"/>
                </a:cubicBezTo>
                <a:cubicBezTo>
                  <a:pt x="6475374" y="2375820"/>
                  <a:pt x="6475374" y="2417348"/>
                  <a:pt x="6475374" y="2458876"/>
                </a:cubicBezTo>
                <a:cubicBezTo>
                  <a:pt x="6475374" y="2500404"/>
                  <a:pt x="6488203" y="2541878"/>
                  <a:pt x="6501025" y="2541878"/>
                </a:cubicBezTo>
                <a:cubicBezTo>
                  <a:pt x="6526676" y="2541878"/>
                  <a:pt x="6552310" y="2541878"/>
                  <a:pt x="6565135" y="2541878"/>
                </a:cubicBezTo>
                <a:cubicBezTo>
                  <a:pt x="6654910" y="2500404"/>
                  <a:pt x="6744668" y="2500404"/>
                  <a:pt x="6834443" y="2583460"/>
                </a:cubicBezTo>
                <a:cubicBezTo>
                  <a:pt x="6937027" y="2666516"/>
                  <a:pt x="7026785" y="2624934"/>
                  <a:pt x="7129368" y="2624934"/>
                </a:cubicBezTo>
                <a:cubicBezTo>
                  <a:pt x="7180670" y="2624934"/>
                  <a:pt x="7231968" y="2624934"/>
                  <a:pt x="7283254" y="2666516"/>
                </a:cubicBezTo>
                <a:cubicBezTo>
                  <a:pt x="7296076" y="2666516"/>
                  <a:pt x="7334552" y="2666516"/>
                  <a:pt x="7308901" y="2749507"/>
                </a:cubicBezTo>
                <a:cubicBezTo>
                  <a:pt x="7270425" y="2915619"/>
                  <a:pt x="7321727" y="2957147"/>
                  <a:pt x="7283254" y="3081720"/>
                </a:cubicBezTo>
                <a:cubicBezTo>
                  <a:pt x="7231968" y="3123194"/>
                  <a:pt x="7193492" y="3123194"/>
                  <a:pt x="7142194" y="3123194"/>
                </a:cubicBezTo>
                <a:cubicBezTo>
                  <a:pt x="7026785" y="3123194"/>
                  <a:pt x="6924201" y="3123194"/>
                  <a:pt x="6808792" y="3123194"/>
                </a:cubicBezTo>
                <a:cubicBezTo>
                  <a:pt x="6795950" y="3123194"/>
                  <a:pt x="6783145" y="3123194"/>
                  <a:pt x="6783145" y="3123194"/>
                </a:cubicBezTo>
                <a:cubicBezTo>
                  <a:pt x="6731843" y="2998675"/>
                  <a:pt x="6667719" y="3040138"/>
                  <a:pt x="6616434" y="3040138"/>
                </a:cubicBezTo>
                <a:cubicBezTo>
                  <a:pt x="6385619" y="3040138"/>
                  <a:pt x="6154785" y="3040138"/>
                  <a:pt x="5923967" y="3123194"/>
                </a:cubicBezTo>
                <a:cubicBezTo>
                  <a:pt x="5872668" y="3164722"/>
                  <a:pt x="5808558" y="3164722"/>
                  <a:pt x="5757256" y="3164722"/>
                </a:cubicBezTo>
                <a:cubicBezTo>
                  <a:pt x="5654676" y="3164722"/>
                  <a:pt x="5564898" y="3206250"/>
                  <a:pt x="5475140" y="3247778"/>
                </a:cubicBezTo>
                <a:cubicBezTo>
                  <a:pt x="5411016" y="3289306"/>
                  <a:pt x="5334083" y="3330834"/>
                  <a:pt x="5269956" y="3330834"/>
                </a:cubicBezTo>
                <a:cubicBezTo>
                  <a:pt x="5141722" y="3372351"/>
                  <a:pt x="5026316" y="3372351"/>
                  <a:pt x="4898081" y="3372351"/>
                </a:cubicBezTo>
                <a:cubicBezTo>
                  <a:pt x="4872431" y="3372351"/>
                  <a:pt x="4846780" y="3372351"/>
                  <a:pt x="4821149" y="3455407"/>
                </a:cubicBezTo>
                <a:cubicBezTo>
                  <a:pt x="4833958" y="3538463"/>
                  <a:pt x="4859605" y="3538463"/>
                  <a:pt x="4885256" y="3538463"/>
                </a:cubicBezTo>
                <a:cubicBezTo>
                  <a:pt x="4975034" y="3496935"/>
                  <a:pt x="5051967" y="3496935"/>
                  <a:pt x="5141722" y="3538463"/>
                </a:cubicBezTo>
                <a:cubicBezTo>
                  <a:pt x="5154550" y="3538463"/>
                  <a:pt x="5180198" y="3538463"/>
                  <a:pt x="5193023" y="3496935"/>
                </a:cubicBezTo>
                <a:cubicBezTo>
                  <a:pt x="5218674" y="3455407"/>
                  <a:pt x="5244305" y="3413879"/>
                  <a:pt x="5269956" y="3455407"/>
                </a:cubicBezTo>
                <a:cubicBezTo>
                  <a:pt x="5346909" y="3538463"/>
                  <a:pt x="5436667" y="3496935"/>
                  <a:pt x="5513599" y="3496935"/>
                </a:cubicBezTo>
                <a:cubicBezTo>
                  <a:pt x="5629025" y="3496935"/>
                  <a:pt x="5744434" y="3538463"/>
                  <a:pt x="5859840" y="3538463"/>
                </a:cubicBezTo>
                <a:cubicBezTo>
                  <a:pt x="5859840" y="3579937"/>
                  <a:pt x="5847018" y="3621465"/>
                  <a:pt x="5834192" y="3621465"/>
                </a:cubicBezTo>
                <a:cubicBezTo>
                  <a:pt x="5641850" y="3621465"/>
                  <a:pt x="5462314" y="3829094"/>
                  <a:pt x="5269956" y="3829094"/>
                </a:cubicBezTo>
                <a:cubicBezTo>
                  <a:pt x="5244305" y="3829094"/>
                  <a:pt x="5205849" y="3829094"/>
                  <a:pt x="5193023" y="3953678"/>
                </a:cubicBezTo>
                <a:cubicBezTo>
                  <a:pt x="5180198" y="4078197"/>
                  <a:pt x="5218674" y="4119725"/>
                  <a:pt x="5231500" y="4161253"/>
                </a:cubicBezTo>
                <a:cubicBezTo>
                  <a:pt x="5244305" y="4161253"/>
                  <a:pt x="5257131" y="4202781"/>
                  <a:pt x="5269956" y="4244309"/>
                </a:cubicBezTo>
                <a:cubicBezTo>
                  <a:pt x="5269956" y="4244309"/>
                  <a:pt x="5257131" y="4285836"/>
                  <a:pt x="5257131" y="4285836"/>
                </a:cubicBezTo>
                <a:cubicBezTo>
                  <a:pt x="5090423" y="4244309"/>
                  <a:pt x="4936541" y="4410356"/>
                  <a:pt x="4769847" y="4451937"/>
                </a:cubicBezTo>
                <a:cubicBezTo>
                  <a:pt x="4615965" y="4493412"/>
                  <a:pt x="4474905" y="4493412"/>
                  <a:pt x="4333849" y="4493412"/>
                </a:cubicBezTo>
                <a:cubicBezTo>
                  <a:pt x="4269721" y="4493412"/>
                  <a:pt x="4218440" y="4493412"/>
                  <a:pt x="4154312" y="4534993"/>
                </a:cubicBezTo>
                <a:cubicBezTo>
                  <a:pt x="4103014" y="4576467"/>
                  <a:pt x="4051729" y="4617995"/>
                  <a:pt x="4000430" y="4576467"/>
                </a:cubicBezTo>
                <a:cubicBezTo>
                  <a:pt x="3936323" y="4576467"/>
                  <a:pt x="3885021" y="4576467"/>
                  <a:pt x="3833720" y="4659523"/>
                </a:cubicBezTo>
                <a:cubicBezTo>
                  <a:pt x="3885021" y="4742568"/>
                  <a:pt x="3923498" y="4742568"/>
                  <a:pt x="3974780" y="4742568"/>
                </a:cubicBezTo>
                <a:cubicBezTo>
                  <a:pt x="4167138" y="4742568"/>
                  <a:pt x="4372322" y="4701040"/>
                  <a:pt x="4564663" y="4742568"/>
                </a:cubicBezTo>
                <a:cubicBezTo>
                  <a:pt x="4615965" y="4784096"/>
                  <a:pt x="4667263" y="4701040"/>
                  <a:pt x="4718549" y="4701040"/>
                </a:cubicBezTo>
                <a:cubicBezTo>
                  <a:pt x="4744196" y="4701040"/>
                  <a:pt x="4769847" y="4701040"/>
                  <a:pt x="4769847" y="4784096"/>
                </a:cubicBezTo>
                <a:cubicBezTo>
                  <a:pt x="4590314" y="4784096"/>
                  <a:pt x="4410781" y="4784096"/>
                  <a:pt x="4244090" y="4825624"/>
                </a:cubicBezTo>
                <a:cubicBezTo>
                  <a:pt x="4090205" y="4825624"/>
                  <a:pt x="3936323" y="4908626"/>
                  <a:pt x="3782438" y="4908626"/>
                </a:cubicBezTo>
                <a:cubicBezTo>
                  <a:pt x="3681455" y="4908626"/>
                  <a:pt x="3580459" y="4940463"/>
                  <a:pt x="3479473" y="4920565"/>
                </a:cubicBezTo>
                <a:lnTo>
                  <a:pt x="3449252" y="4912228"/>
                </a:lnTo>
                <a:lnTo>
                  <a:pt x="3459303" y="4898986"/>
                </a:lnTo>
                <a:cubicBezTo>
                  <a:pt x="3466968" y="4887225"/>
                  <a:pt x="3474783" y="4873599"/>
                  <a:pt x="3482799" y="4858026"/>
                </a:cubicBezTo>
                <a:cubicBezTo>
                  <a:pt x="3450737" y="4837267"/>
                  <a:pt x="3418678" y="4806113"/>
                  <a:pt x="3388225" y="4800926"/>
                </a:cubicBezTo>
                <a:cubicBezTo>
                  <a:pt x="3357768" y="4795739"/>
                  <a:pt x="3328917" y="4816498"/>
                  <a:pt x="3303266" y="4899554"/>
                </a:cubicBezTo>
                <a:cubicBezTo>
                  <a:pt x="3311279" y="4909936"/>
                  <a:pt x="3319092" y="4919020"/>
                  <a:pt x="3326756" y="4926725"/>
                </a:cubicBezTo>
                <a:lnTo>
                  <a:pt x="3331523" y="4930714"/>
                </a:lnTo>
                <a:lnTo>
                  <a:pt x="3307963" y="4950208"/>
                </a:lnTo>
                <a:cubicBezTo>
                  <a:pt x="3269487" y="5033199"/>
                  <a:pt x="3218205" y="5033199"/>
                  <a:pt x="3179729" y="4991682"/>
                </a:cubicBezTo>
                <a:cubicBezTo>
                  <a:pt x="3077129" y="4950208"/>
                  <a:pt x="2987370" y="5074727"/>
                  <a:pt x="2897612" y="5074727"/>
                </a:cubicBezTo>
                <a:cubicBezTo>
                  <a:pt x="2871961" y="5074727"/>
                  <a:pt x="2859136" y="5116255"/>
                  <a:pt x="2846311" y="5116255"/>
                </a:cubicBezTo>
                <a:lnTo>
                  <a:pt x="2798254" y="5071713"/>
                </a:lnTo>
                <a:lnTo>
                  <a:pt x="2818125" y="5063375"/>
                </a:lnTo>
                <a:cubicBezTo>
                  <a:pt x="2838613" y="5052674"/>
                  <a:pt x="2859251" y="5039702"/>
                  <a:pt x="2880089" y="5024137"/>
                </a:cubicBezTo>
                <a:cubicBezTo>
                  <a:pt x="2892915" y="5024137"/>
                  <a:pt x="2905740" y="5024137"/>
                  <a:pt x="2905740" y="4982609"/>
                </a:cubicBezTo>
                <a:cubicBezTo>
                  <a:pt x="2905740" y="4941081"/>
                  <a:pt x="2892915" y="4941081"/>
                  <a:pt x="2880089" y="4899554"/>
                </a:cubicBezTo>
                <a:cubicBezTo>
                  <a:pt x="2867267" y="4858026"/>
                  <a:pt x="2841616" y="4858026"/>
                  <a:pt x="2828791" y="4774970"/>
                </a:cubicBezTo>
                <a:cubicBezTo>
                  <a:pt x="2803140" y="4567395"/>
                  <a:pt x="2803140" y="4567395"/>
                  <a:pt x="2867267" y="4525867"/>
                </a:cubicBezTo>
                <a:cubicBezTo>
                  <a:pt x="2880089" y="4484339"/>
                  <a:pt x="2892915" y="4484339"/>
                  <a:pt x="2918566" y="4484339"/>
                </a:cubicBezTo>
                <a:cubicBezTo>
                  <a:pt x="2867267" y="4359755"/>
                  <a:pt x="2803140" y="4359755"/>
                  <a:pt x="2751858" y="4276710"/>
                </a:cubicBezTo>
                <a:cubicBezTo>
                  <a:pt x="2700557" y="4193708"/>
                  <a:pt x="2636433" y="4235182"/>
                  <a:pt x="2572322" y="4235182"/>
                </a:cubicBezTo>
                <a:cubicBezTo>
                  <a:pt x="2546675" y="4235182"/>
                  <a:pt x="2508198" y="4235182"/>
                  <a:pt x="2495389" y="4152180"/>
                </a:cubicBezTo>
                <a:cubicBezTo>
                  <a:pt x="2456916" y="3986079"/>
                  <a:pt x="2418440" y="3986079"/>
                  <a:pt x="2367138" y="3986079"/>
                </a:cubicBezTo>
                <a:cubicBezTo>
                  <a:pt x="2328682" y="3986079"/>
                  <a:pt x="2290206" y="3986079"/>
                  <a:pt x="2251732" y="3986079"/>
                </a:cubicBezTo>
                <a:cubicBezTo>
                  <a:pt x="2200448" y="3986079"/>
                  <a:pt x="2149149" y="3986079"/>
                  <a:pt x="2136324" y="3778439"/>
                </a:cubicBezTo>
                <a:cubicBezTo>
                  <a:pt x="2136324" y="3695383"/>
                  <a:pt x="2110673" y="3695383"/>
                  <a:pt x="2097847" y="3695383"/>
                </a:cubicBezTo>
                <a:cubicBezTo>
                  <a:pt x="2059371" y="3736965"/>
                  <a:pt x="2008089" y="3736965"/>
                  <a:pt x="1969613" y="3736965"/>
                </a:cubicBezTo>
                <a:cubicBezTo>
                  <a:pt x="1931140" y="3695383"/>
                  <a:pt x="1892680" y="3653920"/>
                  <a:pt x="1854204" y="3653920"/>
                </a:cubicBezTo>
                <a:cubicBezTo>
                  <a:pt x="1956788" y="3529336"/>
                  <a:pt x="2059371" y="3570864"/>
                  <a:pt x="2174797" y="3529336"/>
                </a:cubicBezTo>
                <a:cubicBezTo>
                  <a:pt x="2110673" y="3404752"/>
                  <a:pt x="2059371" y="3404752"/>
                  <a:pt x="2008089" y="3404752"/>
                </a:cubicBezTo>
                <a:cubicBezTo>
                  <a:pt x="1867029" y="3404752"/>
                  <a:pt x="1713147" y="3363224"/>
                  <a:pt x="1572087" y="3321761"/>
                </a:cubicBezTo>
                <a:cubicBezTo>
                  <a:pt x="1315622" y="3238705"/>
                  <a:pt x="1071962" y="3280179"/>
                  <a:pt x="815496" y="3280179"/>
                </a:cubicBezTo>
                <a:cubicBezTo>
                  <a:pt x="738560" y="3280179"/>
                  <a:pt x="648785" y="3280179"/>
                  <a:pt x="571853" y="3280179"/>
                </a:cubicBezTo>
                <a:cubicBezTo>
                  <a:pt x="546202" y="3280179"/>
                  <a:pt x="520554" y="3280179"/>
                  <a:pt x="520554" y="3197123"/>
                </a:cubicBezTo>
                <a:cubicBezTo>
                  <a:pt x="520554" y="3114121"/>
                  <a:pt x="546202" y="3114121"/>
                  <a:pt x="559027" y="3114121"/>
                </a:cubicBezTo>
                <a:cubicBezTo>
                  <a:pt x="571853" y="3114121"/>
                  <a:pt x="571853" y="3072593"/>
                  <a:pt x="571853" y="3031065"/>
                </a:cubicBezTo>
                <a:cubicBezTo>
                  <a:pt x="571853" y="3031065"/>
                  <a:pt x="559027" y="2989548"/>
                  <a:pt x="546202" y="2989548"/>
                </a:cubicBezTo>
                <a:cubicBezTo>
                  <a:pt x="417971" y="2989548"/>
                  <a:pt x="276911" y="2906492"/>
                  <a:pt x="148676" y="2906492"/>
                </a:cubicBezTo>
                <a:cubicBezTo>
                  <a:pt x="137457" y="2906492"/>
                  <a:pt x="126036" y="2905195"/>
                  <a:pt x="114415" y="2903007"/>
                </a:cubicBezTo>
                <a:lnTo>
                  <a:pt x="92584" y="2897568"/>
                </a:lnTo>
                <a:lnTo>
                  <a:pt x="120311" y="2893558"/>
                </a:lnTo>
                <a:cubicBezTo>
                  <a:pt x="147762" y="2889664"/>
                  <a:pt x="175816" y="2884473"/>
                  <a:pt x="204672" y="2874091"/>
                </a:cubicBezTo>
                <a:cubicBezTo>
                  <a:pt x="180626" y="2827372"/>
                  <a:pt x="158383" y="2798173"/>
                  <a:pt x="137267" y="2779923"/>
                </a:cubicBezTo>
                <a:lnTo>
                  <a:pt x="118118" y="2766235"/>
                </a:lnTo>
                <a:lnTo>
                  <a:pt x="161502" y="2781909"/>
                </a:lnTo>
                <a:cubicBezTo>
                  <a:pt x="302562" y="2823490"/>
                  <a:pt x="430793" y="2781909"/>
                  <a:pt x="571853" y="2864964"/>
                </a:cubicBezTo>
                <a:cubicBezTo>
                  <a:pt x="661611" y="2906492"/>
                  <a:pt x="751369" y="2906492"/>
                  <a:pt x="841144" y="2948020"/>
                </a:cubicBezTo>
                <a:cubicBezTo>
                  <a:pt x="853969" y="2948020"/>
                  <a:pt x="853969" y="2948020"/>
                  <a:pt x="853969" y="2948020"/>
                </a:cubicBezTo>
                <a:cubicBezTo>
                  <a:pt x="1007855" y="2864964"/>
                  <a:pt x="1148911" y="3031065"/>
                  <a:pt x="1302796" y="2906492"/>
                </a:cubicBezTo>
                <a:cubicBezTo>
                  <a:pt x="1341273" y="2906492"/>
                  <a:pt x="1366920" y="2906492"/>
                  <a:pt x="1405380" y="2906492"/>
                </a:cubicBezTo>
                <a:cubicBezTo>
                  <a:pt x="1469504" y="2864964"/>
                  <a:pt x="1533614" y="2906492"/>
                  <a:pt x="1597738" y="2823490"/>
                </a:cubicBezTo>
                <a:cubicBezTo>
                  <a:pt x="1649020" y="2740434"/>
                  <a:pt x="1738798" y="2781909"/>
                  <a:pt x="1802905" y="2740434"/>
                </a:cubicBezTo>
                <a:cubicBezTo>
                  <a:pt x="1956788" y="2698917"/>
                  <a:pt x="2110673" y="2657389"/>
                  <a:pt x="2264555" y="2698917"/>
                </a:cubicBezTo>
                <a:cubicBezTo>
                  <a:pt x="2303031" y="2698917"/>
                  <a:pt x="2341507" y="2657389"/>
                  <a:pt x="2392789" y="2615861"/>
                </a:cubicBezTo>
                <a:cubicBezTo>
                  <a:pt x="2328682" y="2325230"/>
                  <a:pt x="2238907" y="2449750"/>
                  <a:pt x="2161971" y="2366694"/>
                </a:cubicBezTo>
                <a:cubicBezTo>
                  <a:pt x="2303031" y="2283702"/>
                  <a:pt x="2431265" y="2159119"/>
                  <a:pt x="2572322" y="2159119"/>
                </a:cubicBezTo>
                <a:cubicBezTo>
                  <a:pt x="2559500" y="1993018"/>
                  <a:pt x="2508198" y="2117591"/>
                  <a:pt x="2495389" y="1993018"/>
                </a:cubicBezTo>
                <a:cubicBezTo>
                  <a:pt x="2521024" y="1951490"/>
                  <a:pt x="2546675" y="1951490"/>
                  <a:pt x="2572322" y="1951490"/>
                </a:cubicBezTo>
                <a:cubicBezTo>
                  <a:pt x="2649275" y="1993018"/>
                  <a:pt x="2700557" y="1826960"/>
                  <a:pt x="2764664" y="1785432"/>
                </a:cubicBezTo>
                <a:cubicBezTo>
                  <a:pt x="2790315" y="1785432"/>
                  <a:pt x="2777509" y="1702376"/>
                  <a:pt x="2764664" y="1660859"/>
                </a:cubicBezTo>
                <a:cubicBezTo>
                  <a:pt x="2854442" y="1577803"/>
                  <a:pt x="2790315" y="1453273"/>
                  <a:pt x="2751858" y="1328700"/>
                </a:cubicBezTo>
                <a:cubicBezTo>
                  <a:pt x="2867267" y="1204116"/>
                  <a:pt x="2969848" y="1370228"/>
                  <a:pt x="3072451" y="1287172"/>
                </a:cubicBezTo>
                <a:cubicBezTo>
                  <a:pt x="3008324" y="1162588"/>
                  <a:pt x="2931375" y="1204116"/>
                  <a:pt x="2867267" y="1204116"/>
                </a:cubicBezTo>
                <a:cubicBezTo>
                  <a:pt x="2790315" y="1204116"/>
                  <a:pt x="2700557" y="1204116"/>
                  <a:pt x="2623624" y="1204116"/>
                </a:cubicBezTo>
                <a:cubicBezTo>
                  <a:pt x="2610782" y="1204116"/>
                  <a:pt x="2597973" y="1204116"/>
                  <a:pt x="2597973" y="1162588"/>
                </a:cubicBezTo>
                <a:cubicBezTo>
                  <a:pt x="2597973" y="1121060"/>
                  <a:pt x="2610782" y="1079532"/>
                  <a:pt x="2623624" y="1079532"/>
                </a:cubicBezTo>
                <a:cubicBezTo>
                  <a:pt x="2687731" y="1038069"/>
                  <a:pt x="2751858" y="913431"/>
                  <a:pt x="2828791" y="996476"/>
                </a:cubicBezTo>
                <a:cubicBezTo>
                  <a:pt x="2841616" y="1038069"/>
                  <a:pt x="2867267" y="1038069"/>
                  <a:pt x="2880089" y="996476"/>
                </a:cubicBezTo>
                <a:cubicBezTo>
                  <a:pt x="2892915" y="955013"/>
                  <a:pt x="2905740" y="913431"/>
                  <a:pt x="2918566" y="955013"/>
                </a:cubicBezTo>
                <a:cubicBezTo>
                  <a:pt x="2982673" y="1079532"/>
                  <a:pt x="3059606" y="955013"/>
                  <a:pt x="3136558" y="1038069"/>
                </a:cubicBezTo>
                <a:cubicBezTo>
                  <a:pt x="3187840" y="1121060"/>
                  <a:pt x="3226333" y="1038069"/>
                  <a:pt x="3251967" y="913431"/>
                </a:cubicBezTo>
                <a:cubicBezTo>
                  <a:pt x="3136558" y="830429"/>
                  <a:pt x="3033975" y="871957"/>
                  <a:pt x="2918566" y="913431"/>
                </a:cubicBezTo>
                <a:cubicBezTo>
                  <a:pt x="2918566" y="871957"/>
                  <a:pt x="2918566" y="830429"/>
                  <a:pt x="2918566" y="830429"/>
                </a:cubicBezTo>
                <a:cubicBezTo>
                  <a:pt x="2957025" y="705846"/>
                  <a:pt x="2931375" y="705846"/>
                  <a:pt x="2892915" y="705846"/>
                </a:cubicBezTo>
                <a:cubicBezTo>
                  <a:pt x="2815965" y="705846"/>
                  <a:pt x="2726207" y="705846"/>
                  <a:pt x="2649275" y="705846"/>
                </a:cubicBezTo>
                <a:cubicBezTo>
                  <a:pt x="2739033" y="705846"/>
                  <a:pt x="2828791" y="539745"/>
                  <a:pt x="2931375" y="622800"/>
                </a:cubicBezTo>
                <a:cubicBezTo>
                  <a:pt x="2815965" y="498217"/>
                  <a:pt x="2687731" y="581272"/>
                  <a:pt x="2585148" y="539745"/>
                </a:cubicBezTo>
                <a:cubicBezTo>
                  <a:pt x="2700561" y="508599"/>
                  <a:pt x="2815974" y="500812"/>
                  <a:pt x="2936789" y="481369"/>
                </a:cubicBezTo>
                <a:lnTo>
                  <a:pt x="3016569" y="465372"/>
                </a:lnTo>
                <a:lnTo>
                  <a:pt x="3070976" y="485703"/>
                </a:lnTo>
                <a:cubicBezTo>
                  <a:pt x="3187940" y="520970"/>
                  <a:pt x="3311168" y="517725"/>
                  <a:pt x="3359262" y="465815"/>
                </a:cubicBezTo>
                <a:cubicBezTo>
                  <a:pt x="3351246" y="455441"/>
                  <a:pt x="3340225" y="445715"/>
                  <a:pt x="3326775" y="436716"/>
                </a:cubicBezTo>
                <a:lnTo>
                  <a:pt x="3305051" y="425302"/>
                </a:lnTo>
                <a:lnTo>
                  <a:pt x="3312678" y="421703"/>
                </a:lnTo>
                <a:cubicBezTo>
                  <a:pt x="3322495" y="417810"/>
                  <a:pt x="3332110" y="415215"/>
                  <a:pt x="3341725" y="415215"/>
                </a:cubicBezTo>
                <a:cubicBezTo>
                  <a:pt x="3405849" y="415215"/>
                  <a:pt x="3393024" y="332170"/>
                  <a:pt x="3354567" y="207586"/>
                </a:cubicBezTo>
                <a:close/>
                <a:moveTo>
                  <a:pt x="4024462" y="192444"/>
                </a:moveTo>
                <a:lnTo>
                  <a:pt x="4051729" y="216712"/>
                </a:lnTo>
                <a:lnTo>
                  <a:pt x="4015954" y="221971"/>
                </a:lnTo>
                <a:lnTo>
                  <a:pt x="4023012" y="196069"/>
                </a:lnTo>
                <a:close/>
                <a:moveTo>
                  <a:pt x="3748503" y="133656"/>
                </a:moveTo>
                <a:lnTo>
                  <a:pt x="3833730" y="133656"/>
                </a:lnTo>
                <a:lnTo>
                  <a:pt x="3919548" y="133656"/>
                </a:lnTo>
                <a:lnTo>
                  <a:pt x="3931606" y="166058"/>
                </a:lnTo>
                <a:cubicBezTo>
                  <a:pt x="3867499" y="166058"/>
                  <a:pt x="3816197" y="290642"/>
                  <a:pt x="3764898" y="166058"/>
                </a:cubicBezTo>
                <a:cubicBezTo>
                  <a:pt x="3761692" y="155689"/>
                  <a:pt x="3757684" y="147913"/>
                  <a:pt x="3753676" y="141431"/>
                </a:cubicBezTo>
                <a:close/>
                <a:moveTo>
                  <a:pt x="2655003" y="77077"/>
                </a:moveTo>
                <a:cubicBezTo>
                  <a:pt x="2661189" y="76184"/>
                  <a:pt x="2667300" y="76508"/>
                  <a:pt x="2673310" y="77804"/>
                </a:cubicBezTo>
                <a:cubicBezTo>
                  <a:pt x="2697356" y="83002"/>
                  <a:pt x="2719793" y="103760"/>
                  <a:pt x="2739033" y="124530"/>
                </a:cubicBezTo>
                <a:cubicBezTo>
                  <a:pt x="2687731" y="124530"/>
                  <a:pt x="2649275" y="124530"/>
                  <a:pt x="2597973" y="124530"/>
                </a:cubicBezTo>
                <a:cubicBezTo>
                  <a:pt x="2617211" y="93384"/>
                  <a:pt x="2636446" y="79756"/>
                  <a:pt x="2655003" y="77077"/>
                </a:cubicBezTo>
                <a:close/>
                <a:moveTo>
                  <a:pt x="3149380" y="0"/>
                </a:moveTo>
                <a:cubicBezTo>
                  <a:pt x="3175031" y="41528"/>
                  <a:pt x="3213508" y="0"/>
                  <a:pt x="3251964" y="41528"/>
                </a:cubicBezTo>
                <a:cubicBezTo>
                  <a:pt x="3213508" y="82991"/>
                  <a:pt x="3187856" y="82991"/>
                  <a:pt x="3149380" y="0"/>
                </a:cubicBezTo>
                <a:close/>
              </a:path>
            </a:pathLst>
          </a:custGeom>
          <a:solidFill>
            <a:srgbClr val="F0D7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711" name="Google Shape;711;p30"/>
          <p:cNvSpPr/>
          <p:nvPr/>
        </p:nvSpPr>
        <p:spPr>
          <a:xfrm>
            <a:off x="-8010648" y="2631497"/>
            <a:ext cx="5055601" cy="1585049"/>
          </a:xfrm>
          <a:prstGeom prst="rect">
            <a:avLst/>
          </a:prstGeom>
          <a:noFill/>
          <a:ln>
            <a:noFill/>
          </a:ln>
        </p:spPr>
        <p:txBody>
          <a:bodyPr spcFirstLastPara="1" wrap="square" lIns="91425" tIns="45700" rIns="91425" bIns="45700" anchor="t" anchorCtr="0">
            <a:spAutoFit/>
          </a:bodyPr>
          <a:lstStyle/>
          <a:p>
            <a:pPr marL="257175" marR="0" lvl="0" indent="-257175" algn="just" rtl="0">
              <a:lnSpc>
                <a:spcPct val="100000"/>
              </a:lnSpc>
              <a:spcBef>
                <a:spcPts val="0"/>
              </a:spcBef>
              <a:spcAft>
                <a:spcPts val="0"/>
              </a:spcAft>
              <a:buClr>
                <a:srgbClr val="BF9000"/>
              </a:buClr>
              <a:buSzPts val="1260"/>
              <a:buFont typeface="Asset"/>
              <a:buChar char=""/>
            </a:pPr>
            <a:r>
              <a:rPr lang="en-US" sz="1800" b="0" i="0" u="none" strike="noStrike" cap="none">
                <a:solidFill>
                  <a:srgbClr val="BF9000"/>
                </a:solidFill>
                <a:latin typeface="Philosopher"/>
                <a:ea typeface="Philosopher"/>
                <a:cs typeface="Philosopher"/>
                <a:sym typeface="Philosopher"/>
              </a:rPr>
              <a:t>Ngạc nhiên trước yêu cầu của Trương Ba</a:t>
            </a:r>
            <a:endParaRPr/>
          </a:p>
          <a:p>
            <a:pPr marL="257175" marR="0" lvl="0" indent="-257175" algn="just" rtl="0">
              <a:lnSpc>
                <a:spcPct val="100000"/>
              </a:lnSpc>
              <a:spcBef>
                <a:spcPts val="900"/>
              </a:spcBef>
              <a:spcAft>
                <a:spcPts val="0"/>
              </a:spcAft>
              <a:buClr>
                <a:srgbClr val="BF9000"/>
              </a:buClr>
              <a:buSzPts val="1260"/>
              <a:buFont typeface="Asset"/>
              <a:buChar char=""/>
            </a:pPr>
            <a:r>
              <a:rPr lang="en-US" sz="1800" b="0" i="0" u="none" strike="noStrike" cap="none">
                <a:solidFill>
                  <a:srgbClr val="BF9000"/>
                </a:solidFill>
                <a:latin typeface="Philosopher"/>
                <a:ea typeface="Philosopher"/>
                <a:cs typeface="Philosopher"/>
                <a:sym typeface="Philosopher"/>
              </a:rPr>
              <a:t>Khuyên TB chấp nhận</a:t>
            </a:r>
            <a:endParaRPr/>
          </a:p>
          <a:p>
            <a:pPr marL="257175" marR="0" lvl="0" indent="-257175" algn="just" rtl="0">
              <a:lnSpc>
                <a:spcPct val="100000"/>
              </a:lnSpc>
              <a:spcBef>
                <a:spcPts val="900"/>
              </a:spcBef>
              <a:spcAft>
                <a:spcPts val="0"/>
              </a:spcAft>
              <a:buClr>
                <a:srgbClr val="BF9000"/>
              </a:buClr>
              <a:buSzPts val="1260"/>
              <a:buFont typeface="Asset"/>
              <a:buChar char=""/>
            </a:pPr>
            <a:r>
              <a:rPr lang="en-US" sz="1800" b="0" i="0" u="none" strike="noStrike" cap="none">
                <a:solidFill>
                  <a:srgbClr val="BF9000"/>
                </a:solidFill>
                <a:latin typeface="Philosopher"/>
                <a:ea typeface="Philosopher"/>
                <a:cs typeface="Philosopher"/>
                <a:sym typeface="Philosopher"/>
              </a:rPr>
              <a:t>Gợi ý hồn TB nhập vào xác cu Tị</a:t>
            </a:r>
            <a:endParaRPr/>
          </a:p>
          <a:p>
            <a:pPr marL="257175" marR="0" lvl="0" indent="-257175" algn="just" rtl="0">
              <a:lnSpc>
                <a:spcPct val="100000"/>
              </a:lnSpc>
              <a:spcBef>
                <a:spcPts val="900"/>
              </a:spcBef>
              <a:spcAft>
                <a:spcPts val="0"/>
              </a:spcAft>
              <a:buClr>
                <a:srgbClr val="BF9000"/>
              </a:buClr>
              <a:buSzPts val="1260"/>
              <a:buFont typeface="Asset"/>
              <a:buChar char=""/>
            </a:pPr>
            <a:r>
              <a:rPr lang="en-US" sz="1800" b="0" i="0" u="none" strike="noStrike" cap="none">
                <a:solidFill>
                  <a:srgbClr val="BF9000"/>
                </a:solidFill>
                <a:latin typeface="Philosopher"/>
                <a:ea typeface="Philosopher"/>
                <a:cs typeface="Philosopher"/>
                <a:sym typeface="Philosopher"/>
              </a:rPr>
              <a:t>Thắc mắc “con người hạ giới các ông thật kì lạ”</a:t>
            </a:r>
            <a:endParaRPr/>
          </a:p>
        </p:txBody>
      </p:sp>
      <p:grpSp>
        <p:nvGrpSpPr>
          <p:cNvPr id="712" name="Google Shape;712;p30"/>
          <p:cNvGrpSpPr/>
          <p:nvPr/>
        </p:nvGrpSpPr>
        <p:grpSpPr>
          <a:xfrm>
            <a:off x="-7768832" y="1913471"/>
            <a:ext cx="2266458" cy="467520"/>
            <a:chOff x="6592255" y="1219976"/>
            <a:chExt cx="3021944" cy="623360"/>
          </a:xfrm>
        </p:grpSpPr>
        <p:sp>
          <p:nvSpPr>
            <p:cNvPr id="713" name="Google Shape;713;p30"/>
            <p:cNvSpPr/>
            <p:nvPr/>
          </p:nvSpPr>
          <p:spPr>
            <a:xfrm>
              <a:off x="6592255" y="1219976"/>
              <a:ext cx="3021944" cy="623360"/>
            </a:xfrm>
            <a:custGeom>
              <a:avLst/>
              <a:gdLst/>
              <a:ahLst/>
              <a:cxnLst/>
              <a:rect l="l" t="t" r="r" b="b"/>
              <a:pathLst>
                <a:path w="3288055" h="623360" extrusionOk="0">
                  <a:moveTo>
                    <a:pt x="2513849" y="515735"/>
                  </a:moveTo>
                  <a:cubicBezTo>
                    <a:pt x="2525865" y="515735"/>
                    <a:pt x="2537883" y="518932"/>
                    <a:pt x="2551798" y="525326"/>
                  </a:cubicBezTo>
                  <a:cubicBezTo>
                    <a:pt x="2523968" y="542378"/>
                    <a:pt x="2506258" y="542378"/>
                    <a:pt x="2475897" y="525326"/>
                  </a:cubicBezTo>
                  <a:cubicBezTo>
                    <a:pt x="2489812" y="518932"/>
                    <a:pt x="2501830" y="515735"/>
                    <a:pt x="2513849" y="515735"/>
                  </a:cubicBezTo>
                  <a:close/>
                  <a:moveTo>
                    <a:pt x="2773183" y="241886"/>
                  </a:moveTo>
                  <a:cubicBezTo>
                    <a:pt x="2790262" y="240820"/>
                    <a:pt x="2807340" y="241886"/>
                    <a:pt x="2825051" y="248279"/>
                  </a:cubicBezTo>
                  <a:cubicBezTo>
                    <a:pt x="2832639" y="252536"/>
                    <a:pt x="2842760" y="252536"/>
                    <a:pt x="2850351" y="252536"/>
                  </a:cubicBezTo>
                  <a:cubicBezTo>
                    <a:pt x="2850351" y="252536"/>
                    <a:pt x="2852878" y="256805"/>
                    <a:pt x="2852878" y="261062"/>
                  </a:cubicBezTo>
                  <a:cubicBezTo>
                    <a:pt x="2852878" y="265325"/>
                    <a:pt x="2852878" y="269588"/>
                    <a:pt x="2850351" y="269588"/>
                  </a:cubicBezTo>
                  <a:cubicBezTo>
                    <a:pt x="2847821" y="269588"/>
                    <a:pt x="2845291" y="269588"/>
                    <a:pt x="2842760" y="269588"/>
                  </a:cubicBezTo>
                  <a:cubicBezTo>
                    <a:pt x="2827578" y="256805"/>
                    <a:pt x="2809869" y="261062"/>
                    <a:pt x="2792156" y="261062"/>
                  </a:cubicBezTo>
                  <a:cubicBezTo>
                    <a:pt x="2782038" y="261062"/>
                    <a:pt x="2774446" y="265325"/>
                    <a:pt x="2766855" y="256805"/>
                  </a:cubicBezTo>
                  <a:cubicBezTo>
                    <a:pt x="2761798" y="252536"/>
                    <a:pt x="2756737" y="252536"/>
                    <a:pt x="2751676" y="256805"/>
                  </a:cubicBezTo>
                  <a:cubicBezTo>
                    <a:pt x="2739024" y="265325"/>
                    <a:pt x="2728906" y="256805"/>
                    <a:pt x="2721314" y="248279"/>
                  </a:cubicBezTo>
                  <a:cubicBezTo>
                    <a:pt x="2739026" y="246148"/>
                    <a:pt x="2756104" y="242951"/>
                    <a:pt x="2773183" y="241886"/>
                  </a:cubicBezTo>
                  <a:close/>
                  <a:moveTo>
                    <a:pt x="189985" y="133195"/>
                  </a:moveTo>
                  <a:cubicBezTo>
                    <a:pt x="189985" y="141721"/>
                    <a:pt x="189985" y="154509"/>
                    <a:pt x="189985" y="167292"/>
                  </a:cubicBezTo>
                  <a:cubicBezTo>
                    <a:pt x="189985" y="171561"/>
                    <a:pt x="192515" y="171561"/>
                    <a:pt x="195045" y="171561"/>
                  </a:cubicBezTo>
                  <a:cubicBezTo>
                    <a:pt x="197575" y="171561"/>
                    <a:pt x="200105" y="171561"/>
                    <a:pt x="200105" y="167292"/>
                  </a:cubicBezTo>
                  <a:cubicBezTo>
                    <a:pt x="205166" y="154509"/>
                    <a:pt x="195045" y="141721"/>
                    <a:pt x="189985" y="133195"/>
                  </a:cubicBezTo>
                  <a:close/>
                  <a:moveTo>
                    <a:pt x="2688427" y="120407"/>
                  </a:moveTo>
                  <a:cubicBezTo>
                    <a:pt x="2693488" y="120407"/>
                    <a:pt x="2701076" y="124671"/>
                    <a:pt x="2701076" y="133196"/>
                  </a:cubicBezTo>
                  <a:cubicBezTo>
                    <a:pt x="2701076" y="141722"/>
                    <a:pt x="2696014" y="145979"/>
                    <a:pt x="2690954" y="145979"/>
                  </a:cubicBezTo>
                  <a:cubicBezTo>
                    <a:pt x="2685897" y="145979"/>
                    <a:pt x="2683366" y="141722"/>
                    <a:pt x="2680836" y="133196"/>
                  </a:cubicBezTo>
                  <a:cubicBezTo>
                    <a:pt x="2680836" y="124671"/>
                    <a:pt x="2683366" y="120407"/>
                    <a:pt x="2688427" y="120407"/>
                  </a:cubicBezTo>
                  <a:close/>
                  <a:moveTo>
                    <a:pt x="744391" y="0"/>
                  </a:moveTo>
                  <a:lnTo>
                    <a:pt x="753785" y="4521"/>
                  </a:lnTo>
                  <a:lnTo>
                    <a:pt x="766669" y="4263"/>
                  </a:lnTo>
                  <a:lnTo>
                    <a:pt x="775406" y="4968"/>
                  </a:lnTo>
                  <a:lnTo>
                    <a:pt x="810483" y="4263"/>
                  </a:lnTo>
                  <a:lnTo>
                    <a:pt x="826313" y="5540"/>
                  </a:lnTo>
                  <a:lnTo>
                    <a:pt x="826860" y="5462"/>
                  </a:lnTo>
                  <a:lnTo>
                    <a:pt x="863402" y="4728"/>
                  </a:lnTo>
                  <a:lnTo>
                    <a:pt x="872286" y="0"/>
                  </a:lnTo>
                  <a:lnTo>
                    <a:pt x="881360" y="4367"/>
                  </a:lnTo>
                  <a:lnTo>
                    <a:pt x="886554" y="4263"/>
                  </a:lnTo>
                  <a:lnTo>
                    <a:pt x="888150" y="4392"/>
                  </a:lnTo>
                  <a:lnTo>
                    <a:pt x="894565" y="4263"/>
                  </a:lnTo>
                  <a:lnTo>
                    <a:pt x="937498" y="7726"/>
                  </a:lnTo>
                  <a:lnTo>
                    <a:pt x="941244" y="5329"/>
                  </a:lnTo>
                  <a:cubicBezTo>
                    <a:pt x="946305" y="1067"/>
                    <a:pt x="953896" y="1067"/>
                    <a:pt x="958953" y="5329"/>
                  </a:cubicBezTo>
                  <a:lnTo>
                    <a:pt x="959040" y="5376"/>
                  </a:lnTo>
                  <a:lnTo>
                    <a:pt x="1006016" y="4432"/>
                  </a:lnTo>
                  <a:lnTo>
                    <a:pt x="1014344" y="0"/>
                  </a:lnTo>
                  <a:lnTo>
                    <a:pt x="1023738" y="4521"/>
                  </a:lnTo>
                  <a:lnTo>
                    <a:pt x="1036622" y="4263"/>
                  </a:lnTo>
                  <a:lnTo>
                    <a:pt x="1059865" y="6138"/>
                  </a:lnTo>
                  <a:lnTo>
                    <a:pt x="1061129" y="5329"/>
                  </a:lnTo>
                  <a:lnTo>
                    <a:pt x="1069139" y="5329"/>
                  </a:lnTo>
                  <a:lnTo>
                    <a:pt x="1078838" y="5329"/>
                  </a:lnTo>
                  <a:lnTo>
                    <a:pt x="1086849" y="5329"/>
                  </a:lnTo>
                  <a:lnTo>
                    <a:pt x="1087627" y="5747"/>
                  </a:lnTo>
                  <a:lnTo>
                    <a:pt x="1098426" y="0"/>
                  </a:lnTo>
                  <a:lnTo>
                    <a:pt x="1109255" y="5212"/>
                  </a:lnTo>
                  <a:lnTo>
                    <a:pt x="1133355" y="4728"/>
                  </a:lnTo>
                  <a:lnTo>
                    <a:pt x="1142239" y="0"/>
                  </a:lnTo>
                  <a:lnTo>
                    <a:pt x="1151313" y="4367"/>
                  </a:lnTo>
                  <a:lnTo>
                    <a:pt x="1156507" y="4263"/>
                  </a:lnTo>
                  <a:lnTo>
                    <a:pt x="1158103" y="4392"/>
                  </a:lnTo>
                  <a:lnTo>
                    <a:pt x="1164518" y="4263"/>
                  </a:lnTo>
                  <a:lnTo>
                    <a:pt x="1180348" y="5540"/>
                  </a:lnTo>
                  <a:lnTo>
                    <a:pt x="1180895" y="5462"/>
                  </a:lnTo>
                  <a:lnTo>
                    <a:pt x="1209113" y="4895"/>
                  </a:lnTo>
                  <a:lnTo>
                    <a:pt x="1218311" y="0"/>
                  </a:lnTo>
                  <a:lnTo>
                    <a:pt x="1222517" y="2024"/>
                  </a:lnTo>
                  <a:lnTo>
                    <a:pt x="1226321" y="0"/>
                  </a:lnTo>
                  <a:lnTo>
                    <a:pt x="1235394" y="4367"/>
                  </a:lnTo>
                  <a:lnTo>
                    <a:pt x="1240589" y="4263"/>
                  </a:lnTo>
                  <a:lnTo>
                    <a:pt x="1249326" y="4968"/>
                  </a:lnTo>
                  <a:lnTo>
                    <a:pt x="1284403" y="4263"/>
                  </a:lnTo>
                  <a:lnTo>
                    <a:pt x="1305338" y="5952"/>
                  </a:lnTo>
                  <a:lnTo>
                    <a:pt x="1308791" y="5462"/>
                  </a:lnTo>
                  <a:lnTo>
                    <a:pt x="1337007" y="4895"/>
                  </a:lnTo>
                  <a:lnTo>
                    <a:pt x="1346206" y="0"/>
                  </a:lnTo>
                  <a:lnTo>
                    <a:pt x="1355600" y="4521"/>
                  </a:lnTo>
                  <a:lnTo>
                    <a:pt x="1360052" y="4432"/>
                  </a:lnTo>
                  <a:lnTo>
                    <a:pt x="1368379" y="0"/>
                  </a:lnTo>
                  <a:lnTo>
                    <a:pt x="1378996" y="5111"/>
                  </a:lnTo>
                  <a:lnTo>
                    <a:pt x="1411418" y="7726"/>
                  </a:lnTo>
                  <a:lnTo>
                    <a:pt x="1415164" y="5329"/>
                  </a:lnTo>
                  <a:cubicBezTo>
                    <a:pt x="1420225" y="1067"/>
                    <a:pt x="1427816" y="1067"/>
                    <a:pt x="1432873" y="5329"/>
                  </a:cubicBezTo>
                  <a:lnTo>
                    <a:pt x="1436822" y="7450"/>
                  </a:lnTo>
                  <a:lnTo>
                    <a:pt x="1450848" y="5462"/>
                  </a:lnTo>
                  <a:lnTo>
                    <a:pt x="1479066" y="4895"/>
                  </a:lnTo>
                  <a:lnTo>
                    <a:pt x="1488264" y="0"/>
                  </a:lnTo>
                  <a:lnTo>
                    <a:pt x="1492470" y="2024"/>
                  </a:lnTo>
                  <a:lnTo>
                    <a:pt x="1496274" y="0"/>
                  </a:lnTo>
                  <a:lnTo>
                    <a:pt x="1505347" y="4367"/>
                  </a:lnTo>
                  <a:lnTo>
                    <a:pt x="1510542" y="4263"/>
                  </a:lnTo>
                  <a:lnTo>
                    <a:pt x="1540900" y="6712"/>
                  </a:lnTo>
                  <a:lnTo>
                    <a:pt x="1543059" y="5329"/>
                  </a:lnTo>
                  <a:cubicBezTo>
                    <a:pt x="1548120" y="1067"/>
                    <a:pt x="1555711" y="1067"/>
                    <a:pt x="1560769" y="5329"/>
                  </a:cubicBezTo>
                  <a:lnTo>
                    <a:pt x="1561547" y="5747"/>
                  </a:lnTo>
                  <a:lnTo>
                    <a:pt x="1572346" y="0"/>
                  </a:lnTo>
                  <a:lnTo>
                    <a:pt x="1583495" y="5366"/>
                  </a:lnTo>
                  <a:lnTo>
                    <a:pt x="1606960" y="4895"/>
                  </a:lnTo>
                  <a:lnTo>
                    <a:pt x="1616159" y="0"/>
                  </a:lnTo>
                  <a:lnTo>
                    <a:pt x="1625553" y="4521"/>
                  </a:lnTo>
                  <a:lnTo>
                    <a:pt x="1638438" y="4263"/>
                  </a:lnTo>
                  <a:lnTo>
                    <a:pt x="1681371" y="7726"/>
                  </a:lnTo>
                  <a:lnTo>
                    <a:pt x="1685117" y="5329"/>
                  </a:lnTo>
                  <a:lnTo>
                    <a:pt x="1690226" y="5329"/>
                  </a:lnTo>
                  <a:lnTo>
                    <a:pt x="1700241" y="0"/>
                  </a:lnTo>
                  <a:cubicBezTo>
                    <a:pt x="1706250" y="0"/>
                    <a:pt x="1712575" y="3197"/>
                    <a:pt x="1720167" y="9591"/>
                  </a:cubicBezTo>
                  <a:lnTo>
                    <a:pt x="1721826" y="10989"/>
                  </a:lnTo>
                  <a:lnTo>
                    <a:pt x="1757351" y="13855"/>
                  </a:lnTo>
                  <a:cubicBezTo>
                    <a:pt x="1777594" y="13855"/>
                    <a:pt x="1795303" y="22381"/>
                    <a:pt x="1813012" y="5329"/>
                  </a:cubicBezTo>
                  <a:cubicBezTo>
                    <a:pt x="1818073" y="1067"/>
                    <a:pt x="1825664" y="1067"/>
                    <a:pt x="1830722" y="5329"/>
                  </a:cubicBezTo>
                  <a:lnTo>
                    <a:pt x="1831500" y="5747"/>
                  </a:lnTo>
                  <a:lnTo>
                    <a:pt x="1842299" y="0"/>
                  </a:lnTo>
                  <a:cubicBezTo>
                    <a:pt x="1848307" y="0"/>
                    <a:pt x="1854633" y="3197"/>
                    <a:pt x="1862224" y="9591"/>
                  </a:cubicBezTo>
                  <a:cubicBezTo>
                    <a:pt x="1867285" y="18117"/>
                    <a:pt x="1869815" y="22381"/>
                    <a:pt x="1877403" y="22381"/>
                  </a:cubicBezTo>
                  <a:cubicBezTo>
                    <a:pt x="1894483" y="19183"/>
                    <a:pt x="1910139" y="30370"/>
                    <a:pt x="1926505" y="32568"/>
                  </a:cubicBezTo>
                  <a:lnTo>
                    <a:pt x="1935545" y="31667"/>
                  </a:lnTo>
                  <a:lnTo>
                    <a:pt x="1942049" y="26637"/>
                  </a:lnTo>
                  <a:cubicBezTo>
                    <a:pt x="1947110" y="22381"/>
                    <a:pt x="1949636" y="13855"/>
                    <a:pt x="1952170" y="9591"/>
                  </a:cubicBezTo>
                  <a:cubicBezTo>
                    <a:pt x="1958495" y="3197"/>
                    <a:pt x="1964186" y="0"/>
                    <a:pt x="1970194" y="0"/>
                  </a:cubicBezTo>
                  <a:cubicBezTo>
                    <a:pt x="1976203" y="0"/>
                    <a:pt x="1982528" y="3197"/>
                    <a:pt x="1990120" y="9591"/>
                  </a:cubicBezTo>
                  <a:cubicBezTo>
                    <a:pt x="1995181" y="18117"/>
                    <a:pt x="1997711" y="22381"/>
                    <a:pt x="2005298" y="22381"/>
                  </a:cubicBezTo>
                  <a:cubicBezTo>
                    <a:pt x="2028072" y="18117"/>
                    <a:pt x="2048312" y="39425"/>
                    <a:pt x="2071082" y="30905"/>
                  </a:cubicBezTo>
                  <a:cubicBezTo>
                    <a:pt x="2103974" y="47951"/>
                    <a:pt x="2144457" y="35162"/>
                    <a:pt x="2174818" y="69265"/>
                  </a:cubicBezTo>
                  <a:cubicBezTo>
                    <a:pt x="2187467" y="86311"/>
                    <a:pt x="2207706" y="90574"/>
                    <a:pt x="2227950" y="86311"/>
                  </a:cubicBezTo>
                  <a:cubicBezTo>
                    <a:pt x="2260838" y="82048"/>
                    <a:pt x="2293729" y="90574"/>
                    <a:pt x="2326621" y="90574"/>
                  </a:cubicBezTo>
                  <a:cubicBezTo>
                    <a:pt x="2354452" y="90574"/>
                    <a:pt x="2379752" y="86311"/>
                    <a:pt x="2405054" y="99099"/>
                  </a:cubicBezTo>
                  <a:cubicBezTo>
                    <a:pt x="2410114" y="103362"/>
                    <a:pt x="2415174" y="99099"/>
                    <a:pt x="2420235" y="99099"/>
                  </a:cubicBezTo>
                  <a:cubicBezTo>
                    <a:pt x="2465775" y="86311"/>
                    <a:pt x="2508788" y="90574"/>
                    <a:pt x="2554329" y="103362"/>
                  </a:cubicBezTo>
                  <a:cubicBezTo>
                    <a:pt x="2582160" y="111887"/>
                    <a:pt x="2612521" y="107625"/>
                    <a:pt x="2640352" y="111887"/>
                  </a:cubicBezTo>
                  <a:cubicBezTo>
                    <a:pt x="2650475" y="116151"/>
                    <a:pt x="2663123" y="111887"/>
                    <a:pt x="2670713" y="120412"/>
                  </a:cubicBezTo>
                  <a:cubicBezTo>
                    <a:pt x="2673244" y="124671"/>
                    <a:pt x="2675775" y="128932"/>
                    <a:pt x="2675775" y="133195"/>
                  </a:cubicBezTo>
                  <a:cubicBezTo>
                    <a:pt x="2675775" y="137459"/>
                    <a:pt x="2670713" y="141721"/>
                    <a:pt x="2668183" y="141721"/>
                  </a:cubicBezTo>
                  <a:cubicBezTo>
                    <a:pt x="2653001" y="137459"/>
                    <a:pt x="2640352" y="154509"/>
                    <a:pt x="2627701" y="145985"/>
                  </a:cubicBezTo>
                  <a:cubicBezTo>
                    <a:pt x="2612521" y="137459"/>
                    <a:pt x="2599869" y="145985"/>
                    <a:pt x="2587220" y="141721"/>
                  </a:cubicBezTo>
                  <a:cubicBezTo>
                    <a:pt x="2584690" y="141721"/>
                    <a:pt x="2582160" y="137459"/>
                    <a:pt x="2579630" y="137459"/>
                  </a:cubicBezTo>
                  <a:lnTo>
                    <a:pt x="2567087" y="140891"/>
                  </a:lnTo>
                  <a:lnTo>
                    <a:pt x="2563059" y="145979"/>
                  </a:lnTo>
                  <a:lnTo>
                    <a:pt x="2560466" y="142703"/>
                  </a:lnTo>
                  <a:lnTo>
                    <a:pt x="2547017" y="146384"/>
                  </a:lnTo>
                  <a:cubicBezTo>
                    <a:pt x="2514165" y="152379"/>
                    <a:pt x="2480957" y="152379"/>
                    <a:pt x="2450597" y="171561"/>
                  </a:cubicBezTo>
                  <a:cubicBezTo>
                    <a:pt x="2443006" y="175818"/>
                    <a:pt x="2437945" y="180081"/>
                    <a:pt x="2437945" y="192869"/>
                  </a:cubicBezTo>
                  <a:cubicBezTo>
                    <a:pt x="2437945" y="205657"/>
                    <a:pt x="2443006" y="214184"/>
                    <a:pt x="2453127" y="218441"/>
                  </a:cubicBezTo>
                  <a:cubicBezTo>
                    <a:pt x="2470836" y="222709"/>
                    <a:pt x="2491077" y="226966"/>
                    <a:pt x="2508788" y="226966"/>
                  </a:cubicBezTo>
                  <a:cubicBezTo>
                    <a:pt x="2544208" y="231229"/>
                    <a:pt x="2582160" y="231229"/>
                    <a:pt x="2617582" y="235491"/>
                  </a:cubicBezTo>
                  <a:cubicBezTo>
                    <a:pt x="2640352" y="239755"/>
                    <a:pt x="2663123" y="235491"/>
                    <a:pt x="2685896" y="235491"/>
                  </a:cubicBezTo>
                  <a:cubicBezTo>
                    <a:pt x="2688423" y="235491"/>
                    <a:pt x="2693484" y="235491"/>
                    <a:pt x="2696014" y="235491"/>
                  </a:cubicBezTo>
                  <a:cubicBezTo>
                    <a:pt x="2701076" y="239755"/>
                    <a:pt x="2701076" y="244016"/>
                    <a:pt x="2701076" y="248280"/>
                  </a:cubicBezTo>
                  <a:lnTo>
                    <a:pt x="2700960" y="248919"/>
                  </a:lnTo>
                  <a:lnTo>
                    <a:pt x="2722456" y="252536"/>
                  </a:lnTo>
                  <a:cubicBezTo>
                    <a:pt x="2722456" y="252536"/>
                    <a:pt x="2724983" y="256805"/>
                    <a:pt x="2724983" y="261062"/>
                  </a:cubicBezTo>
                  <a:cubicBezTo>
                    <a:pt x="2724983" y="265325"/>
                    <a:pt x="2724983" y="269588"/>
                    <a:pt x="2722456" y="269588"/>
                  </a:cubicBezTo>
                  <a:cubicBezTo>
                    <a:pt x="2719926" y="269588"/>
                    <a:pt x="2717395" y="269588"/>
                    <a:pt x="2714864" y="269588"/>
                  </a:cubicBezTo>
                  <a:lnTo>
                    <a:pt x="2698393" y="263462"/>
                  </a:lnTo>
                  <a:lnTo>
                    <a:pt x="2698545" y="271188"/>
                  </a:lnTo>
                  <a:cubicBezTo>
                    <a:pt x="2699810" y="274917"/>
                    <a:pt x="2703606" y="275983"/>
                    <a:pt x="2711197" y="278115"/>
                  </a:cubicBezTo>
                  <a:cubicBezTo>
                    <a:pt x="2744085" y="286639"/>
                    <a:pt x="2776976" y="290902"/>
                    <a:pt x="2809869" y="290902"/>
                  </a:cubicBezTo>
                  <a:cubicBezTo>
                    <a:pt x="2852878" y="290902"/>
                    <a:pt x="2898422" y="299428"/>
                    <a:pt x="2941432" y="303691"/>
                  </a:cubicBezTo>
                  <a:cubicBezTo>
                    <a:pt x="2946493" y="303691"/>
                    <a:pt x="2954084" y="307953"/>
                    <a:pt x="2959145" y="307953"/>
                  </a:cubicBezTo>
                  <a:cubicBezTo>
                    <a:pt x="3014807" y="312216"/>
                    <a:pt x="3072999" y="320736"/>
                    <a:pt x="3131191" y="324999"/>
                  </a:cubicBezTo>
                  <a:cubicBezTo>
                    <a:pt x="3143840" y="324999"/>
                    <a:pt x="3156492" y="329262"/>
                    <a:pt x="3169141" y="333525"/>
                  </a:cubicBezTo>
                  <a:cubicBezTo>
                    <a:pt x="3181792" y="337786"/>
                    <a:pt x="3194441" y="337786"/>
                    <a:pt x="3207093" y="337786"/>
                  </a:cubicBezTo>
                  <a:cubicBezTo>
                    <a:pt x="3224803" y="337786"/>
                    <a:pt x="3242514" y="342050"/>
                    <a:pt x="3260225" y="342050"/>
                  </a:cubicBezTo>
                  <a:cubicBezTo>
                    <a:pt x="3267815" y="346313"/>
                    <a:pt x="3275407" y="346313"/>
                    <a:pt x="3280467" y="354839"/>
                  </a:cubicBezTo>
                  <a:cubicBezTo>
                    <a:pt x="3282994" y="354839"/>
                    <a:pt x="3282994" y="359095"/>
                    <a:pt x="3288055" y="367621"/>
                  </a:cubicBezTo>
                  <a:cubicBezTo>
                    <a:pt x="3288055" y="367621"/>
                    <a:pt x="3285524" y="371885"/>
                    <a:pt x="3282994" y="371885"/>
                  </a:cubicBezTo>
                  <a:cubicBezTo>
                    <a:pt x="3262755" y="367621"/>
                    <a:pt x="3277934" y="384672"/>
                    <a:pt x="3277934" y="393199"/>
                  </a:cubicBezTo>
                  <a:cubicBezTo>
                    <a:pt x="3265285" y="393199"/>
                    <a:pt x="3250103" y="393199"/>
                    <a:pt x="3237454" y="393199"/>
                  </a:cubicBezTo>
                  <a:cubicBezTo>
                    <a:pt x="3229863" y="393199"/>
                    <a:pt x="3219741" y="393199"/>
                    <a:pt x="3212153" y="393199"/>
                  </a:cubicBezTo>
                  <a:cubicBezTo>
                    <a:pt x="3196971" y="397460"/>
                    <a:pt x="3179262" y="397460"/>
                    <a:pt x="3164080" y="388935"/>
                  </a:cubicBezTo>
                  <a:cubicBezTo>
                    <a:pt x="3159019" y="384672"/>
                    <a:pt x="3153961" y="384672"/>
                    <a:pt x="3148900" y="384672"/>
                  </a:cubicBezTo>
                  <a:lnTo>
                    <a:pt x="3147220" y="384591"/>
                  </a:lnTo>
                  <a:lnTo>
                    <a:pt x="3150038" y="393199"/>
                  </a:lnTo>
                  <a:cubicBezTo>
                    <a:pt x="3137390" y="393199"/>
                    <a:pt x="3122207" y="393199"/>
                    <a:pt x="3109559" y="393199"/>
                  </a:cubicBezTo>
                  <a:cubicBezTo>
                    <a:pt x="3101968" y="393199"/>
                    <a:pt x="3091846" y="393199"/>
                    <a:pt x="3084258" y="393199"/>
                  </a:cubicBezTo>
                  <a:cubicBezTo>
                    <a:pt x="3069076" y="397460"/>
                    <a:pt x="3051367" y="397460"/>
                    <a:pt x="3036184" y="388935"/>
                  </a:cubicBezTo>
                  <a:cubicBezTo>
                    <a:pt x="3031123" y="384672"/>
                    <a:pt x="3026066" y="384672"/>
                    <a:pt x="3021005" y="384672"/>
                  </a:cubicBezTo>
                  <a:lnTo>
                    <a:pt x="3004936" y="383899"/>
                  </a:lnTo>
                  <a:lnTo>
                    <a:pt x="3007981" y="393199"/>
                  </a:lnTo>
                  <a:cubicBezTo>
                    <a:pt x="2995332" y="393199"/>
                    <a:pt x="2980150" y="393199"/>
                    <a:pt x="2967501" y="393199"/>
                  </a:cubicBezTo>
                  <a:cubicBezTo>
                    <a:pt x="2959910" y="393199"/>
                    <a:pt x="2949788" y="393199"/>
                    <a:pt x="2942200" y="393199"/>
                  </a:cubicBezTo>
                  <a:cubicBezTo>
                    <a:pt x="2934609" y="395330"/>
                    <a:pt x="2926386" y="396395"/>
                    <a:pt x="2918164" y="395862"/>
                  </a:cubicBezTo>
                  <a:lnTo>
                    <a:pt x="2908923" y="393199"/>
                  </a:lnTo>
                  <a:lnTo>
                    <a:pt x="2894207" y="393199"/>
                  </a:lnTo>
                  <a:lnTo>
                    <a:pt x="2900953" y="397460"/>
                  </a:lnTo>
                  <a:cubicBezTo>
                    <a:pt x="2923723" y="397460"/>
                    <a:pt x="2946493" y="401719"/>
                    <a:pt x="2969263" y="401719"/>
                  </a:cubicBezTo>
                  <a:cubicBezTo>
                    <a:pt x="2989506" y="401719"/>
                    <a:pt x="3012276" y="401719"/>
                    <a:pt x="3032516" y="405986"/>
                  </a:cubicBezTo>
                  <a:cubicBezTo>
                    <a:pt x="3040107" y="410243"/>
                    <a:pt x="3050226" y="405986"/>
                    <a:pt x="3057817" y="405986"/>
                  </a:cubicBezTo>
                  <a:cubicBezTo>
                    <a:pt x="3083117" y="401719"/>
                    <a:pt x="3103360" y="418769"/>
                    <a:pt x="3123600" y="427295"/>
                  </a:cubicBezTo>
                  <a:cubicBezTo>
                    <a:pt x="3126131" y="427295"/>
                    <a:pt x="3128661" y="431556"/>
                    <a:pt x="3131191" y="435820"/>
                  </a:cubicBezTo>
                  <a:cubicBezTo>
                    <a:pt x="3133719" y="435820"/>
                    <a:pt x="3133719" y="440083"/>
                    <a:pt x="3133719" y="444346"/>
                  </a:cubicBezTo>
                  <a:cubicBezTo>
                    <a:pt x="3133719" y="444346"/>
                    <a:pt x="3131191" y="448609"/>
                    <a:pt x="3128661" y="448609"/>
                  </a:cubicBezTo>
                  <a:cubicBezTo>
                    <a:pt x="3121070" y="448609"/>
                    <a:pt x="3110948" y="452866"/>
                    <a:pt x="3103360" y="448609"/>
                  </a:cubicBezTo>
                  <a:cubicBezTo>
                    <a:pt x="3080587" y="440083"/>
                    <a:pt x="3055287" y="440083"/>
                    <a:pt x="3032516" y="440083"/>
                  </a:cubicBezTo>
                  <a:lnTo>
                    <a:pt x="3004166" y="438756"/>
                  </a:lnTo>
                  <a:lnTo>
                    <a:pt x="3005823" y="444346"/>
                  </a:lnTo>
                  <a:cubicBezTo>
                    <a:pt x="3005823" y="444346"/>
                    <a:pt x="3003296" y="448609"/>
                    <a:pt x="3000766" y="448609"/>
                  </a:cubicBezTo>
                  <a:cubicBezTo>
                    <a:pt x="2993175" y="448609"/>
                    <a:pt x="2983052" y="452866"/>
                    <a:pt x="2975465" y="448609"/>
                  </a:cubicBezTo>
                  <a:cubicBezTo>
                    <a:pt x="2952691" y="440083"/>
                    <a:pt x="2927391" y="440083"/>
                    <a:pt x="2904620" y="440083"/>
                  </a:cubicBezTo>
                  <a:lnTo>
                    <a:pt x="2861909" y="438084"/>
                  </a:lnTo>
                  <a:lnTo>
                    <a:pt x="2863766" y="444346"/>
                  </a:lnTo>
                  <a:cubicBezTo>
                    <a:pt x="2863766" y="444346"/>
                    <a:pt x="2861238" y="448609"/>
                    <a:pt x="2858708" y="448609"/>
                  </a:cubicBezTo>
                  <a:cubicBezTo>
                    <a:pt x="2851117" y="448609"/>
                    <a:pt x="2840995" y="452866"/>
                    <a:pt x="2833407" y="448609"/>
                  </a:cubicBezTo>
                  <a:cubicBezTo>
                    <a:pt x="2822021" y="444346"/>
                    <a:pt x="2810003" y="442215"/>
                    <a:pt x="2797985" y="441149"/>
                  </a:cubicBezTo>
                  <a:lnTo>
                    <a:pt x="2778563" y="440564"/>
                  </a:lnTo>
                  <a:lnTo>
                    <a:pt x="2779684" y="444346"/>
                  </a:lnTo>
                  <a:cubicBezTo>
                    <a:pt x="2779684" y="444346"/>
                    <a:pt x="2777156" y="448609"/>
                    <a:pt x="2774626" y="448609"/>
                  </a:cubicBezTo>
                  <a:cubicBezTo>
                    <a:pt x="2767035" y="448609"/>
                    <a:pt x="2756913" y="452866"/>
                    <a:pt x="2749325" y="448609"/>
                  </a:cubicBezTo>
                  <a:lnTo>
                    <a:pt x="2734514" y="445490"/>
                  </a:lnTo>
                  <a:lnTo>
                    <a:pt x="2730813" y="448609"/>
                  </a:lnTo>
                  <a:cubicBezTo>
                    <a:pt x="2723222" y="448609"/>
                    <a:pt x="2713099" y="452866"/>
                    <a:pt x="2705512" y="448609"/>
                  </a:cubicBezTo>
                  <a:cubicBezTo>
                    <a:pt x="2694125" y="444346"/>
                    <a:pt x="2682107" y="442215"/>
                    <a:pt x="2670089" y="441149"/>
                  </a:cubicBezTo>
                  <a:lnTo>
                    <a:pt x="2658750" y="440808"/>
                  </a:lnTo>
                  <a:lnTo>
                    <a:pt x="2659799" y="444346"/>
                  </a:lnTo>
                  <a:cubicBezTo>
                    <a:pt x="2659799" y="444346"/>
                    <a:pt x="2657271" y="448609"/>
                    <a:pt x="2654741" y="448609"/>
                  </a:cubicBezTo>
                  <a:cubicBezTo>
                    <a:pt x="2650946" y="448609"/>
                    <a:pt x="2646517" y="449673"/>
                    <a:pt x="2642089" y="450205"/>
                  </a:cubicBezTo>
                  <a:lnTo>
                    <a:pt x="2638085" y="449700"/>
                  </a:lnTo>
                  <a:lnTo>
                    <a:pt x="2634079" y="450205"/>
                  </a:lnTo>
                  <a:cubicBezTo>
                    <a:pt x="2629651" y="450737"/>
                    <a:pt x="2625224" y="450737"/>
                    <a:pt x="2621430" y="448609"/>
                  </a:cubicBezTo>
                  <a:cubicBezTo>
                    <a:pt x="2598656" y="440083"/>
                    <a:pt x="2573356" y="440083"/>
                    <a:pt x="2550585" y="440083"/>
                  </a:cubicBezTo>
                  <a:lnTo>
                    <a:pt x="2530359" y="439136"/>
                  </a:lnTo>
                  <a:lnTo>
                    <a:pt x="2531903" y="444346"/>
                  </a:lnTo>
                  <a:cubicBezTo>
                    <a:pt x="2531903" y="444346"/>
                    <a:pt x="2529376" y="448609"/>
                    <a:pt x="2526846" y="448609"/>
                  </a:cubicBezTo>
                  <a:cubicBezTo>
                    <a:pt x="2523050" y="448609"/>
                    <a:pt x="2518622" y="449673"/>
                    <a:pt x="2514194" y="450205"/>
                  </a:cubicBezTo>
                  <a:lnTo>
                    <a:pt x="2503109" y="448806"/>
                  </a:lnTo>
                  <a:lnTo>
                    <a:pt x="2492021" y="450205"/>
                  </a:lnTo>
                  <a:cubicBezTo>
                    <a:pt x="2487594" y="450737"/>
                    <a:pt x="2483166" y="450737"/>
                    <a:pt x="2479372" y="448609"/>
                  </a:cubicBezTo>
                  <a:cubicBezTo>
                    <a:pt x="2456599" y="440083"/>
                    <a:pt x="2431299" y="440083"/>
                    <a:pt x="2408528" y="440083"/>
                  </a:cubicBezTo>
                  <a:lnTo>
                    <a:pt x="2388301" y="439136"/>
                  </a:lnTo>
                  <a:lnTo>
                    <a:pt x="2389846" y="444346"/>
                  </a:lnTo>
                  <a:cubicBezTo>
                    <a:pt x="2389846" y="444346"/>
                    <a:pt x="2387318" y="448609"/>
                    <a:pt x="2384788" y="448609"/>
                  </a:cubicBezTo>
                  <a:cubicBezTo>
                    <a:pt x="2380992" y="448609"/>
                    <a:pt x="2376564" y="449673"/>
                    <a:pt x="2372136" y="450205"/>
                  </a:cubicBezTo>
                  <a:lnTo>
                    <a:pt x="2368132" y="449700"/>
                  </a:lnTo>
                  <a:lnTo>
                    <a:pt x="2364126" y="450205"/>
                  </a:lnTo>
                  <a:cubicBezTo>
                    <a:pt x="2359698" y="450737"/>
                    <a:pt x="2355271" y="450737"/>
                    <a:pt x="2351477" y="448609"/>
                  </a:cubicBezTo>
                  <a:lnTo>
                    <a:pt x="2331081" y="444314"/>
                  </a:lnTo>
                  <a:lnTo>
                    <a:pt x="2326938" y="447410"/>
                  </a:lnTo>
                  <a:cubicBezTo>
                    <a:pt x="2315552" y="458198"/>
                    <a:pt x="2301321" y="477378"/>
                    <a:pt x="2301321" y="486969"/>
                  </a:cubicBezTo>
                  <a:cubicBezTo>
                    <a:pt x="2301321" y="491230"/>
                    <a:pt x="2301321" y="495494"/>
                    <a:pt x="2303851" y="495494"/>
                  </a:cubicBezTo>
                  <a:cubicBezTo>
                    <a:pt x="2308912" y="499756"/>
                    <a:pt x="2316500" y="504014"/>
                    <a:pt x="2324091" y="504014"/>
                  </a:cubicBezTo>
                  <a:cubicBezTo>
                    <a:pt x="2354452" y="504014"/>
                    <a:pt x="2387343" y="504014"/>
                    <a:pt x="2417704" y="508276"/>
                  </a:cubicBezTo>
                  <a:cubicBezTo>
                    <a:pt x="2422765" y="508276"/>
                    <a:pt x="2430354" y="508276"/>
                    <a:pt x="2435415" y="512539"/>
                  </a:cubicBezTo>
                  <a:cubicBezTo>
                    <a:pt x="2435415" y="512539"/>
                    <a:pt x="2435415" y="516802"/>
                    <a:pt x="2435415" y="516802"/>
                  </a:cubicBezTo>
                  <a:cubicBezTo>
                    <a:pt x="2435415" y="516802"/>
                    <a:pt x="2435415" y="521064"/>
                    <a:pt x="2435415" y="521064"/>
                  </a:cubicBezTo>
                  <a:lnTo>
                    <a:pt x="2421975" y="524839"/>
                  </a:lnTo>
                  <a:lnTo>
                    <a:pt x="2423903" y="525326"/>
                  </a:lnTo>
                  <a:cubicBezTo>
                    <a:pt x="2396073" y="542378"/>
                    <a:pt x="2378363" y="542378"/>
                    <a:pt x="2348002" y="525326"/>
                  </a:cubicBezTo>
                  <a:lnTo>
                    <a:pt x="2349188" y="525027"/>
                  </a:lnTo>
                  <a:lnTo>
                    <a:pt x="2341800" y="525329"/>
                  </a:lnTo>
                  <a:lnTo>
                    <a:pt x="2271448" y="528920"/>
                  </a:lnTo>
                  <a:lnTo>
                    <a:pt x="2244844" y="538115"/>
                  </a:lnTo>
                  <a:lnTo>
                    <a:pt x="2242301" y="537279"/>
                  </a:lnTo>
                  <a:lnTo>
                    <a:pt x="2214229" y="548703"/>
                  </a:lnTo>
                  <a:cubicBezTo>
                    <a:pt x="2177345" y="559691"/>
                    <a:pt x="2139394" y="560490"/>
                    <a:pt x="2101444" y="563686"/>
                  </a:cubicBezTo>
                  <a:cubicBezTo>
                    <a:pt x="2083734" y="567950"/>
                    <a:pt x="2066021" y="567950"/>
                    <a:pt x="2048312" y="567950"/>
                  </a:cubicBezTo>
                  <a:cubicBezTo>
                    <a:pt x="2031234" y="567950"/>
                    <a:pt x="2014157" y="572746"/>
                    <a:pt x="1998145" y="567950"/>
                  </a:cubicBezTo>
                  <a:lnTo>
                    <a:pt x="1987923" y="562369"/>
                  </a:lnTo>
                  <a:lnTo>
                    <a:pt x="1973548" y="563686"/>
                  </a:lnTo>
                  <a:cubicBezTo>
                    <a:pt x="1955838" y="567950"/>
                    <a:pt x="1938126" y="567950"/>
                    <a:pt x="1920416" y="567950"/>
                  </a:cubicBezTo>
                  <a:cubicBezTo>
                    <a:pt x="1903339" y="567950"/>
                    <a:pt x="1886261" y="572746"/>
                    <a:pt x="1870250" y="567950"/>
                  </a:cubicBezTo>
                  <a:lnTo>
                    <a:pt x="1857992" y="561259"/>
                  </a:lnTo>
                  <a:lnTo>
                    <a:pt x="1831491" y="563686"/>
                  </a:lnTo>
                  <a:cubicBezTo>
                    <a:pt x="1813781" y="567950"/>
                    <a:pt x="1796068" y="567950"/>
                    <a:pt x="1778359" y="567950"/>
                  </a:cubicBezTo>
                  <a:cubicBezTo>
                    <a:pt x="1761281" y="567950"/>
                    <a:pt x="1744204" y="572746"/>
                    <a:pt x="1728192" y="567950"/>
                  </a:cubicBezTo>
                  <a:lnTo>
                    <a:pt x="1723846" y="565577"/>
                  </a:lnTo>
                  <a:lnTo>
                    <a:pt x="1694277" y="567950"/>
                  </a:lnTo>
                  <a:cubicBezTo>
                    <a:pt x="1685738" y="567950"/>
                    <a:pt x="1677200" y="569149"/>
                    <a:pt x="1668794" y="569748"/>
                  </a:cubicBezTo>
                  <a:lnTo>
                    <a:pt x="1647056" y="568165"/>
                  </a:lnTo>
                  <a:lnTo>
                    <a:pt x="1637138" y="568789"/>
                  </a:lnTo>
                  <a:lnTo>
                    <a:pt x="1640335" y="570614"/>
                  </a:lnTo>
                  <a:cubicBezTo>
                    <a:pt x="1648558" y="573278"/>
                    <a:pt x="1657413" y="574345"/>
                    <a:pt x="1663739" y="572213"/>
                  </a:cubicBezTo>
                  <a:cubicBezTo>
                    <a:pt x="1691567" y="567950"/>
                    <a:pt x="1719401" y="572213"/>
                    <a:pt x="1747232" y="576476"/>
                  </a:cubicBezTo>
                  <a:cubicBezTo>
                    <a:pt x="1797833" y="580739"/>
                    <a:pt x="1850964" y="585000"/>
                    <a:pt x="1904096" y="589264"/>
                  </a:cubicBezTo>
                  <a:cubicBezTo>
                    <a:pt x="1949636" y="593520"/>
                    <a:pt x="1997711" y="593520"/>
                    <a:pt x="2045782" y="602046"/>
                  </a:cubicBezTo>
                  <a:cubicBezTo>
                    <a:pt x="2068551" y="606314"/>
                    <a:pt x="2093852" y="602046"/>
                    <a:pt x="2116625" y="602046"/>
                  </a:cubicBezTo>
                  <a:cubicBezTo>
                    <a:pt x="2126744" y="602046"/>
                    <a:pt x="2139396" y="597790"/>
                    <a:pt x="2154575" y="610572"/>
                  </a:cubicBezTo>
                  <a:cubicBezTo>
                    <a:pt x="2141927" y="623360"/>
                    <a:pt x="2129275" y="623360"/>
                    <a:pt x="2116625" y="623360"/>
                  </a:cubicBezTo>
                  <a:lnTo>
                    <a:pt x="2010506" y="620110"/>
                  </a:lnTo>
                  <a:lnTo>
                    <a:pt x="2007705" y="621761"/>
                  </a:lnTo>
                  <a:cubicBezTo>
                    <a:pt x="2001380" y="623360"/>
                    <a:pt x="1995054" y="623360"/>
                    <a:pt x="1988730" y="623360"/>
                  </a:cubicBezTo>
                  <a:lnTo>
                    <a:pt x="1869147" y="619697"/>
                  </a:lnTo>
                  <a:lnTo>
                    <a:pt x="1865648" y="621761"/>
                  </a:lnTo>
                  <a:cubicBezTo>
                    <a:pt x="1859323" y="623360"/>
                    <a:pt x="1852997" y="623360"/>
                    <a:pt x="1846672" y="623360"/>
                  </a:cubicBezTo>
                  <a:lnTo>
                    <a:pt x="1782204" y="621385"/>
                  </a:lnTo>
                  <a:lnTo>
                    <a:pt x="1781566" y="621761"/>
                  </a:lnTo>
                  <a:cubicBezTo>
                    <a:pt x="1775241" y="623360"/>
                    <a:pt x="1768915" y="623360"/>
                    <a:pt x="1762590" y="623360"/>
                  </a:cubicBezTo>
                  <a:lnTo>
                    <a:pt x="1730459" y="622375"/>
                  </a:lnTo>
                  <a:lnTo>
                    <a:pt x="1718777" y="623360"/>
                  </a:lnTo>
                  <a:lnTo>
                    <a:pt x="1661922" y="621619"/>
                  </a:lnTo>
                  <a:lnTo>
                    <a:pt x="1661681" y="621761"/>
                  </a:lnTo>
                  <a:cubicBezTo>
                    <a:pt x="1655356" y="623360"/>
                    <a:pt x="1649030" y="623360"/>
                    <a:pt x="1642705" y="623360"/>
                  </a:cubicBezTo>
                  <a:lnTo>
                    <a:pt x="1636831" y="623180"/>
                  </a:lnTo>
                  <a:lnTo>
                    <a:pt x="1634695" y="623360"/>
                  </a:lnTo>
                  <a:lnTo>
                    <a:pt x="1536190" y="620343"/>
                  </a:lnTo>
                  <a:lnTo>
                    <a:pt x="1533785" y="621761"/>
                  </a:lnTo>
                  <a:cubicBezTo>
                    <a:pt x="1527460" y="623360"/>
                    <a:pt x="1521134" y="623360"/>
                    <a:pt x="1514810" y="623360"/>
                  </a:cubicBezTo>
                  <a:lnTo>
                    <a:pt x="1498549" y="622862"/>
                  </a:lnTo>
                  <a:lnTo>
                    <a:pt x="1492637" y="623360"/>
                  </a:lnTo>
                  <a:lnTo>
                    <a:pt x="1394133" y="620343"/>
                  </a:lnTo>
                  <a:lnTo>
                    <a:pt x="1391728" y="621761"/>
                  </a:lnTo>
                  <a:cubicBezTo>
                    <a:pt x="1385403" y="623360"/>
                    <a:pt x="1379077" y="623360"/>
                    <a:pt x="1372752" y="623360"/>
                  </a:cubicBezTo>
                  <a:lnTo>
                    <a:pt x="1366878" y="623180"/>
                  </a:lnTo>
                  <a:lnTo>
                    <a:pt x="1364742" y="623360"/>
                  </a:lnTo>
                  <a:lnTo>
                    <a:pt x="1307888" y="621619"/>
                  </a:lnTo>
                  <a:lnTo>
                    <a:pt x="1307646" y="621761"/>
                  </a:lnTo>
                  <a:cubicBezTo>
                    <a:pt x="1301321" y="623360"/>
                    <a:pt x="1294995" y="623360"/>
                    <a:pt x="1288670" y="623360"/>
                  </a:cubicBezTo>
                  <a:lnTo>
                    <a:pt x="1256539" y="622375"/>
                  </a:lnTo>
                  <a:lnTo>
                    <a:pt x="1244857" y="623360"/>
                  </a:lnTo>
                  <a:lnTo>
                    <a:pt x="1180387" y="621386"/>
                  </a:lnTo>
                  <a:lnTo>
                    <a:pt x="1179750" y="621761"/>
                  </a:lnTo>
                  <a:cubicBezTo>
                    <a:pt x="1173425" y="623360"/>
                    <a:pt x="1167099" y="623360"/>
                    <a:pt x="1160775" y="623360"/>
                  </a:cubicBezTo>
                  <a:lnTo>
                    <a:pt x="1041192" y="619697"/>
                  </a:lnTo>
                  <a:lnTo>
                    <a:pt x="1037693" y="621761"/>
                  </a:lnTo>
                  <a:cubicBezTo>
                    <a:pt x="1031368" y="623360"/>
                    <a:pt x="1025042" y="623360"/>
                    <a:pt x="1018717" y="623360"/>
                  </a:cubicBezTo>
                  <a:lnTo>
                    <a:pt x="912598" y="620110"/>
                  </a:lnTo>
                  <a:lnTo>
                    <a:pt x="909797" y="621761"/>
                  </a:lnTo>
                  <a:cubicBezTo>
                    <a:pt x="903472" y="623360"/>
                    <a:pt x="897146" y="623360"/>
                    <a:pt x="890822" y="623360"/>
                  </a:cubicBezTo>
                  <a:cubicBezTo>
                    <a:pt x="845278" y="623360"/>
                    <a:pt x="797207" y="623360"/>
                    <a:pt x="751668" y="619098"/>
                  </a:cubicBezTo>
                  <a:cubicBezTo>
                    <a:pt x="706124" y="614834"/>
                    <a:pt x="658053" y="619098"/>
                    <a:pt x="612513" y="614834"/>
                  </a:cubicBezTo>
                  <a:cubicBezTo>
                    <a:pt x="516368" y="610572"/>
                    <a:pt x="417692" y="610572"/>
                    <a:pt x="319021" y="597790"/>
                  </a:cubicBezTo>
                  <a:cubicBezTo>
                    <a:pt x="276008" y="593520"/>
                    <a:pt x="230467" y="589264"/>
                    <a:pt x="184927" y="580739"/>
                  </a:cubicBezTo>
                  <a:cubicBezTo>
                    <a:pt x="177336" y="580739"/>
                    <a:pt x="167214" y="576476"/>
                    <a:pt x="159623" y="572213"/>
                  </a:cubicBezTo>
                  <a:cubicBezTo>
                    <a:pt x="141914" y="555166"/>
                    <a:pt x="121674" y="550899"/>
                    <a:pt x="101433" y="550899"/>
                  </a:cubicBezTo>
                  <a:cubicBezTo>
                    <a:pt x="81191" y="550899"/>
                    <a:pt x="63481" y="542379"/>
                    <a:pt x="43241" y="533853"/>
                  </a:cubicBezTo>
                  <a:cubicBezTo>
                    <a:pt x="25529" y="525329"/>
                    <a:pt x="17941" y="512539"/>
                    <a:pt x="17941" y="491230"/>
                  </a:cubicBezTo>
                  <a:cubicBezTo>
                    <a:pt x="17941" y="465654"/>
                    <a:pt x="15406" y="448609"/>
                    <a:pt x="5289" y="427295"/>
                  </a:cubicBezTo>
                  <a:cubicBezTo>
                    <a:pt x="228" y="414512"/>
                    <a:pt x="-2302" y="397460"/>
                    <a:pt x="2758" y="384672"/>
                  </a:cubicBezTo>
                  <a:cubicBezTo>
                    <a:pt x="5289" y="367621"/>
                    <a:pt x="10349" y="350576"/>
                    <a:pt x="15406" y="337786"/>
                  </a:cubicBezTo>
                  <a:cubicBezTo>
                    <a:pt x="17941" y="329262"/>
                    <a:pt x="25529" y="320736"/>
                    <a:pt x="33120" y="320736"/>
                  </a:cubicBezTo>
                  <a:cubicBezTo>
                    <a:pt x="38181" y="320736"/>
                    <a:pt x="43241" y="316473"/>
                    <a:pt x="48298" y="316473"/>
                  </a:cubicBezTo>
                  <a:cubicBezTo>
                    <a:pt x="63481" y="316473"/>
                    <a:pt x="76129" y="307953"/>
                    <a:pt x="83721" y="286639"/>
                  </a:cubicBezTo>
                  <a:cubicBezTo>
                    <a:pt x="88781" y="273851"/>
                    <a:pt x="96372" y="269589"/>
                    <a:pt x="109022" y="278115"/>
                  </a:cubicBezTo>
                  <a:cubicBezTo>
                    <a:pt x="119143" y="282376"/>
                    <a:pt x="121674" y="278115"/>
                    <a:pt x="124200" y="265331"/>
                  </a:cubicBezTo>
                  <a:cubicBezTo>
                    <a:pt x="129261" y="231229"/>
                    <a:pt x="136853" y="205657"/>
                    <a:pt x="157095" y="180081"/>
                  </a:cubicBezTo>
                  <a:cubicBezTo>
                    <a:pt x="174805" y="158772"/>
                    <a:pt x="182396" y="124671"/>
                    <a:pt x="184927" y="94837"/>
                  </a:cubicBezTo>
                  <a:cubicBezTo>
                    <a:pt x="184927" y="47951"/>
                    <a:pt x="210227" y="26637"/>
                    <a:pt x="240588" y="18117"/>
                  </a:cubicBezTo>
                  <a:cubicBezTo>
                    <a:pt x="253237" y="13855"/>
                    <a:pt x="265889" y="9591"/>
                    <a:pt x="278538" y="13855"/>
                  </a:cubicBezTo>
                  <a:cubicBezTo>
                    <a:pt x="283598" y="13855"/>
                    <a:pt x="288659" y="13855"/>
                    <a:pt x="293720" y="13855"/>
                  </a:cubicBezTo>
                  <a:cubicBezTo>
                    <a:pt x="332936" y="5329"/>
                    <a:pt x="372785" y="3197"/>
                    <a:pt x="412634" y="4263"/>
                  </a:cubicBezTo>
                  <a:lnTo>
                    <a:pt x="461489" y="8204"/>
                  </a:lnTo>
                  <a:lnTo>
                    <a:pt x="480836" y="5462"/>
                  </a:lnTo>
                  <a:cubicBezTo>
                    <a:pt x="500681" y="3996"/>
                    <a:pt x="520605" y="3731"/>
                    <a:pt x="540530" y="4263"/>
                  </a:cubicBezTo>
                  <a:lnTo>
                    <a:pt x="583463" y="7726"/>
                  </a:lnTo>
                  <a:lnTo>
                    <a:pt x="587209" y="5329"/>
                  </a:lnTo>
                  <a:cubicBezTo>
                    <a:pt x="592270" y="1067"/>
                    <a:pt x="599861" y="1067"/>
                    <a:pt x="604918" y="5329"/>
                  </a:cubicBezTo>
                  <a:lnTo>
                    <a:pt x="608867" y="7450"/>
                  </a:lnTo>
                  <a:lnTo>
                    <a:pt x="622893" y="5462"/>
                  </a:lnTo>
                  <a:cubicBezTo>
                    <a:pt x="642738" y="3997"/>
                    <a:pt x="662663" y="3731"/>
                    <a:pt x="682587" y="4263"/>
                  </a:cubicBezTo>
                  <a:lnTo>
                    <a:pt x="703523" y="5952"/>
                  </a:lnTo>
                  <a:lnTo>
                    <a:pt x="706975" y="5462"/>
                  </a:lnTo>
                  <a:lnTo>
                    <a:pt x="735193" y="4895"/>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714" name="Google Shape;714;p30"/>
            <p:cNvSpPr/>
            <p:nvPr/>
          </p:nvSpPr>
          <p:spPr>
            <a:xfrm>
              <a:off x="6679446" y="1249945"/>
              <a:ext cx="2086469" cy="553997"/>
            </a:xfrm>
            <a:prstGeom prst="rect">
              <a:avLst/>
            </a:prstGeom>
            <a:noFill/>
            <a:ln>
              <a:noFill/>
            </a:ln>
          </p:spPr>
          <p:txBody>
            <a:bodyPr spcFirstLastPara="1" wrap="square" lIns="91425" tIns="45700" rIns="91425" bIns="45700" anchor="t" anchorCtr="0">
              <a:spAutoFit/>
            </a:bodyPr>
            <a:lstStyle/>
            <a:p>
              <a:pPr marL="257175" marR="0" lvl="0" indent="-257175" algn="l" rtl="0">
                <a:lnSpc>
                  <a:spcPct val="100000"/>
                </a:lnSpc>
                <a:spcBef>
                  <a:spcPts val="0"/>
                </a:spcBef>
                <a:spcAft>
                  <a:spcPts val="0"/>
                </a:spcAft>
                <a:buClr>
                  <a:srgbClr val="000000"/>
                </a:buClr>
                <a:buSzPts val="1470"/>
                <a:buFont typeface="Asset"/>
                <a:buChar char=""/>
              </a:pPr>
              <a:r>
                <a:rPr lang="en-US" sz="2100" b="1" i="0" u="none" strike="noStrike" cap="none">
                  <a:solidFill>
                    <a:srgbClr val="000000"/>
                  </a:solidFill>
                  <a:latin typeface="Philosopher"/>
                  <a:ea typeface="Philosopher"/>
                  <a:cs typeface="Philosopher"/>
                  <a:sym typeface="Philosopher"/>
                </a:rPr>
                <a:t>Đế Thích:</a:t>
              </a:r>
              <a:endParaRPr/>
            </a:p>
          </p:txBody>
        </p:sp>
      </p:grpSp>
      <p:grpSp>
        <p:nvGrpSpPr>
          <p:cNvPr id="715" name="Google Shape;715;p30"/>
          <p:cNvGrpSpPr/>
          <p:nvPr/>
        </p:nvGrpSpPr>
        <p:grpSpPr>
          <a:xfrm>
            <a:off x="-8131184" y="4439823"/>
            <a:ext cx="4601465" cy="369332"/>
            <a:chOff x="6788974" y="5201132"/>
            <a:chExt cx="6135286" cy="492443"/>
          </a:xfrm>
        </p:grpSpPr>
        <p:sp>
          <p:nvSpPr>
            <p:cNvPr id="716" name="Google Shape;716;p30"/>
            <p:cNvSpPr/>
            <p:nvPr/>
          </p:nvSpPr>
          <p:spPr>
            <a:xfrm>
              <a:off x="7090650" y="5201132"/>
              <a:ext cx="5833610" cy="4924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BF9000"/>
                  </a:solidFill>
                  <a:latin typeface="Philosopher"/>
                  <a:ea typeface="Philosopher"/>
                  <a:cs typeface="Philosopher"/>
                  <a:sym typeface="Philosopher"/>
                </a:rPr>
                <a:t>Cái nhìn hời hợt, phiến diện về cuộc sống</a:t>
              </a:r>
              <a:endParaRPr/>
            </a:p>
          </p:txBody>
        </p:sp>
        <p:sp>
          <p:nvSpPr>
            <p:cNvPr id="717" name="Google Shape;717;p30"/>
            <p:cNvSpPr/>
            <p:nvPr/>
          </p:nvSpPr>
          <p:spPr>
            <a:xfrm rot="5400000">
              <a:off x="6774309" y="5340313"/>
              <a:ext cx="212632" cy="183303"/>
            </a:xfrm>
            <a:custGeom>
              <a:avLst/>
              <a:gdLst/>
              <a:ahLst/>
              <a:cxnLst/>
              <a:rect l="l" t="t" r="r" b="b"/>
              <a:pathLst>
                <a:path w="298299" h="257154" extrusionOk="0">
                  <a:moveTo>
                    <a:pt x="295900" y="253017"/>
                  </a:moveTo>
                  <a:lnTo>
                    <a:pt x="298299" y="257154"/>
                  </a:lnTo>
                  <a:lnTo>
                    <a:pt x="296030" y="257154"/>
                  </a:lnTo>
                  <a:close/>
                  <a:moveTo>
                    <a:pt x="256606" y="187964"/>
                  </a:moveTo>
                  <a:lnTo>
                    <a:pt x="257193" y="186281"/>
                  </a:lnTo>
                  <a:lnTo>
                    <a:pt x="259833" y="190833"/>
                  </a:lnTo>
                  <a:close/>
                  <a:moveTo>
                    <a:pt x="27474" y="253756"/>
                  </a:moveTo>
                  <a:cubicBezTo>
                    <a:pt x="26616" y="247422"/>
                    <a:pt x="32332" y="241992"/>
                    <a:pt x="30046" y="235053"/>
                  </a:cubicBezTo>
                  <a:cubicBezTo>
                    <a:pt x="30046" y="231132"/>
                    <a:pt x="30046" y="227210"/>
                    <a:pt x="30331" y="223590"/>
                  </a:cubicBezTo>
                  <a:lnTo>
                    <a:pt x="30331" y="204860"/>
                  </a:lnTo>
                  <a:lnTo>
                    <a:pt x="90229" y="101589"/>
                  </a:lnTo>
                  <a:lnTo>
                    <a:pt x="90229" y="114582"/>
                  </a:lnTo>
                  <a:cubicBezTo>
                    <a:pt x="89943" y="126347"/>
                    <a:pt x="89943" y="137810"/>
                    <a:pt x="89657" y="149575"/>
                  </a:cubicBezTo>
                  <a:cubicBezTo>
                    <a:pt x="85656" y="152893"/>
                    <a:pt x="87371" y="157719"/>
                    <a:pt x="87085" y="161943"/>
                  </a:cubicBezTo>
                  <a:cubicBezTo>
                    <a:pt x="87085" y="164658"/>
                    <a:pt x="86514" y="168881"/>
                    <a:pt x="90800" y="167674"/>
                  </a:cubicBezTo>
                  <a:cubicBezTo>
                    <a:pt x="93944" y="166769"/>
                    <a:pt x="92515" y="162546"/>
                    <a:pt x="92515" y="159831"/>
                  </a:cubicBezTo>
                  <a:cubicBezTo>
                    <a:pt x="93372" y="146860"/>
                    <a:pt x="91372" y="133586"/>
                    <a:pt x="95373" y="120615"/>
                  </a:cubicBezTo>
                  <a:cubicBezTo>
                    <a:pt x="96230" y="115487"/>
                    <a:pt x="97088" y="110359"/>
                    <a:pt x="97945" y="105230"/>
                  </a:cubicBezTo>
                  <a:cubicBezTo>
                    <a:pt x="97945" y="100404"/>
                    <a:pt x="98231" y="95275"/>
                    <a:pt x="98231" y="90449"/>
                  </a:cubicBezTo>
                  <a:lnTo>
                    <a:pt x="98276" y="87713"/>
                  </a:lnTo>
                  <a:lnTo>
                    <a:pt x="118142" y="53463"/>
                  </a:lnTo>
                  <a:lnTo>
                    <a:pt x="117950" y="65411"/>
                  </a:lnTo>
                  <a:cubicBezTo>
                    <a:pt x="117950" y="67523"/>
                    <a:pt x="117950" y="69333"/>
                    <a:pt x="117950" y="71444"/>
                  </a:cubicBezTo>
                  <a:cubicBezTo>
                    <a:pt x="116807" y="78382"/>
                    <a:pt x="113949" y="85622"/>
                    <a:pt x="118236" y="92259"/>
                  </a:cubicBezTo>
                  <a:cubicBezTo>
                    <a:pt x="117950" y="94370"/>
                    <a:pt x="117664" y="96180"/>
                    <a:pt x="117664" y="98292"/>
                  </a:cubicBezTo>
                  <a:cubicBezTo>
                    <a:pt x="112234" y="103722"/>
                    <a:pt x="115664" y="110359"/>
                    <a:pt x="115378" y="116392"/>
                  </a:cubicBezTo>
                  <a:cubicBezTo>
                    <a:pt x="116235" y="122727"/>
                    <a:pt x="110520" y="128157"/>
                    <a:pt x="112806" y="135095"/>
                  </a:cubicBezTo>
                  <a:cubicBezTo>
                    <a:pt x="112806" y="139016"/>
                    <a:pt x="112806" y="142938"/>
                    <a:pt x="112520" y="146558"/>
                  </a:cubicBezTo>
                  <a:cubicBezTo>
                    <a:pt x="112520" y="159831"/>
                    <a:pt x="112520" y="173104"/>
                    <a:pt x="112520" y="186378"/>
                  </a:cubicBezTo>
                  <a:cubicBezTo>
                    <a:pt x="114806" y="173104"/>
                    <a:pt x="117664" y="160133"/>
                    <a:pt x="119950" y="146860"/>
                  </a:cubicBezTo>
                  <a:cubicBezTo>
                    <a:pt x="119950" y="145050"/>
                    <a:pt x="119950" y="142938"/>
                    <a:pt x="120236" y="141128"/>
                  </a:cubicBezTo>
                  <a:cubicBezTo>
                    <a:pt x="120522" y="135396"/>
                    <a:pt x="120808" y="129966"/>
                    <a:pt x="120808" y="124235"/>
                  </a:cubicBezTo>
                  <a:cubicBezTo>
                    <a:pt x="124809" y="119408"/>
                    <a:pt x="123380" y="113677"/>
                    <a:pt x="123094" y="107945"/>
                  </a:cubicBezTo>
                  <a:cubicBezTo>
                    <a:pt x="123094" y="102817"/>
                    <a:pt x="123094" y="97689"/>
                    <a:pt x="123094" y="92560"/>
                  </a:cubicBezTo>
                  <a:cubicBezTo>
                    <a:pt x="124237" y="91656"/>
                    <a:pt x="125381" y="90750"/>
                    <a:pt x="126524" y="89846"/>
                  </a:cubicBezTo>
                  <a:cubicBezTo>
                    <a:pt x="126524" y="88940"/>
                    <a:pt x="126524" y="87734"/>
                    <a:pt x="126524" y="86829"/>
                  </a:cubicBezTo>
                  <a:cubicBezTo>
                    <a:pt x="126524" y="77779"/>
                    <a:pt x="126524" y="68729"/>
                    <a:pt x="126524" y="59679"/>
                  </a:cubicBezTo>
                  <a:cubicBezTo>
                    <a:pt x="126524" y="53646"/>
                    <a:pt x="126524" y="47613"/>
                    <a:pt x="126524" y="41580"/>
                  </a:cubicBezTo>
                  <a:lnTo>
                    <a:pt x="126524" y="39011"/>
                  </a:lnTo>
                  <a:lnTo>
                    <a:pt x="149150" y="0"/>
                  </a:lnTo>
                  <a:lnTo>
                    <a:pt x="191751" y="73449"/>
                  </a:lnTo>
                  <a:lnTo>
                    <a:pt x="192018" y="79366"/>
                  </a:lnTo>
                  <a:cubicBezTo>
                    <a:pt x="192018" y="86304"/>
                    <a:pt x="192018" y="93242"/>
                    <a:pt x="192018" y="99879"/>
                  </a:cubicBezTo>
                  <a:cubicBezTo>
                    <a:pt x="192018" y="104102"/>
                    <a:pt x="192018" y="108024"/>
                    <a:pt x="192018" y="112247"/>
                  </a:cubicBezTo>
                  <a:cubicBezTo>
                    <a:pt x="191732" y="117375"/>
                    <a:pt x="190589" y="122805"/>
                    <a:pt x="194304" y="127330"/>
                  </a:cubicBezTo>
                  <a:cubicBezTo>
                    <a:pt x="194876" y="131553"/>
                    <a:pt x="193161" y="136380"/>
                    <a:pt x="196876" y="141508"/>
                  </a:cubicBezTo>
                  <a:cubicBezTo>
                    <a:pt x="196876" y="133967"/>
                    <a:pt x="196876" y="127632"/>
                    <a:pt x="196876" y="121297"/>
                  </a:cubicBezTo>
                  <a:cubicBezTo>
                    <a:pt x="197734" y="119185"/>
                    <a:pt x="194018" y="116772"/>
                    <a:pt x="197448" y="114962"/>
                  </a:cubicBezTo>
                  <a:cubicBezTo>
                    <a:pt x="198591" y="115867"/>
                    <a:pt x="199734" y="117073"/>
                    <a:pt x="200877" y="117979"/>
                  </a:cubicBezTo>
                  <a:cubicBezTo>
                    <a:pt x="200877" y="120995"/>
                    <a:pt x="201163" y="124012"/>
                    <a:pt x="201163" y="127028"/>
                  </a:cubicBezTo>
                  <a:cubicBezTo>
                    <a:pt x="200877" y="134268"/>
                    <a:pt x="200591" y="141810"/>
                    <a:pt x="200591" y="149050"/>
                  </a:cubicBezTo>
                  <a:cubicBezTo>
                    <a:pt x="200877" y="154781"/>
                    <a:pt x="204021" y="151161"/>
                    <a:pt x="206307" y="150558"/>
                  </a:cubicBezTo>
                  <a:cubicBezTo>
                    <a:pt x="210594" y="142715"/>
                    <a:pt x="210308" y="134872"/>
                    <a:pt x="206307" y="126727"/>
                  </a:cubicBezTo>
                  <a:cubicBezTo>
                    <a:pt x="204307" y="120995"/>
                    <a:pt x="211737" y="114660"/>
                    <a:pt x="205450" y="108929"/>
                  </a:cubicBezTo>
                  <a:lnTo>
                    <a:pt x="207875" y="101250"/>
                  </a:lnTo>
                  <a:lnTo>
                    <a:pt x="229170" y="137966"/>
                  </a:lnTo>
                  <a:lnTo>
                    <a:pt x="229170" y="142112"/>
                  </a:lnTo>
                  <a:cubicBezTo>
                    <a:pt x="229170" y="148145"/>
                    <a:pt x="226598" y="154781"/>
                    <a:pt x="234028" y="159608"/>
                  </a:cubicBezTo>
                  <a:lnTo>
                    <a:pt x="234968" y="147961"/>
                  </a:lnTo>
                  <a:lnTo>
                    <a:pt x="252033" y="177385"/>
                  </a:lnTo>
                  <a:lnTo>
                    <a:pt x="252033" y="181629"/>
                  </a:lnTo>
                  <a:cubicBezTo>
                    <a:pt x="251747" y="184344"/>
                    <a:pt x="251176" y="186758"/>
                    <a:pt x="254319" y="187964"/>
                  </a:cubicBezTo>
                  <a:cubicBezTo>
                    <a:pt x="254319" y="188266"/>
                    <a:pt x="254605" y="188266"/>
                    <a:pt x="254891" y="188568"/>
                  </a:cubicBezTo>
                  <a:cubicBezTo>
                    <a:pt x="256606" y="190679"/>
                    <a:pt x="256034" y="195204"/>
                    <a:pt x="260321" y="194902"/>
                  </a:cubicBezTo>
                  <a:lnTo>
                    <a:pt x="261413" y="193557"/>
                  </a:lnTo>
                  <a:lnTo>
                    <a:pt x="290683" y="244023"/>
                  </a:lnTo>
                  <a:lnTo>
                    <a:pt x="290683" y="251042"/>
                  </a:lnTo>
                  <a:lnTo>
                    <a:pt x="289874" y="257154"/>
                  </a:lnTo>
                  <a:lnTo>
                    <a:pt x="267820" y="257154"/>
                  </a:lnTo>
                  <a:lnTo>
                    <a:pt x="267820" y="235657"/>
                  </a:lnTo>
                  <a:cubicBezTo>
                    <a:pt x="267820" y="229623"/>
                    <a:pt x="270393" y="222987"/>
                    <a:pt x="262962" y="218160"/>
                  </a:cubicBezTo>
                  <a:cubicBezTo>
                    <a:pt x="262676" y="223590"/>
                    <a:pt x="262105" y="227813"/>
                    <a:pt x="261819" y="232339"/>
                  </a:cubicBezTo>
                  <a:cubicBezTo>
                    <a:pt x="255817" y="232640"/>
                    <a:pt x="255817" y="232640"/>
                    <a:pt x="257246" y="245310"/>
                  </a:cubicBezTo>
                  <a:cubicBezTo>
                    <a:pt x="256960" y="246215"/>
                    <a:pt x="256675" y="247120"/>
                    <a:pt x="256675" y="248025"/>
                  </a:cubicBezTo>
                  <a:lnTo>
                    <a:pt x="254544" y="257154"/>
                  </a:lnTo>
                  <a:lnTo>
                    <a:pt x="247214" y="257154"/>
                  </a:lnTo>
                  <a:lnTo>
                    <a:pt x="246386" y="246818"/>
                  </a:lnTo>
                  <a:cubicBezTo>
                    <a:pt x="246101" y="246215"/>
                    <a:pt x="245815" y="245310"/>
                    <a:pt x="245529" y="244707"/>
                  </a:cubicBezTo>
                  <a:cubicBezTo>
                    <a:pt x="245243" y="238673"/>
                    <a:pt x="245243" y="232339"/>
                    <a:pt x="244957" y="226305"/>
                  </a:cubicBezTo>
                  <a:cubicBezTo>
                    <a:pt x="244957" y="221177"/>
                    <a:pt x="244957" y="216049"/>
                    <a:pt x="244957" y="210920"/>
                  </a:cubicBezTo>
                  <a:cubicBezTo>
                    <a:pt x="244957" y="206094"/>
                    <a:pt x="244957" y="201267"/>
                    <a:pt x="244957" y="196139"/>
                  </a:cubicBezTo>
                  <a:cubicBezTo>
                    <a:pt x="245243" y="193424"/>
                    <a:pt x="245815" y="191011"/>
                    <a:pt x="242671" y="189804"/>
                  </a:cubicBezTo>
                  <a:cubicBezTo>
                    <a:pt x="242671" y="189503"/>
                    <a:pt x="242385" y="189503"/>
                    <a:pt x="242100" y="189201"/>
                  </a:cubicBezTo>
                  <a:cubicBezTo>
                    <a:pt x="240385" y="187089"/>
                    <a:pt x="240956" y="182564"/>
                    <a:pt x="236670" y="182866"/>
                  </a:cubicBezTo>
                  <a:cubicBezTo>
                    <a:pt x="236098" y="182866"/>
                    <a:pt x="234955" y="184073"/>
                    <a:pt x="234955" y="184977"/>
                  </a:cubicBezTo>
                  <a:cubicBezTo>
                    <a:pt x="234098" y="189503"/>
                    <a:pt x="237813" y="189201"/>
                    <a:pt x="240385" y="189804"/>
                  </a:cubicBezTo>
                  <a:cubicBezTo>
                    <a:pt x="239813" y="194932"/>
                    <a:pt x="235241" y="198854"/>
                    <a:pt x="237527" y="204586"/>
                  </a:cubicBezTo>
                  <a:cubicBezTo>
                    <a:pt x="237241" y="213636"/>
                    <a:pt x="236670" y="222685"/>
                    <a:pt x="236384" y="231735"/>
                  </a:cubicBezTo>
                  <a:cubicBezTo>
                    <a:pt x="233812" y="236562"/>
                    <a:pt x="233383" y="241615"/>
                    <a:pt x="233562" y="246705"/>
                  </a:cubicBezTo>
                  <a:lnTo>
                    <a:pt x="234127" y="257154"/>
                  </a:lnTo>
                  <a:lnTo>
                    <a:pt x="222171" y="257154"/>
                  </a:lnTo>
                  <a:lnTo>
                    <a:pt x="222416" y="249873"/>
                  </a:lnTo>
                  <a:cubicBezTo>
                    <a:pt x="222523" y="243877"/>
                    <a:pt x="222238" y="237919"/>
                    <a:pt x="220666" y="232037"/>
                  </a:cubicBezTo>
                  <a:cubicBezTo>
                    <a:pt x="219523" y="232037"/>
                    <a:pt x="218093" y="232339"/>
                    <a:pt x="216950" y="232339"/>
                  </a:cubicBezTo>
                  <a:lnTo>
                    <a:pt x="216950" y="257154"/>
                  </a:lnTo>
                  <a:lnTo>
                    <a:pt x="211495" y="257154"/>
                  </a:lnTo>
                  <a:lnTo>
                    <a:pt x="214128" y="236562"/>
                  </a:lnTo>
                  <a:cubicBezTo>
                    <a:pt x="214021" y="229020"/>
                    <a:pt x="212949" y="221479"/>
                    <a:pt x="211235" y="213937"/>
                  </a:cubicBezTo>
                  <a:cubicBezTo>
                    <a:pt x="215236" y="207602"/>
                    <a:pt x="208663" y="202172"/>
                    <a:pt x="210377" y="196139"/>
                  </a:cubicBezTo>
                  <a:cubicBezTo>
                    <a:pt x="209806" y="195536"/>
                    <a:pt x="209520" y="194631"/>
                    <a:pt x="208948" y="194027"/>
                  </a:cubicBezTo>
                  <a:cubicBezTo>
                    <a:pt x="208663" y="193726"/>
                    <a:pt x="207805" y="193726"/>
                    <a:pt x="207805" y="194027"/>
                  </a:cubicBezTo>
                  <a:cubicBezTo>
                    <a:pt x="203804" y="200664"/>
                    <a:pt x="203804" y="207602"/>
                    <a:pt x="207805" y="214239"/>
                  </a:cubicBezTo>
                  <a:cubicBezTo>
                    <a:pt x="204376" y="218764"/>
                    <a:pt x="200661" y="222987"/>
                    <a:pt x="202947" y="229322"/>
                  </a:cubicBezTo>
                  <a:cubicBezTo>
                    <a:pt x="202947" y="234149"/>
                    <a:pt x="202947" y="238975"/>
                    <a:pt x="202947" y="244103"/>
                  </a:cubicBezTo>
                  <a:cubicBezTo>
                    <a:pt x="203090" y="247723"/>
                    <a:pt x="202375" y="251494"/>
                    <a:pt x="202268" y="255189"/>
                  </a:cubicBezTo>
                  <a:lnTo>
                    <a:pt x="202816" y="257154"/>
                  </a:lnTo>
                  <a:lnTo>
                    <a:pt x="196744" y="257154"/>
                  </a:lnTo>
                  <a:lnTo>
                    <a:pt x="196695" y="255944"/>
                  </a:lnTo>
                  <a:cubicBezTo>
                    <a:pt x="196659" y="253832"/>
                    <a:pt x="196231" y="251796"/>
                    <a:pt x="194087" y="250137"/>
                  </a:cubicBezTo>
                  <a:cubicBezTo>
                    <a:pt x="194945" y="247120"/>
                    <a:pt x="195516" y="244103"/>
                    <a:pt x="196374" y="241087"/>
                  </a:cubicBezTo>
                  <a:cubicBezTo>
                    <a:pt x="196088" y="231735"/>
                    <a:pt x="199803" y="221780"/>
                    <a:pt x="192087" y="212429"/>
                  </a:cubicBezTo>
                  <a:cubicBezTo>
                    <a:pt x="191515" y="217255"/>
                    <a:pt x="191229" y="221479"/>
                    <a:pt x="190944" y="226004"/>
                  </a:cubicBezTo>
                  <a:cubicBezTo>
                    <a:pt x="189515" y="226004"/>
                    <a:pt x="187800" y="226004"/>
                    <a:pt x="186371" y="225702"/>
                  </a:cubicBezTo>
                  <a:cubicBezTo>
                    <a:pt x="186371" y="225702"/>
                    <a:pt x="185800" y="226004"/>
                    <a:pt x="185800" y="226004"/>
                  </a:cubicBezTo>
                  <a:cubicBezTo>
                    <a:pt x="186085" y="223590"/>
                    <a:pt x="184371" y="222685"/>
                    <a:pt x="182942" y="221479"/>
                  </a:cubicBezTo>
                  <a:cubicBezTo>
                    <a:pt x="190086" y="213032"/>
                    <a:pt x="181799" y="204887"/>
                    <a:pt x="182084" y="196441"/>
                  </a:cubicBezTo>
                  <a:cubicBezTo>
                    <a:pt x="180941" y="191011"/>
                    <a:pt x="179798" y="185581"/>
                    <a:pt x="178655" y="180151"/>
                  </a:cubicBezTo>
                  <a:cubicBezTo>
                    <a:pt x="175797" y="200061"/>
                    <a:pt x="172653" y="220574"/>
                    <a:pt x="174368" y="241087"/>
                  </a:cubicBezTo>
                  <a:cubicBezTo>
                    <a:pt x="174082" y="242897"/>
                    <a:pt x="173511" y="244707"/>
                    <a:pt x="173225" y="246517"/>
                  </a:cubicBezTo>
                  <a:cubicBezTo>
                    <a:pt x="171796" y="244707"/>
                    <a:pt x="170367" y="242595"/>
                    <a:pt x="168938" y="240785"/>
                  </a:cubicBezTo>
                  <a:cubicBezTo>
                    <a:pt x="168652" y="238673"/>
                    <a:pt x="168366" y="236863"/>
                    <a:pt x="168081" y="234752"/>
                  </a:cubicBezTo>
                  <a:cubicBezTo>
                    <a:pt x="168081" y="231735"/>
                    <a:pt x="168366" y="228719"/>
                    <a:pt x="168366" y="225702"/>
                  </a:cubicBezTo>
                  <a:cubicBezTo>
                    <a:pt x="168366" y="221479"/>
                    <a:pt x="170367" y="216049"/>
                    <a:pt x="164651" y="214540"/>
                  </a:cubicBezTo>
                  <a:cubicBezTo>
                    <a:pt x="160936" y="213334"/>
                    <a:pt x="160079" y="216652"/>
                    <a:pt x="160079" y="219970"/>
                  </a:cubicBezTo>
                  <a:cubicBezTo>
                    <a:pt x="156649" y="223590"/>
                    <a:pt x="160364" y="227813"/>
                    <a:pt x="159221" y="231433"/>
                  </a:cubicBezTo>
                  <a:cubicBezTo>
                    <a:pt x="159221" y="231433"/>
                    <a:pt x="159507" y="231735"/>
                    <a:pt x="159507" y="231735"/>
                  </a:cubicBezTo>
                  <a:cubicBezTo>
                    <a:pt x="153220" y="235053"/>
                    <a:pt x="160364" y="243802"/>
                    <a:pt x="153791" y="247120"/>
                  </a:cubicBezTo>
                  <a:cubicBezTo>
                    <a:pt x="152648" y="234752"/>
                    <a:pt x="156078" y="221479"/>
                    <a:pt x="151219" y="207300"/>
                  </a:cubicBezTo>
                  <a:cubicBezTo>
                    <a:pt x="146647" y="214540"/>
                    <a:pt x="148933" y="220272"/>
                    <a:pt x="147790" y="225400"/>
                  </a:cubicBezTo>
                  <a:cubicBezTo>
                    <a:pt x="142646" y="229623"/>
                    <a:pt x="145789" y="235657"/>
                    <a:pt x="145218" y="240483"/>
                  </a:cubicBezTo>
                  <a:cubicBezTo>
                    <a:pt x="144360" y="241690"/>
                    <a:pt x="143789" y="242595"/>
                    <a:pt x="142932" y="243802"/>
                  </a:cubicBezTo>
                  <a:lnTo>
                    <a:pt x="141170" y="257154"/>
                  </a:lnTo>
                  <a:lnTo>
                    <a:pt x="136073" y="257154"/>
                  </a:lnTo>
                  <a:lnTo>
                    <a:pt x="136073" y="255566"/>
                  </a:lnTo>
                  <a:cubicBezTo>
                    <a:pt x="136073" y="250438"/>
                    <a:pt x="136073" y="245612"/>
                    <a:pt x="136073" y="240483"/>
                  </a:cubicBezTo>
                  <a:cubicBezTo>
                    <a:pt x="136073" y="236562"/>
                    <a:pt x="136073" y="232640"/>
                    <a:pt x="136073" y="228719"/>
                  </a:cubicBezTo>
                  <a:cubicBezTo>
                    <a:pt x="136644" y="222384"/>
                    <a:pt x="137501" y="215747"/>
                    <a:pt x="135215" y="208809"/>
                  </a:cubicBezTo>
                  <a:cubicBezTo>
                    <a:pt x="132929" y="215747"/>
                    <a:pt x="133786" y="222384"/>
                    <a:pt x="134358" y="228719"/>
                  </a:cubicBezTo>
                  <a:cubicBezTo>
                    <a:pt x="135215" y="232942"/>
                    <a:pt x="129499" y="235657"/>
                    <a:pt x="131500" y="240483"/>
                  </a:cubicBezTo>
                  <a:cubicBezTo>
                    <a:pt x="131500" y="242595"/>
                    <a:pt x="131500" y="244707"/>
                    <a:pt x="131214" y="246818"/>
                  </a:cubicBezTo>
                  <a:lnTo>
                    <a:pt x="130930" y="257154"/>
                  </a:lnTo>
                  <a:lnTo>
                    <a:pt x="118913" y="257154"/>
                  </a:lnTo>
                  <a:lnTo>
                    <a:pt x="123284" y="239126"/>
                  </a:lnTo>
                  <a:cubicBezTo>
                    <a:pt x="124355" y="232338"/>
                    <a:pt x="124498" y="224948"/>
                    <a:pt x="122355" y="216350"/>
                  </a:cubicBezTo>
                  <a:cubicBezTo>
                    <a:pt x="116639" y="231132"/>
                    <a:pt x="117496" y="243198"/>
                    <a:pt x="115782" y="254963"/>
                  </a:cubicBezTo>
                  <a:lnTo>
                    <a:pt x="113904" y="257154"/>
                  </a:lnTo>
                  <a:lnTo>
                    <a:pt x="107409" y="257154"/>
                  </a:lnTo>
                  <a:lnTo>
                    <a:pt x="107494" y="255265"/>
                  </a:lnTo>
                  <a:cubicBezTo>
                    <a:pt x="112638" y="246818"/>
                    <a:pt x="109780" y="237467"/>
                    <a:pt x="109780" y="228417"/>
                  </a:cubicBezTo>
                  <a:cubicBezTo>
                    <a:pt x="110923" y="224495"/>
                    <a:pt x="109209" y="220574"/>
                    <a:pt x="106065" y="220574"/>
                  </a:cubicBezTo>
                  <a:cubicBezTo>
                    <a:pt x="102635" y="220574"/>
                    <a:pt x="101207" y="224495"/>
                    <a:pt x="102350" y="228417"/>
                  </a:cubicBezTo>
                  <a:cubicBezTo>
                    <a:pt x="102350" y="235355"/>
                    <a:pt x="102064" y="242293"/>
                    <a:pt x="102064" y="249232"/>
                  </a:cubicBezTo>
                  <a:cubicBezTo>
                    <a:pt x="101207" y="249232"/>
                    <a:pt x="100349" y="249232"/>
                    <a:pt x="99492" y="249232"/>
                  </a:cubicBezTo>
                  <a:cubicBezTo>
                    <a:pt x="99206" y="243198"/>
                    <a:pt x="98920" y="237165"/>
                    <a:pt x="98634" y="231433"/>
                  </a:cubicBezTo>
                  <a:cubicBezTo>
                    <a:pt x="98634" y="228417"/>
                    <a:pt x="98634" y="225400"/>
                    <a:pt x="98634" y="222384"/>
                  </a:cubicBezTo>
                  <a:cubicBezTo>
                    <a:pt x="98634" y="219367"/>
                    <a:pt x="98349" y="216350"/>
                    <a:pt x="98349" y="213334"/>
                  </a:cubicBezTo>
                  <a:cubicBezTo>
                    <a:pt x="99206" y="208809"/>
                    <a:pt x="99492" y="204284"/>
                    <a:pt x="97777" y="199457"/>
                  </a:cubicBezTo>
                  <a:cubicBezTo>
                    <a:pt x="91490" y="203379"/>
                    <a:pt x="93776" y="208507"/>
                    <a:pt x="93776" y="213334"/>
                  </a:cubicBezTo>
                  <a:cubicBezTo>
                    <a:pt x="93776" y="217557"/>
                    <a:pt x="89204" y="220574"/>
                    <a:pt x="90918" y="225400"/>
                  </a:cubicBezTo>
                  <a:cubicBezTo>
                    <a:pt x="89204" y="233545"/>
                    <a:pt x="87203" y="241690"/>
                    <a:pt x="85488" y="249835"/>
                  </a:cubicBezTo>
                  <a:lnTo>
                    <a:pt x="85249" y="257154"/>
                  </a:lnTo>
                  <a:lnTo>
                    <a:pt x="78344" y="257154"/>
                  </a:lnTo>
                  <a:lnTo>
                    <a:pt x="78344" y="240182"/>
                  </a:lnTo>
                  <a:cubicBezTo>
                    <a:pt x="77058" y="244254"/>
                    <a:pt x="75128" y="248176"/>
                    <a:pt x="73557" y="252211"/>
                  </a:cubicBezTo>
                  <a:lnTo>
                    <a:pt x="72528" y="257154"/>
                  </a:lnTo>
                  <a:lnTo>
                    <a:pt x="52623" y="257154"/>
                  </a:lnTo>
                  <a:lnTo>
                    <a:pt x="52623" y="255566"/>
                  </a:lnTo>
                  <a:cubicBezTo>
                    <a:pt x="52908" y="243802"/>
                    <a:pt x="52908" y="232339"/>
                    <a:pt x="53194" y="220574"/>
                  </a:cubicBezTo>
                  <a:cubicBezTo>
                    <a:pt x="57195" y="217255"/>
                    <a:pt x="55481" y="212429"/>
                    <a:pt x="55766" y="208206"/>
                  </a:cubicBezTo>
                  <a:cubicBezTo>
                    <a:pt x="55766" y="205490"/>
                    <a:pt x="56338" y="201267"/>
                    <a:pt x="52051" y="202474"/>
                  </a:cubicBezTo>
                  <a:cubicBezTo>
                    <a:pt x="48907" y="203379"/>
                    <a:pt x="50337" y="207602"/>
                    <a:pt x="50337" y="210317"/>
                  </a:cubicBezTo>
                  <a:cubicBezTo>
                    <a:pt x="49479" y="223289"/>
                    <a:pt x="51480" y="236562"/>
                    <a:pt x="47479" y="249533"/>
                  </a:cubicBezTo>
                  <a:lnTo>
                    <a:pt x="46204" y="257154"/>
                  </a:lnTo>
                  <a:lnTo>
                    <a:pt x="27762" y="257154"/>
                  </a:lnTo>
                  <a:close/>
                  <a:moveTo>
                    <a:pt x="0" y="257154"/>
                  </a:moveTo>
                  <a:lnTo>
                    <a:pt x="24464" y="214975"/>
                  </a:lnTo>
                  <a:lnTo>
                    <a:pt x="22901" y="223289"/>
                  </a:lnTo>
                  <a:cubicBezTo>
                    <a:pt x="22901" y="225099"/>
                    <a:pt x="22901" y="227210"/>
                    <a:pt x="22615" y="229020"/>
                  </a:cubicBezTo>
                  <a:cubicBezTo>
                    <a:pt x="22329" y="234752"/>
                    <a:pt x="22043" y="240182"/>
                    <a:pt x="22043" y="245913"/>
                  </a:cubicBezTo>
                  <a:cubicBezTo>
                    <a:pt x="20043" y="248327"/>
                    <a:pt x="19400" y="250966"/>
                    <a:pt x="19293" y="253719"/>
                  </a:cubicBezTo>
                  <a:lnTo>
                    <a:pt x="19481" y="257154"/>
                  </a:lnTo>
                  <a:close/>
                </a:path>
              </a:pathLst>
            </a:custGeom>
            <a:solidFill>
              <a:srgbClr val="BF9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alibri"/>
                <a:ea typeface="Calibri"/>
                <a:cs typeface="Calibri"/>
                <a:sym typeface="Calibri"/>
              </a:endParaRPr>
            </a:p>
          </p:txBody>
        </p:sp>
      </p:grpSp>
      <p:sp>
        <p:nvSpPr>
          <p:cNvPr id="718" name="Google Shape;718;p30"/>
          <p:cNvSpPr/>
          <p:nvPr/>
        </p:nvSpPr>
        <p:spPr>
          <a:xfrm>
            <a:off x="75570" y="356939"/>
            <a:ext cx="10022549" cy="6560820"/>
          </a:xfrm>
          <a:prstGeom prst="ellipse">
            <a:avLst/>
          </a:prstGeom>
          <a:solidFill>
            <a:schemeClr val="dk1">
              <a:alpha val="6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alibri"/>
              <a:ea typeface="Calibri"/>
              <a:cs typeface="Calibri"/>
              <a:sym typeface="Calibri"/>
            </a:endParaRPr>
          </a:p>
        </p:txBody>
      </p:sp>
      <p:grpSp>
        <p:nvGrpSpPr>
          <p:cNvPr id="723" name="Google Shape;723;p30"/>
          <p:cNvGrpSpPr/>
          <p:nvPr/>
        </p:nvGrpSpPr>
        <p:grpSpPr>
          <a:xfrm>
            <a:off x="4457947" y="957585"/>
            <a:ext cx="2521045" cy="477603"/>
            <a:chOff x="6544428" y="1206532"/>
            <a:chExt cx="3361393" cy="636804"/>
          </a:xfrm>
        </p:grpSpPr>
        <p:sp>
          <p:nvSpPr>
            <p:cNvPr id="724" name="Google Shape;724;p30"/>
            <p:cNvSpPr/>
            <p:nvPr/>
          </p:nvSpPr>
          <p:spPr>
            <a:xfrm>
              <a:off x="6592255" y="1219976"/>
              <a:ext cx="3313566" cy="623360"/>
            </a:xfrm>
            <a:custGeom>
              <a:avLst/>
              <a:gdLst/>
              <a:ahLst/>
              <a:cxnLst/>
              <a:rect l="l" t="t" r="r" b="b"/>
              <a:pathLst>
                <a:path w="3288055" h="623360" extrusionOk="0">
                  <a:moveTo>
                    <a:pt x="2513849" y="515735"/>
                  </a:moveTo>
                  <a:cubicBezTo>
                    <a:pt x="2525865" y="515735"/>
                    <a:pt x="2537883" y="518932"/>
                    <a:pt x="2551798" y="525326"/>
                  </a:cubicBezTo>
                  <a:cubicBezTo>
                    <a:pt x="2523968" y="542378"/>
                    <a:pt x="2506258" y="542378"/>
                    <a:pt x="2475897" y="525326"/>
                  </a:cubicBezTo>
                  <a:cubicBezTo>
                    <a:pt x="2489812" y="518932"/>
                    <a:pt x="2501830" y="515735"/>
                    <a:pt x="2513849" y="515735"/>
                  </a:cubicBezTo>
                  <a:close/>
                  <a:moveTo>
                    <a:pt x="2773183" y="241886"/>
                  </a:moveTo>
                  <a:cubicBezTo>
                    <a:pt x="2790262" y="240820"/>
                    <a:pt x="2807340" y="241886"/>
                    <a:pt x="2825051" y="248279"/>
                  </a:cubicBezTo>
                  <a:cubicBezTo>
                    <a:pt x="2832639" y="252536"/>
                    <a:pt x="2842760" y="252536"/>
                    <a:pt x="2850351" y="252536"/>
                  </a:cubicBezTo>
                  <a:cubicBezTo>
                    <a:pt x="2850351" y="252536"/>
                    <a:pt x="2852878" y="256805"/>
                    <a:pt x="2852878" y="261062"/>
                  </a:cubicBezTo>
                  <a:cubicBezTo>
                    <a:pt x="2852878" y="265325"/>
                    <a:pt x="2852878" y="269588"/>
                    <a:pt x="2850351" y="269588"/>
                  </a:cubicBezTo>
                  <a:cubicBezTo>
                    <a:pt x="2847821" y="269588"/>
                    <a:pt x="2845291" y="269588"/>
                    <a:pt x="2842760" y="269588"/>
                  </a:cubicBezTo>
                  <a:cubicBezTo>
                    <a:pt x="2827578" y="256805"/>
                    <a:pt x="2809869" y="261062"/>
                    <a:pt x="2792156" y="261062"/>
                  </a:cubicBezTo>
                  <a:cubicBezTo>
                    <a:pt x="2782038" y="261062"/>
                    <a:pt x="2774446" y="265325"/>
                    <a:pt x="2766855" y="256805"/>
                  </a:cubicBezTo>
                  <a:cubicBezTo>
                    <a:pt x="2761798" y="252536"/>
                    <a:pt x="2756737" y="252536"/>
                    <a:pt x="2751676" y="256805"/>
                  </a:cubicBezTo>
                  <a:cubicBezTo>
                    <a:pt x="2739024" y="265325"/>
                    <a:pt x="2728906" y="256805"/>
                    <a:pt x="2721314" y="248279"/>
                  </a:cubicBezTo>
                  <a:cubicBezTo>
                    <a:pt x="2739026" y="246148"/>
                    <a:pt x="2756104" y="242951"/>
                    <a:pt x="2773183" y="241886"/>
                  </a:cubicBezTo>
                  <a:close/>
                  <a:moveTo>
                    <a:pt x="189985" y="133195"/>
                  </a:moveTo>
                  <a:cubicBezTo>
                    <a:pt x="189985" y="141721"/>
                    <a:pt x="189985" y="154509"/>
                    <a:pt x="189985" y="167292"/>
                  </a:cubicBezTo>
                  <a:cubicBezTo>
                    <a:pt x="189985" y="171561"/>
                    <a:pt x="192515" y="171561"/>
                    <a:pt x="195045" y="171561"/>
                  </a:cubicBezTo>
                  <a:cubicBezTo>
                    <a:pt x="197575" y="171561"/>
                    <a:pt x="200105" y="171561"/>
                    <a:pt x="200105" y="167292"/>
                  </a:cubicBezTo>
                  <a:cubicBezTo>
                    <a:pt x="205166" y="154509"/>
                    <a:pt x="195045" y="141721"/>
                    <a:pt x="189985" y="133195"/>
                  </a:cubicBezTo>
                  <a:close/>
                  <a:moveTo>
                    <a:pt x="2688427" y="120407"/>
                  </a:moveTo>
                  <a:cubicBezTo>
                    <a:pt x="2693488" y="120407"/>
                    <a:pt x="2701076" y="124671"/>
                    <a:pt x="2701076" y="133196"/>
                  </a:cubicBezTo>
                  <a:cubicBezTo>
                    <a:pt x="2701076" y="141722"/>
                    <a:pt x="2696014" y="145979"/>
                    <a:pt x="2690954" y="145979"/>
                  </a:cubicBezTo>
                  <a:cubicBezTo>
                    <a:pt x="2685897" y="145979"/>
                    <a:pt x="2683366" y="141722"/>
                    <a:pt x="2680836" y="133196"/>
                  </a:cubicBezTo>
                  <a:cubicBezTo>
                    <a:pt x="2680836" y="124671"/>
                    <a:pt x="2683366" y="120407"/>
                    <a:pt x="2688427" y="120407"/>
                  </a:cubicBezTo>
                  <a:close/>
                  <a:moveTo>
                    <a:pt x="744391" y="0"/>
                  </a:moveTo>
                  <a:lnTo>
                    <a:pt x="753785" y="4521"/>
                  </a:lnTo>
                  <a:lnTo>
                    <a:pt x="766669" y="4263"/>
                  </a:lnTo>
                  <a:lnTo>
                    <a:pt x="775406" y="4968"/>
                  </a:lnTo>
                  <a:lnTo>
                    <a:pt x="810483" y="4263"/>
                  </a:lnTo>
                  <a:lnTo>
                    <a:pt x="826313" y="5540"/>
                  </a:lnTo>
                  <a:lnTo>
                    <a:pt x="826860" y="5462"/>
                  </a:lnTo>
                  <a:lnTo>
                    <a:pt x="863402" y="4728"/>
                  </a:lnTo>
                  <a:lnTo>
                    <a:pt x="872286" y="0"/>
                  </a:lnTo>
                  <a:lnTo>
                    <a:pt x="881360" y="4367"/>
                  </a:lnTo>
                  <a:lnTo>
                    <a:pt x="886554" y="4263"/>
                  </a:lnTo>
                  <a:lnTo>
                    <a:pt x="888150" y="4392"/>
                  </a:lnTo>
                  <a:lnTo>
                    <a:pt x="894565" y="4263"/>
                  </a:lnTo>
                  <a:lnTo>
                    <a:pt x="937498" y="7726"/>
                  </a:lnTo>
                  <a:lnTo>
                    <a:pt x="941244" y="5329"/>
                  </a:lnTo>
                  <a:cubicBezTo>
                    <a:pt x="946305" y="1067"/>
                    <a:pt x="953896" y="1067"/>
                    <a:pt x="958953" y="5329"/>
                  </a:cubicBezTo>
                  <a:lnTo>
                    <a:pt x="959040" y="5376"/>
                  </a:lnTo>
                  <a:lnTo>
                    <a:pt x="1006016" y="4432"/>
                  </a:lnTo>
                  <a:lnTo>
                    <a:pt x="1014344" y="0"/>
                  </a:lnTo>
                  <a:lnTo>
                    <a:pt x="1023738" y="4521"/>
                  </a:lnTo>
                  <a:lnTo>
                    <a:pt x="1036622" y="4263"/>
                  </a:lnTo>
                  <a:lnTo>
                    <a:pt x="1059865" y="6138"/>
                  </a:lnTo>
                  <a:lnTo>
                    <a:pt x="1061129" y="5329"/>
                  </a:lnTo>
                  <a:lnTo>
                    <a:pt x="1069139" y="5329"/>
                  </a:lnTo>
                  <a:lnTo>
                    <a:pt x="1078838" y="5329"/>
                  </a:lnTo>
                  <a:lnTo>
                    <a:pt x="1086849" y="5329"/>
                  </a:lnTo>
                  <a:lnTo>
                    <a:pt x="1087627" y="5747"/>
                  </a:lnTo>
                  <a:lnTo>
                    <a:pt x="1098426" y="0"/>
                  </a:lnTo>
                  <a:lnTo>
                    <a:pt x="1109255" y="5212"/>
                  </a:lnTo>
                  <a:lnTo>
                    <a:pt x="1133355" y="4728"/>
                  </a:lnTo>
                  <a:lnTo>
                    <a:pt x="1142239" y="0"/>
                  </a:lnTo>
                  <a:lnTo>
                    <a:pt x="1151313" y="4367"/>
                  </a:lnTo>
                  <a:lnTo>
                    <a:pt x="1156507" y="4263"/>
                  </a:lnTo>
                  <a:lnTo>
                    <a:pt x="1158103" y="4392"/>
                  </a:lnTo>
                  <a:lnTo>
                    <a:pt x="1164518" y="4263"/>
                  </a:lnTo>
                  <a:lnTo>
                    <a:pt x="1180348" y="5540"/>
                  </a:lnTo>
                  <a:lnTo>
                    <a:pt x="1180895" y="5462"/>
                  </a:lnTo>
                  <a:lnTo>
                    <a:pt x="1209113" y="4895"/>
                  </a:lnTo>
                  <a:lnTo>
                    <a:pt x="1218311" y="0"/>
                  </a:lnTo>
                  <a:lnTo>
                    <a:pt x="1222517" y="2024"/>
                  </a:lnTo>
                  <a:lnTo>
                    <a:pt x="1226321" y="0"/>
                  </a:lnTo>
                  <a:lnTo>
                    <a:pt x="1235394" y="4367"/>
                  </a:lnTo>
                  <a:lnTo>
                    <a:pt x="1240589" y="4263"/>
                  </a:lnTo>
                  <a:lnTo>
                    <a:pt x="1249326" y="4968"/>
                  </a:lnTo>
                  <a:lnTo>
                    <a:pt x="1284403" y="4263"/>
                  </a:lnTo>
                  <a:lnTo>
                    <a:pt x="1305338" y="5952"/>
                  </a:lnTo>
                  <a:lnTo>
                    <a:pt x="1308791" y="5462"/>
                  </a:lnTo>
                  <a:lnTo>
                    <a:pt x="1337007" y="4895"/>
                  </a:lnTo>
                  <a:lnTo>
                    <a:pt x="1346206" y="0"/>
                  </a:lnTo>
                  <a:lnTo>
                    <a:pt x="1355600" y="4521"/>
                  </a:lnTo>
                  <a:lnTo>
                    <a:pt x="1360052" y="4432"/>
                  </a:lnTo>
                  <a:lnTo>
                    <a:pt x="1368379" y="0"/>
                  </a:lnTo>
                  <a:lnTo>
                    <a:pt x="1378996" y="5111"/>
                  </a:lnTo>
                  <a:lnTo>
                    <a:pt x="1411418" y="7726"/>
                  </a:lnTo>
                  <a:lnTo>
                    <a:pt x="1415164" y="5329"/>
                  </a:lnTo>
                  <a:cubicBezTo>
                    <a:pt x="1420225" y="1067"/>
                    <a:pt x="1427816" y="1067"/>
                    <a:pt x="1432873" y="5329"/>
                  </a:cubicBezTo>
                  <a:lnTo>
                    <a:pt x="1436822" y="7450"/>
                  </a:lnTo>
                  <a:lnTo>
                    <a:pt x="1450848" y="5462"/>
                  </a:lnTo>
                  <a:lnTo>
                    <a:pt x="1479066" y="4895"/>
                  </a:lnTo>
                  <a:lnTo>
                    <a:pt x="1488264" y="0"/>
                  </a:lnTo>
                  <a:lnTo>
                    <a:pt x="1492470" y="2024"/>
                  </a:lnTo>
                  <a:lnTo>
                    <a:pt x="1496274" y="0"/>
                  </a:lnTo>
                  <a:lnTo>
                    <a:pt x="1505347" y="4367"/>
                  </a:lnTo>
                  <a:lnTo>
                    <a:pt x="1510542" y="4263"/>
                  </a:lnTo>
                  <a:lnTo>
                    <a:pt x="1540900" y="6712"/>
                  </a:lnTo>
                  <a:lnTo>
                    <a:pt x="1543059" y="5329"/>
                  </a:lnTo>
                  <a:cubicBezTo>
                    <a:pt x="1548120" y="1067"/>
                    <a:pt x="1555711" y="1067"/>
                    <a:pt x="1560769" y="5329"/>
                  </a:cubicBezTo>
                  <a:lnTo>
                    <a:pt x="1561547" y="5747"/>
                  </a:lnTo>
                  <a:lnTo>
                    <a:pt x="1572346" y="0"/>
                  </a:lnTo>
                  <a:lnTo>
                    <a:pt x="1583495" y="5366"/>
                  </a:lnTo>
                  <a:lnTo>
                    <a:pt x="1606960" y="4895"/>
                  </a:lnTo>
                  <a:lnTo>
                    <a:pt x="1616159" y="0"/>
                  </a:lnTo>
                  <a:lnTo>
                    <a:pt x="1625553" y="4521"/>
                  </a:lnTo>
                  <a:lnTo>
                    <a:pt x="1638438" y="4263"/>
                  </a:lnTo>
                  <a:lnTo>
                    <a:pt x="1681371" y="7726"/>
                  </a:lnTo>
                  <a:lnTo>
                    <a:pt x="1685117" y="5329"/>
                  </a:lnTo>
                  <a:lnTo>
                    <a:pt x="1690226" y="5329"/>
                  </a:lnTo>
                  <a:lnTo>
                    <a:pt x="1700241" y="0"/>
                  </a:lnTo>
                  <a:cubicBezTo>
                    <a:pt x="1706250" y="0"/>
                    <a:pt x="1712575" y="3197"/>
                    <a:pt x="1720167" y="9591"/>
                  </a:cubicBezTo>
                  <a:lnTo>
                    <a:pt x="1721826" y="10989"/>
                  </a:lnTo>
                  <a:lnTo>
                    <a:pt x="1757351" y="13855"/>
                  </a:lnTo>
                  <a:cubicBezTo>
                    <a:pt x="1777594" y="13855"/>
                    <a:pt x="1795303" y="22381"/>
                    <a:pt x="1813012" y="5329"/>
                  </a:cubicBezTo>
                  <a:cubicBezTo>
                    <a:pt x="1818073" y="1067"/>
                    <a:pt x="1825664" y="1067"/>
                    <a:pt x="1830722" y="5329"/>
                  </a:cubicBezTo>
                  <a:lnTo>
                    <a:pt x="1831500" y="5747"/>
                  </a:lnTo>
                  <a:lnTo>
                    <a:pt x="1842299" y="0"/>
                  </a:lnTo>
                  <a:cubicBezTo>
                    <a:pt x="1848307" y="0"/>
                    <a:pt x="1854633" y="3197"/>
                    <a:pt x="1862224" y="9591"/>
                  </a:cubicBezTo>
                  <a:cubicBezTo>
                    <a:pt x="1867285" y="18117"/>
                    <a:pt x="1869815" y="22381"/>
                    <a:pt x="1877403" y="22381"/>
                  </a:cubicBezTo>
                  <a:cubicBezTo>
                    <a:pt x="1894483" y="19183"/>
                    <a:pt x="1910139" y="30370"/>
                    <a:pt x="1926505" y="32568"/>
                  </a:cubicBezTo>
                  <a:lnTo>
                    <a:pt x="1935545" y="31667"/>
                  </a:lnTo>
                  <a:lnTo>
                    <a:pt x="1942049" y="26637"/>
                  </a:lnTo>
                  <a:cubicBezTo>
                    <a:pt x="1947110" y="22381"/>
                    <a:pt x="1949636" y="13855"/>
                    <a:pt x="1952170" y="9591"/>
                  </a:cubicBezTo>
                  <a:cubicBezTo>
                    <a:pt x="1958495" y="3197"/>
                    <a:pt x="1964186" y="0"/>
                    <a:pt x="1970194" y="0"/>
                  </a:cubicBezTo>
                  <a:cubicBezTo>
                    <a:pt x="1976203" y="0"/>
                    <a:pt x="1982528" y="3197"/>
                    <a:pt x="1990120" y="9591"/>
                  </a:cubicBezTo>
                  <a:cubicBezTo>
                    <a:pt x="1995181" y="18117"/>
                    <a:pt x="1997711" y="22381"/>
                    <a:pt x="2005298" y="22381"/>
                  </a:cubicBezTo>
                  <a:cubicBezTo>
                    <a:pt x="2028072" y="18117"/>
                    <a:pt x="2048312" y="39425"/>
                    <a:pt x="2071082" y="30905"/>
                  </a:cubicBezTo>
                  <a:cubicBezTo>
                    <a:pt x="2103974" y="47951"/>
                    <a:pt x="2144457" y="35162"/>
                    <a:pt x="2174818" y="69265"/>
                  </a:cubicBezTo>
                  <a:cubicBezTo>
                    <a:pt x="2187467" y="86311"/>
                    <a:pt x="2207706" y="90574"/>
                    <a:pt x="2227950" y="86311"/>
                  </a:cubicBezTo>
                  <a:cubicBezTo>
                    <a:pt x="2260838" y="82048"/>
                    <a:pt x="2293729" y="90574"/>
                    <a:pt x="2326621" y="90574"/>
                  </a:cubicBezTo>
                  <a:cubicBezTo>
                    <a:pt x="2354452" y="90574"/>
                    <a:pt x="2379752" y="86311"/>
                    <a:pt x="2405054" y="99099"/>
                  </a:cubicBezTo>
                  <a:cubicBezTo>
                    <a:pt x="2410114" y="103362"/>
                    <a:pt x="2415174" y="99099"/>
                    <a:pt x="2420235" y="99099"/>
                  </a:cubicBezTo>
                  <a:cubicBezTo>
                    <a:pt x="2465775" y="86311"/>
                    <a:pt x="2508788" y="90574"/>
                    <a:pt x="2554329" y="103362"/>
                  </a:cubicBezTo>
                  <a:cubicBezTo>
                    <a:pt x="2582160" y="111887"/>
                    <a:pt x="2612521" y="107625"/>
                    <a:pt x="2640352" y="111887"/>
                  </a:cubicBezTo>
                  <a:cubicBezTo>
                    <a:pt x="2650475" y="116151"/>
                    <a:pt x="2663123" y="111887"/>
                    <a:pt x="2670713" y="120412"/>
                  </a:cubicBezTo>
                  <a:cubicBezTo>
                    <a:pt x="2673244" y="124671"/>
                    <a:pt x="2675775" y="128932"/>
                    <a:pt x="2675775" y="133195"/>
                  </a:cubicBezTo>
                  <a:cubicBezTo>
                    <a:pt x="2675775" y="137459"/>
                    <a:pt x="2670713" y="141721"/>
                    <a:pt x="2668183" y="141721"/>
                  </a:cubicBezTo>
                  <a:cubicBezTo>
                    <a:pt x="2653001" y="137459"/>
                    <a:pt x="2640352" y="154509"/>
                    <a:pt x="2627701" y="145985"/>
                  </a:cubicBezTo>
                  <a:cubicBezTo>
                    <a:pt x="2612521" y="137459"/>
                    <a:pt x="2599869" y="145985"/>
                    <a:pt x="2587220" y="141721"/>
                  </a:cubicBezTo>
                  <a:cubicBezTo>
                    <a:pt x="2584690" y="141721"/>
                    <a:pt x="2582160" y="137459"/>
                    <a:pt x="2579630" y="137459"/>
                  </a:cubicBezTo>
                  <a:lnTo>
                    <a:pt x="2567087" y="140891"/>
                  </a:lnTo>
                  <a:lnTo>
                    <a:pt x="2563059" y="145979"/>
                  </a:lnTo>
                  <a:lnTo>
                    <a:pt x="2560466" y="142703"/>
                  </a:lnTo>
                  <a:lnTo>
                    <a:pt x="2547017" y="146384"/>
                  </a:lnTo>
                  <a:cubicBezTo>
                    <a:pt x="2514165" y="152379"/>
                    <a:pt x="2480957" y="152379"/>
                    <a:pt x="2450597" y="171561"/>
                  </a:cubicBezTo>
                  <a:cubicBezTo>
                    <a:pt x="2443006" y="175818"/>
                    <a:pt x="2437945" y="180081"/>
                    <a:pt x="2437945" y="192869"/>
                  </a:cubicBezTo>
                  <a:cubicBezTo>
                    <a:pt x="2437945" y="205657"/>
                    <a:pt x="2443006" y="214184"/>
                    <a:pt x="2453127" y="218441"/>
                  </a:cubicBezTo>
                  <a:cubicBezTo>
                    <a:pt x="2470836" y="222709"/>
                    <a:pt x="2491077" y="226966"/>
                    <a:pt x="2508788" y="226966"/>
                  </a:cubicBezTo>
                  <a:cubicBezTo>
                    <a:pt x="2544208" y="231229"/>
                    <a:pt x="2582160" y="231229"/>
                    <a:pt x="2617582" y="235491"/>
                  </a:cubicBezTo>
                  <a:cubicBezTo>
                    <a:pt x="2640352" y="239755"/>
                    <a:pt x="2663123" y="235491"/>
                    <a:pt x="2685896" y="235491"/>
                  </a:cubicBezTo>
                  <a:cubicBezTo>
                    <a:pt x="2688423" y="235491"/>
                    <a:pt x="2693484" y="235491"/>
                    <a:pt x="2696014" y="235491"/>
                  </a:cubicBezTo>
                  <a:cubicBezTo>
                    <a:pt x="2701076" y="239755"/>
                    <a:pt x="2701076" y="244016"/>
                    <a:pt x="2701076" y="248280"/>
                  </a:cubicBezTo>
                  <a:lnTo>
                    <a:pt x="2700960" y="248919"/>
                  </a:lnTo>
                  <a:lnTo>
                    <a:pt x="2722456" y="252536"/>
                  </a:lnTo>
                  <a:cubicBezTo>
                    <a:pt x="2722456" y="252536"/>
                    <a:pt x="2724983" y="256805"/>
                    <a:pt x="2724983" y="261062"/>
                  </a:cubicBezTo>
                  <a:cubicBezTo>
                    <a:pt x="2724983" y="265325"/>
                    <a:pt x="2724983" y="269588"/>
                    <a:pt x="2722456" y="269588"/>
                  </a:cubicBezTo>
                  <a:cubicBezTo>
                    <a:pt x="2719926" y="269588"/>
                    <a:pt x="2717395" y="269588"/>
                    <a:pt x="2714864" y="269588"/>
                  </a:cubicBezTo>
                  <a:lnTo>
                    <a:pt x="2698393" y="263462"/>
                  </a:lnTo>
                  <a:lnTo>
                    <a:pt x="2698545" y="271188"/>
                  </a:lnTo>
                  <a:cubicBezTo>
                    <a:pt x="2699810" y="274917"/>
                    <a:pt x="2703606" y="275983"/>
                    <a:pt x="2711197" y="278115"/>
                  </a:cubicBezTo>
                  <a:cubicBezTo>
                    <a:pt x="2744085" y="286639"/>
                    <a:pt x="2776976" y="290902"/>
                    <a:pt x="2809869" y="290902"/>
                  </a:cubicBezTo>
                  <a:cubicBezTo>
                    <a:pt x="2852878" y="290902"/>
                    <a:pt x="2898422" y="299428"/>
                    <a:pt x="2941432" y="303691"/>
                  </a:cubicBezTo>
                  <a:cubicBezTo>
                    <a:pt x="2946493" y="303691"/>
                    <a:pt x="2954084" y="307953"/>
                    <a:pt x="2959145" y="307953"/>
                  </a:cubicBezTo>
                  <a:cubicBezTo>
                    <a:pt x="3014807" y="312216"/>
                    <a:pt x="3072999" y="320736"/>
                    <a:pt x="3131191" y="324999"/>
                  </a:cubicBezTo>
                  <a:cubicBezTo>
                    <a:pt x="3143840" y="324999"/>
                    <a:pt x="3156492" y="329262"/>
                    <a:pt x="3169141" y="333525"/>
                  </a:cubicBezTo>
                  <a:cubicBezTo>
                    <a:pt x="3181792" y="337786"/>
                    <a:pt x="3194441" y="337786"/>
                    <a:pt x="3207093" y="337786"/>
                  </a:cubicBezTo>
                  <a:cubicBezTo>
                    <a:pt x="3224803" y="337786"/>
                    <a:pt x="3242514" y="342050"/>
                    <a:pt x="3260225" y="342050"/>
                  </a:cubicBezTo>
                  <a:cubicBezTo>
                    <a:pt x="3267815" y="346313"/>
                    <a:pt x="3275407" y="346313"/>
                    <a:pt x="3280467" y="354839"/>
                  </a:cubicBezTo>
                  <a:cubicBezTo>
                    <a:pt x="3282994" y="354839"/>
                    <a:pt x="3282994" y="359095"/>
                    <a:pt x="3288055" y="367621"/>
                  </a:cubicBezTo>
                  <a:cubicBezTo>
                    <a:pt x="3288055" y="367621"/>
                    <a:pt x="3285524" y="371885"/>
                    <a:pt x="3282994" y="371885"/>
                  </a:cubicBezTo>
                  <a:cubicBezTo>
                    <a:pt x="3262755" y="367621"/>
                    <a:pt x="3277934" y="384672"/>
                    <a:pt x="3277934" y="393199"/>
                  </a:cubicBezTo>
                  <a:cubicBezTo>
                    <a:pt x="3265285" y="393199"/>
                    <a:pt x="3250103" y="393199"/>
                    <a:pt x="3237454" y="393199"/>
                  </a:cubicBezTo>
                  <a:cubicBezTo>
                    <a:pt x="3229863" y="393199"/>
                    <a:pt x="3219741" y="393199"/>
                    <a:pt x="3212153" y="393199"/>
                  </a:cubicBezTo>
                  <a:cubicBezTo>
                    <a:pt x="3196971" y="397460"/>
                    <a:pt x="3179262" y="397460"/>
                    <a:pt x="3164080" y="388935"/>
                  </a:cubicBezTo>
                  <a:cubicBezTo>
                    <a:pt x="3159019" y="384672"/>
                    <a:pt x="3153961" y="384672"/>
                    <a:pt x="3148900" y="384672"/>
                  </a:cubicBezTo>
                  <a:lnTo>
                    <a:pt x="3147220" y="384591"/>
                  </a:lnTo>
                  <a:lnTo>
                    <a:pt x="3150038" y="393199"/>
                  </a:lnTo>
                  <a:cubicBezTo>
                    <a:pt x="3137390" y="393199"/>
                    <a:pt x="3122207" y="393199"/>
                    <a:pt x="3109559" y="393199"/>
                  </a:cubicBezTo>
                  <a:cubicBezTo>
                    <a:pt x="3101968" y="393199"/>
                    <a:pt x="3091846" y="393199"/>
                    <a:pt x="3084258" y="393199"/>
                  </a:cubicBezTo>
                  <a:cubicBezTo>
                    <a:pt x="3069076" y="397460"/>
                    <a:pt x="3051367" y="397460"/>
                    <a:pt x="3036184" y="388935"/>
                  </a:cubicBezTo>
                  <a:cubicBezTo>
                    <a:pt x="3031123" y="384672"/>
                    <a:pt x="3026066" y="384672"/>
                    <a:pt x="3021005" y="384672"/>
                  </a:cubicBezTo>
                  <a:lnTo>
                    <a:pt x="3004936" y="383899"/>
                  </a:lnTo>
                  <a:lnTo>
                    <a:pt x="3007981" y="393199"/>
                  </a:lnTo>
                  <a:cubicBezTo>
                    <a:pt x="2995332" y="393199"/>
                    <a:pt x="2980150" y="393199"/>
                    <a:pt x="2967501" y="393199"/>
                  </a:cubicBezTo>
                  <a:cubicBezTo>
                    <a:pt x="2959910" y="393199"/>
                    <a:pt x="2949788" y="393199"/>
                    <a:pt x="2942200" y="393199"/>
                  </a:cubicBezTo>
                  <a:cubicBezTo>
                    <a:pt x="2934609" y="395330"/>
                    <a:pt x="2926386" y="396395"/>
                    <a:pt x="2918164" y="395862"/>
                  </a:cubicBezTo>
                  <a:lnTo>
                    <a:pt x="2908923" y="393199"/>
                  </a:lnTo>
                  <a:lnTo>
                    <a:pt x="2894207" y="393199"/>
                  </a:lnTo>
                  <a:lnTo>
                    <a:pt x="2900953" y="397460"/>
                  </a:lnTo>
                  <a:cubicBezTo>
                    <a:pt x="2923723" y="397460"/>
                    <a:pt x="2946493" y="401719"/>
                    <a:pt x="2969263" y="401719"/>
                  </a:cubicBezTo>
                  <a:cubicBezTo>
                    <a:pt x="2989506" y="401719"/>
                    <a:pt x="3012276" y="401719"/>
                    <a:pt x="3032516" y="405986"/>
                  </a:cubicBezTo>
                  <a:cubicBezTo>
                    <a:pt x="3040107" y="410243"/>
                    <a:pt x="3050226" y="405986"/>
                    <a:pt x="3057817" y="405986"/>
                  </a:cubicBezTo>
                  <a:cubicBezTo>
                    <a:pt x="3083117" y="401719"/>
                    <a:pt x="3103360" y="418769"/>
                    <a:pt x="3123600" y="427295"/>
                  </a:cubicBezTo>
                  <a:cubicBezTo>
                    <a:pt x="3126131" y="427295"/>
                    <a:pt x="3128661" y="431556"/>
                    <a:pt x="3131191" y="435820"/>
                  </a:cubicBezTo>
                  <a:cubicBezTo>
                    <a:pt x="3133719" y="435820"/>
                    <a:pt x="3133719" y="440083"/>
                    <a:pt x="3133719" y="444346"/>
                  </a:cubicBezTo>
                  <a:cubicBezTo>
                    <a:pt x="3133719" y="444346"/>
                    <a:pt x="3131191" y="448609"/>
                    <a:pt x="3128661" y="448609"/>
                  </a:cubicBezTo>
                  <a:cubicBezTo>
                    <a:pt x="3121070" y="448609"/>
                    <a:pt x="3110948" y="452866"/>
                    <a:pt x="3103360" y="448609"/>
                  </a:cubicBezTo>
                  <a:cubicBezTo>
                    <a:pt x="3080587" y="440083"/>
                    <a:pt x="3055287" y="440083"/>
                    <a:pt x="3032516" y="440083"/>
                  </a:cubicBezTo>
                  <a:lnTo>
                    <a:pt x="3004166" y="438756"/>
                  </a:lnTo>
                  <a:lnTo>
                    <a:pt x="3005823" y="444346"/>
                  </a:lnTo>
                  <a:cubicBezTo>
                    <a:pt x="3005823" y="444346"/>
                    <a:pt x="3003296" y="448609"/>
                    <a:pt x="3000766" y="448609"/>
                  </a:cubicBezTo>
                  <a:cubicBezTo>
                    <a:pt x="2993175" y="448609"/>
                    <a:pt x="2983052" y="452866"/>
                    <a:pt x="2975465" y="448609"/>
                  </a:cubicBezTo>
                  <a:cubicBezTo>
                    <a:pt x="2952691" y="440083"/>
                    <a:pt x="2927391" y="440083"/>
                    <a:pt x="2904620" y="440083"/>
                  </a:cubicBezTo>
                  <a:lnTo>
                    <a:pt x="2861909" y="438084"/>
                  </a:lnTo>
                  <a:lnTo>
                    <a:pt x="2863766" y="444346"/>
                  </a:lnTo>
                  <a:cubicBezTo>
                    <a:pt x="2863766" y="444346"/>
                    <a:pt x="2861238" y="448609"/>
                    <a:pt x="2858708" y="448609"/>
                  </a:cubicBezTo>
                  <a:cubicBezTo>
                    <a:pt x="2851117" y="448609"/>
                    <a:pt x="2840995" y="452866"/>
                    <a:pt x="2833407" y="448609"/>
                  </a:cubicBezTo>
                  <a:cubicBezTo>
                    <a:pt x="2822021" y="444346"/>
                    <a:pt x="2810003" y="442215"/>
                    <a:pt x="2797985" y="441149"/>
                  </a:cubicBezTo>
                  <a:lnTo>
                    <a:pt x="2778563" y="440564"/>
                  </a:lnTo>
                  <a:lnTo>
                    <a:pt x="2779684" y="444346"/>
                  </a:lnTo>
                  <a:cubicBezTo>
                    <a:pt x="2779684" y="444346"/>
                    <a:pt x="2777156" y="448609"/>
                    <a:pt x="2774626" y="448609"/>
                  </a:cubicBezTo>
                  <a:cubicBezTo>
                    <a:pt x="2767035" y="448609"/>
                    <a:pt x="2756913" y="452866"/>
                    <a:pt x="2749325" y="448609"/>
                  </a:cubicBezTo>
                  <a:lnTo>
                    <a:pt x="2734514" y="445490"/>
                  </a:lnTo>
                  <a:lnTo>
                    <a:pt x="2730813" y="448609"/>
                  </a:lnTo>
                  <a:cubicBezTo>
                    <a:pt x="2723222" y="448609"/>
                    <a:pt x="2713099" y="452866"/>
                    <a:pt x="2705512" y="448609"/>
                  </a:cubicBezTo>
                  <a:cubicBezTo>
                    <a:pt x="2694125" y="444346"/>
                    <a:pt x="2682107" y="442215"/>
                    <a:pt x="2670089" y="441149"/>
                  </a:cubicBezTo>
                  <a:lnTo>
                    <a:pt x="2658750" y="440808"/>
                  </a:lnTo>
                  <a:lnTo>
                    <a:pt x="2659799" y="444346"/>
                  </a:lnTo>
                  <a:cubicBezTo>
                    <a:pt x="2659799" y="444346"/>
                    <a:pt x="2657271" y="448609"/>
                    <a:pt x="2654741" y="448609"/>
                  </a:cubicBezTo>
                  <a:cubicBezTo>
                    <a:pt x="2650946" y="448609"/>
                    <a:pt x="2646517" y="449673"/>
                    <a:pt x="2642089" y="450205"/>
                  </a:cubicBezTo>
                  <a:lnTo>
                    <a:pt x="2638085" y="449700"/>
                  </a:lnTo>
                  <a:lnTo>
                    <a:pt x="2634079" y="450205"/>
                  </a:lnTo>
                  <a:cubicBezTo>
                    <a:pt x="2629651" y="450737"/>
                    <a:pt x="2625224" y="450737"/>
                    <a:pt x="2621430" y="448609"/>
                  </a:cubicBezTo>
                  <a:cubicBezTo>
                    <a:pt x="2598656" y="440083"/>
                    <a:pt x="2573356" y="440083"/>
                    <a:pt x="2550585" y="440083"/>
                  </a:cubicBezTo>
                  <a:lnTo>
                    <a:pt x="2530359" y="439136"/>
                  </a:lnTo>
                  <a:lnTo>
                    <a:pt x="2531903" y="444346"/>
                  </a:lnTo>
                  <a:cubicBezTo>
                    <a:pt x="2531903" y="444346"/>
                    <a:pt x="2529376" y="448609"/>
                    <a:pt x="2526846" y="448609"/>
                  </a:cubicBezTo>
                  <a:cubicBezTo>
                    <a:pt x="2523050" y="448609"/>
                    <a:pt x="2518622" y="449673"/>
                    <a:pt x="2514194" y="450205"/>
                  </a:cubicBezTo>
                  <a:lnTo>
                    <a:pt x="2503109" y="448806"/>
                  </a:lnTo>
                  <a:lnTo>
                    <a:pt x="2492021" y="450205"/>
                  </a:lnTo>
                  <a:cubicBezTo>
                    <a:pt x="2487594" y="450737"/>
                    <a:pt x="2483166" y="450737"/>
                    <a:pt x="2479372" y="448609"/>
                  </a:cubicBezTo>
                  <a:cubicBezTo>
                    <a:pt x="2456599" y="440083"/>
                    <a:pt x="2431299" y="440083"/>
                    <a:pt x="2408528" y="440083"/>
                  </a:cubicBezTo>
                  <a:lnTo>
                    <a:pt x="2388301" y="439136"/>
                  </a:lnTo>
                  <a:lnTo>
                    <a:pt x="2389846" y="444346"/>
                  </a:lnTo>
                  <a:cubicBezTo>
                    <a:pt x="2389846" y="444346"/>
                    <a:pt x="2387318" y="448609"/>
                    <a:pt x="2384788" y="448609"/>
                  </a:cubicBezTo>
                  <a:cubicBezTo>
                    <a:pt x="2380992" y="448609"/>
                    <a:pt x="2376564" y="449673"/>
                    <a:pt x="2372136" y="450205"/>
                  </a:cubicBezTo>
                  <a:lnTo>
                    <a:pt x="2368132" y="449700"/>
                  </a:lnTo>
                  <a:lnTo>
                    <a:pt x="2364126" y="450205"/>
                  </a:lnTo>
                  <a:cubicBezTo>
                    <a:pt x="2359698" y="450737"/>
                    <a:pt x="2355271" y="450737"/>
                    <a:pt x="2351477" y="448609"/>
                  </a:cubicBezTo>
                  <a:lnTo>
                    <a:pt x="2331081" y="444314"/>
                  </a:lnTo>
                  <a:lnTo>
                    <a:pt x="2326938" y="447410"/>
                  </a:lnTo>
                  <a:cubicBezTo>
                    <a:pt x="2315552" y="458198"/>
                    <a:pt x="2301321" y="477378"/>
                    <a:pt x="2301321" y="486969"/>
                  </a:cubicBezTo>
                  <a:cubicBezTo>
                    <a:pt x="2301321" y="491230"/>
                    <a:pt x="2301321" y="495494"/>
                    <a:pt x="2303851" y="495494"/>
                  </a:cubicBezTo>
                  <a:cubicBezTo>
                    <a:pt x="2308912" y="499756"/>
                    <a:pt x="2316500" y="504014"/>
                    <a:pt x="2324091" y="504014"/>
                  </a:cubicBezTo>
                  <a:cubicBezTo>
                    <a:pt x="2354452" y="504014"/>
                    <a:pt x="2387343" y="504014"/>
                    <a:pt x="2417704" y="508276"/>
                  </a:cubicBezTo>
                  <a:cubicBezTo>
                    <a:pt x="2422765" y="508276"/>
                    <a:pt x="2430354" y="508276"/>
                    <a:pt x="2435415" y="512539"/>
                  </a:cubicBezTo>
                  <a:cubicBezTo>
                    <a:pt x="2435415" y="512539"/>
                    <a:pt x="2435415" y="516802"/>
                    <a:pt x="2435415" y="516802"/>
                  </a:cubicBezTo>
                  <a:cubicBezTo>
                    <a:pt x="2435415" y="516802"/>
                    <a:pt x="2435415" y="521064"/>
                    <a:pt x="2435415" y="521064"/>
                  </a:cubicBezTo>
                  <a:lnTo>
                    <a:pt x="2421975" y="524839"/>
                  </a:lnTo>
                  <a:lnTo>
                    <a:pt x="2423903" y="525326"/>
                  </a:lnTo>
                  <a:cubicBezTo>
                    <a:pt x="2396073" y="542378"/>
                    <a:pt x="2378363" y="542378"/>
                    <a:pt x="2348002" y="525326"/>
                  </a:cubicBezTo>
                  <a:lnTo>
                    <a:pt x="2349188" y="525027"/>
                  </a:lnTo>
                  <a:lnTo>
                    <a:pt x="2341800" y="525329"/>
                  </a:lnTo>
                  <a:lnTo>
                    <a:pt x="2271448" y="528920"/>
                  </a:lnTo>
                  <a:lnTo>
                    <a:pt x="2244844" y="538115"/>
                  </a:lnTo>
                  <a:lnTo>
                    <a:pt x="2242301" y="537279"/>
                  </a:lnTo>
                  <a:lnTo>
                    <a:pt x="2214229" y="548703"/>
                  </a:lnTo>
                  <a:cubicBezTo>
                    <a:pt x="2177345" y="559691"/>
                    <a:pt x="2139394" y="560490"/>
                    <a:pt x="2101444" y="563686"/>
                  </a:cubicBezTo>
                  <a:cubicBezTo>
                    <a:pt x="2083734" y="567950"/>
                    <a:pt x="2066021" y="567950"/>
                    <a:pt x="2048312" y="567950"/>
                  </a:cubicBezTo>
                  <a:cubicBezTo>
                    <a:pt x="2031234" y="567950"/>
                    <a:pt x="2014157" y="572746"/>
                    <a:pt x="1998145" y="567950"/>
                  </a:cubicBezTo>
                  <a:lnTo>
                    <a:pt x="1987923" y="562369"/>
                  </a:lnTo>
                  <a:lnTo>
                    <a:pt x="1973548" y="563686"/>
                  </a:lnTo>
                  <a:cubicBezTo>
                    <a:pt x="1955838" y="567950"/>
                    <a:pt x="1938126" y="567950"/>
                    <a:pt x="1920416" y="567950"/>
                  </a:cubicBezTo>
                  <a:cubicBezTo>
                    <a:pt x="1903339" y="567950"/>
                    <a:pt x="1886261" y="572746"/>
                    <a:pt x="1870250" y="567950"/>
                  </a:cubicBezTo>
                  <a:lnTo>
                    <a:pt x="1857992" y="561259"/>
                  </a:lnTo>
                  <a:lnTo>
                    <a:pt x="1831491" y="563686"/>
                  </a:lnTo>
                  <a:cubicBezTo>
                    <a:pt x="1813781" y="567950"/>
                    <a:pt x="1796068" y="567950"/>
                    <a:pt x="1778359" y="567950"/>
                  </a:cubicBezTo>
                  <a:cubicBezTo>
                    <a:pt x="1761281" y="567950"/>
                    <a:pt x="1744204" y="572746"/>
                    <a:pt x="1728192" y="567950"/>
                  </a:cubicBezTo>
                  <a:lnTo>
                    <a:pt x="1723846" y="565577"/>
                  </a:lnTo>
                  <a:lnTo>
                    <a:pt x="1694277" y="567950"/>
                  </a:lnTo>
                  <a:cubicBezTo>
                    <a:pt x="1685738" y="567950"/>
                    <a:pt x="1677200" y="569149"/>
                    <a:pt x="1668794" y="569748"/>
                  </a:cubicBezTo>
                  <a:lnTo>
                    <a:pt x="1647056" y="568165"/>
                  </a:lnTo>
                  <a:lnTo>
                    <a:pt x="1637138" y="568789"/>
                  </a:lnTo>
                  <a:lnTo>
                    <a:pt x="1640335" y="570614"/>
                  </a:lnTo>
                  <a:cubicBezTo>
                    <a:pt x="1648558" y="573278"/>
                    <a:pt x="1657413" y="574345"/>
                    <a:pt x="1663739" y="572213"/>
                  </a:cubicBezTo>
                  <a:cubicBezTo>
                    <a:pt x="1691567" y="567950"/>
                    <a:pt x="1719401" y="572213"/>
                    <a:pt x="1747232" y="576476"/>
                  </a:cubicBezTo>
                  <a:cubicBezTo>
                    <a:pt x="1797833" y="580739"/>
                    <a:pt x="1850964" y="585000"/>
                    <a:pt x="1904096" y="589264"/>
                  </a:cubicBezTo>
                  <a:cubicBezTo>
                    <a:pt x="1949636" y="593520"/>
                    <a:pt x="1997711" y="593520"/>
                    <a:pt x="2045782" y="602046"/>
                  </a:cubicBezTo>
                  <a:cubicBezTo>
                    <a:pt x="2068551" y="606314"/>
                    <a:pt x="2093852" y="602046"/>
                    <a:pt x="2116625" y="602046"/>
                  </a:cubicBezTo>
                  <a:cubicBezTo>
                    <a:pt x="2126744" y="602046"/>
                    <a:pt x="2139396" y="597790"/>
                    <a:pt x="2154575" y="610572"/>
                  </a:cubicBezTo>
                  <a:cubicBezTo>
                    <a:pt x="2141927" y="623360"/>
                    <a:pt x="2129275" y="623360"/>
                    <a:pt x="2116625" y="623360"/>
                  </a:cubicBezTo>
                  <a:lnTo>
                    <a:pt x="2010506" y="620110"/>
                  </a:lnTo>
                  <a:lnTo>
                    <a:pt x="2007705" y="621761"/>
                  </a:lnTo>
                  <a:cubicBezTo>
                    <a:pt x="2001380" y="623360"/>
                    <a:pt x="1995054" y="623360"/>
                    <a:pt x="1988730" y="623360"/>
                  </a:cubicBezTo>
                  <a:lnTo>
                    <a:pt x="1869147" y="619697"/>
                  </a:lnTo>
                  <a:lnTo>
                    <a:pt x="1865648" y="621761"/>
                  </a:lnTo>
                  <a:cubicBezTo>
                    <a:pt x="1859323" y="623360"/>
                    <a:pt x="1852997" y="623360"/>
                    <a:pt x="1846672" y="623360"/>
                  </a:cubicBezTo>
                  <a:lnTo>
                    <a:pt x="1782204" y="621385"/>
                  </a:lnTo>
                  <a:lnTo>
                    <a:pt x="1781566" y="621761"/>
                  </a:lnTo>
                  <a:cubicBezTo>
                    <a:pt x="1775241" y="623360"/>
                    <a:pt x="1768915" y="623360"/>
                    <a:pt x="1762590" y="623360"/>
                  </a:cubicBezTo>
                  <a:lnTo>
                    <a:pt x="1730459" y="622375"/>
                  </a:lnTo>
                  <a:lnTo>
                    <a:pt x="1718777" y="623360"/>
                  </a:lnTo>
                  <a:lnTo>
                    <a:pt x="1661922" y="621619"/>
                  </a:lnTo>
                  <a:lnTo>
                    <a:pt x="1661681" y="621761"/>
                  </a:lnTo>
                  <a:cubicBezTo>
                    <a:pt x="1655356" y="623360"/>
                    <a:pt x="1649030" y="623360"/>
                    <a:pt x="1642705" y="623360"/>
                  </a:cubicBezTo>
                  <a:lnTo>
                    <a:pt x="1636831" y="623180"/>
                  </a:lnTo>
                  <a:lnTo>
                    <a:pt x="1634695" y="623360"/>
                  </a:lnTo>
                  <a:lnTo>
                    <a:pt x="1536190" y="620343"/>
                  </a:lnTo>
                  <a:lnTo>
                    <a:pt x="1533785" y="621761"/>
                  </a:lnTo>
                  <a:cubicBezTo>
                    <a:pt x="1527460" y="623360"/>
                    <a:pt x="1521134" y="623360"/>
                    <a:pt x="1514810" y="623360"/>
                  </a:cubicBezTo>
                  <a:lnTo>
                    <a:pt x="1498549" y="622862"/>
                  </a:lnTo>
                  <a:lnTo>
                    <a:pt x="1492637" y="623360"/>
                  </a:lnTo>
                  <a:lnTo>
                    <a:pt x="1394133" y="620343"/>
                  </a:lnTo>
                  <a:lnTo>
                    <a:pt x="1391728" y="621761"/>
                  </a:lnTo>
                  <a:cubicBezTo>
                    <a:pt x="1385403" y="623360"/>
                    <a:pt x="1379077" y="623360"/>
                    <a:pt x="1372752" y="623360"/>
                  </a:cubicBezTo>
                  <a:lnTo>
                    <a:pt x="1366878" y="623180"/>
                  </a:lnTo>
                  <a:lnTo>
                    <a:pt x="1364742" y="623360"/>
                  </a:lnTo>
                  <a:lnTo>
                    <a:pt x="1307888" y="621619"/>
                  </a:lnTo>
                  <a:lnTo>
                    <a:pt x="1307646" y="621761"/>
                  </a:lnTo>
                  <a:cubicBezTo>
                    <a:pt x="1301321" y="623360"/>
                    <a:pt x="1294995" y="623360"/>
                    <a:pt x="1288670" y="623360"/>
                  </a:cubicBezTo>
                  <a:lnTo>
                    <a:pt x="1256539" y="622375"/>
                  </a:lnTo>
                  <a:lnTo>
                    <a:pt x="1244857" y="623360"/>
                  </a:lnTo>
                  <a:lnTo>
                    <a:pt x="1180387" y="621386"/>
                  </a:lnTo>
                  <a:lnTo>
                    <a:pt x="1179750" y="621761"/>
                  </a:lnTo>
                  <a:cubicBezTo>
                    <a:pt x="1173425" y="623360"/>
                    <a:pt x="1167099" y="623360"/>
                    <a:pt x="1160775" y="623360"/>
                  </a:cubicBezTo>
                  <a:lnTo>
                    <a:pt x="1041192" y="619697"/>
                  </a:lnTo>
                  <a:lnTo>
                    <a:pt x="1037693" y="621761"/>
                  </a:lnTo>
                  <a:cubicBezTo>
                    <a:pt x="1031368" y="623360"/>
                    <a:pt x="1025042" y="623360"/>
                    <a:pt x="1018717" y="623360"/>
                  </a:cubicBezTo>
                  <a:lnTo>
                    <a:pt x="912598" y="620110"/>
                  </a:lnTo>
                  <a:lnTo>
                    <a:pt x="909797" y="621761"/>
                  </a:lnTo>
                  <a:cubicBezTo>
                    <a:pt x="903472" y="623360"/>
                    <a:pt x="897146" y="623360"/>
                    <a:pt x="890822" y="623360"/>
                  </a:cubicBezTo>
                  <a:cubicBezTo>
                    <a:pt x="845278" y="623360"/>
                    <a:pt x="797207" y="623360"/>
                    <a:pt x="751668" y="619098"/>
                  </a:cubicBezTo>
                  <a:cubicBezTo>
                    <a:pt x="706124" y="614834"/>
                    <a:pt x="658053" y="619098"/>
                    <a:pt x="612513" y="614834"/>
                  </a:cubicBezTo>
                  <a:cubicBezTo>
                    <a:pt x="516368" y="610572"/>
                    <a:pt x="417692" y="610572"/>
                    <a:pt x="319021" y="597790"/>
                  </a:cubicBezTo>
                  <a:cubicBezTo>
                    <a:pt x="276008" y="593520"/>
                    <a:pt x="230467" y="589264"/>
                    <a:pt x="184927" y="580739"/>
                  </a:cubicBezTo>
                  <a:cubicBezTo>
                    <a:pt x="177336" y="580739"/>
                    <a:pt x="167214" y="576476"/>
                    <a:pt x="159623" y="572213"/>
                  </a:cubicBezTo>
                  <a:cubicBezTo>
                    <a:pt x="141914" y="555166"/>
                    <a:pt x="121674" y="550899"/>
                    <a:pt x="101433" y="550899"/>
                  </a:cubicBezTo>
                  <a:cubicBezTo>
                    <a:pt x="81191" y="550899"/>
                    <a:pt x="63481" y="542379"/>
                    <a:pt x="43241" y="533853"/>
                  </a:cubicBezTo>
                  <a:cubicBezTo>
                    <a:pt x="25529" y="525329"/>
                    <a:pt x="17941" y="512539"/>
                    <a:pt x="17941" y="491230"/>
                  </a:cubicBezTo>
                  <a:cubicBezTo>
                    <a:pt x="17941" y="465654"/>
                    <a:pt x="15406" y="448609"/>
                    <a:pt x="5289" y="427295"/>
                  </a:cubicBezTo>
                  <a:cubicBezTo>
                    <a:pt x="228" y="414512"/>
                    <a:pt x="-2302" y="397460"/>
                    <a:pt x="2758" y="384672"/>
                  </a:cubicBezTo>
                  <a:cubicBezTo>
                    <a:pt x="5289" y="367621"/>
                    <a:pt x="10349" y="350576"/>
                    <a:pt x="15406" y="337786"/>
                  </a:cubicBezTo>
                  <a:cubicBezTo>
                    <a:pt x="17941" y="329262"/>
                    <a:pt x="25529" y="320736"/>
                    <a:pt x="33120" y="320736"/>
                  </a:cubicBezTo>
                  <a:cubicBezTo>
                    <a:pt x="38181" y="320736"/>
                    <a:pt x="43241" y="316473"/>
                    <a:pt x="48298" y="316473"/>
                  </a:cubicBezTo>
                  <a:cubicBezTo>
                    <a:pt x="63481" y="316473"/>
                    <a:pt x="76129" y="307953"/>
                    <a:pt x="83721" y="286639"/>
                  </a:cubicBezTo>
                  <a:cubicBezTo>
                    <a:pt x="88781" y="273851"/>
                    <a:pt x="96372" y="269589"/>
                    <a:pt x="109022" y="278115"/>
                  </a:cubicBezTo>
                  <a:cubicBezTo>
                    <a:pt x="119143" y="282376"/>
                    <a:pt x="121674" y="278115"/>
                    <a:pt x="124200" y="265331"/>
                  </a:cubicBezTo>
                  <a:cubicBezTo>
                    <a:pt x="129261" y="231229"/>
                    <a:pt x="136853" y="205657"/>
                    <a:pt x="157095" y="180081"/>
                  </a:cubicBezTo>
                  <a:cubicBezTo>
                    <a:pt x="174805" y="158772"/>
                    <a:pt x="182396" y="124671"/>
                    <a:pt x="184927" y="94837"/>
                  </a:cubicBezTo>
                  <a:cubicBezTo>
                    <a:pt x="184927" y="47951"/>
                    <a:pt x="210227" y="26637"/>
                    <a:pt x="240588" y="18117"/>
                  </a:cubicBezTo>
                  <a:cubicBezTo>
                    <a:pt x="253237" y="13855"/>
                    <a:pt x="265889" y="9591"/>
                    <a:pt x="278538" y="13855"/>
                  </a:cubicBezTo>
                  <a:cubicBezTo>
                    <a:pt x="283598" y="13855"/>
                    <a:pt x="288659" y="13855"/>
                    <a:pt x="293720" y="13855"/>
                  </a:cubicBezTo>
                  <a:cubicBezTo>
                    <a:pt x="332936" y="5329"/>
                    <a:pt x="372785" y="3197"/>
                    <a:pt x="412634" y="4263"/>
                  </a:cubicBezTo>
                  <a:lnTo>
                    <a:pt x="461489" y="8204"/>
                  </a:lnTo>
                  <a:lnTo>
                    <a:pt x="480836" y="5462"/>
                  </a:lnTo>
                  <a:cubicBezTo>
                    <a:pt x="500681" y="3996"/>
                    <a:pt x="520605" y="3731"/>
                    <a:pt x="540530" y="4263"/>
                  </a:cubicBezTo>
                  <a:lnTo>
                    <a:pt x="583463" y="7726"/>
                  </a:lnTo>
                  <a:lnTo>
                    <a:pt x="587209" y="5329"/>
                  </a:lnTo>
                  <a:cubicBezTo>
                    <a:pt x="592270" y="1067"/>
                    <a:pt x="599861" y="1067"/>
                    <a:pt x="604918" y="5329"/>
                  </a:cubicBezTo>
                  <a:lnTo>
                    <a:pt x="608867" y="7450"/>
                  </a:lnTo>
                  <a:lnTo>
                    <a:pt x="622893" y="5462"/>
                  </a:lnTo>
                  <a:cubicBezTo>
                    <a:pt x="642738" y="3997"/>
                    <a:pt x="662663" y="3731"/>
                    <a:pt x="682587" y="4263"/>
                  </a:cubicBezTo>
                  <a:lnTo>
                    <a:pt x="703523" y="5952"/>
                  </a:lnTo>
                  <a:lnTo>
                    <a:pt x="706975" y="5462"/>
                  </a:lnTo>
                  <a:lnTo>
                    <a:pt x="735193" y="4895"/>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725" name="Google Shape;725;p30"/>
            <p:cNvSpPr/>
            <p:nvPr/>
          </p:nvSpPr>
          <p:spPr>
            <a:xfrm>
              <a:off x="6544428" y="1206532"/>
              <a:ext cx="2616529" cy="615553"/>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rgbClr val="000000"/>
                </a:buClr>
                <a:buSzPts val="1680"/>
              </a:pPr>
              <a:r>
                <a:rPr lang="en-US" sz="2400" b="1" i="0" u="none" strike="noStrike" cap="none" dirty="0" err="1">
                  <a:solidFill>
                    <a:srgbClr val="000000"/>
                  </a:solidFill>
                  <a:latin typeface="Calibri"/>
                  <a:ea typeface="Calibri"/>
                  <a:cs typeface="Calibri"/>
                  <a:sym typeface="Calibri"/>
                </a:rPr>
                <a:t>Yêu</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cầu</a:t>
              </a:r>
              <a:endParaRPr dirty="0"/>
            </a:p>
          </p:txBody>
        </p:sp>
      </p:grpSp>
      <p:sp>
        <p:nvSpPr>
          <p:cNvPr id="733" name="Google Shape;733;p30"/>
          <p:cNvSpPr/>
          <p:nvPr/>
        </p:nvSpPr>
        <p:spPr>
          <a:xfrm>
            <a:off x="1110883" y="1599073"/>
            <a:ext cx="7875463" cy="2054368"/>
          </a:xfrm>
          <a:prstGeom prst="rect">
            <a:avLst/>
          </a:prstGeom>
          <a:solidFill>
            <a:srgbClr val="503522"/>
          </a:solid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chemeClr val="dk1"/>
              </a:buClr>
              <a:buSzPts val="1680"/>
            </a:pPr>
            <a:r>
              <a:rPr lang="vi-VN" sz="2400" b="1" dirty="0">
                <a:solidFill>
                  <a:schemeClr val="dk1"/>
                </a:solidFill>
                <a:latin typeface="Times New Roman" panose="02020603050405020304" pitchFamily="18" charset="0"/>
                <a:ea typeface="Calibri"/>
                <a:cs typeface="Times New Roman" panose="02020603050405020304" pitchFamily="18" charset="0"/>
                <a:sym typeface="Calibri"/>
              </a:rPr>
              <a:t>Trong cuộc sống, có không ít trường hợp em đã gặp mắc bệnh sĩ. Hãy xây dựng một tiểu phẩm ngắn để nói lên điều đó.</a:t>
            </a:r>
          </a:p>
          <a:p>
            <a:pPr lvl="0" algn="just">
              <a:spcBef>
                <a:spcPts val="900"/>
              </a:spcBef>
              <a:buClr>
                <a:schemeClr val="dk1"/>
              </a:buClr>
              <a:buSzPts val="1680"/>
            </a:pPr>
            <a:r>
              <a:rPr lang="vi-VN" sz="2400" b="1" dirty="0">
                <a:solidFill>
                  <a:schemeClr val="dk1"/>
                </a:solidFill>
                <a:latin typeface="Times New Roman" panose="02020603050405020304" pitchFamily="18" charset="0"/>
                <a:ea typeface="Calibri"/>
                <a:cs typeface="Times New Roman" panose="02020603050405020304" pitchFamily="18" charset="0"/>
                <a:sym typeface="Calibri"/>
              </a:rPr>
              <a:t>Sau khi xây dựng xong, trong tổ phân công các bạn diễn xuất theo kịch bản đã xây dựng.</a:t>
            </a:r>
            <a:endParaRPr b="1" dirty="0">
              <a:latin typeface="Times New Roman" panose="02020603050405020304" pitchFamily="18" charset="0"/>
              <a:cs typeface="Times New Roman" panose="02020603050405020304" pitchFamily="18" charset="0"/>
            </a:endParaRPr>
          </a:p>
        </p:txBody>
      </p:sp>
      <p:sp>
        <p:nvSpPr>
          <p:cNvPr id="734" name="Google Shape;734;p30"/>
          <p:cNvSpPr txBox="1"/>
          <p:nvPr/>
        </p:nvSpPr>
        <p:spPr>
          <a:xfrm>
            <a:off x="1" y="29169"/>
            <a:ext cx="9144000" cy="644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200"/>
              <a:buFont typeface="Lexend Deca"/>
              <a:buNone/>
            </a:pPr>
            <a:r>
              <a:rPr lang="en-US" sz="2400" b="1" i="0" u="none" strike="noStrike" cap="none" dirty="0">
                <a:solidFill>
                  <a:schemeClr val="dk1"/>
                </a:solidFill>
                <a:latin typeface="Calibri"/>
                <a:ea typeface="Calibri"/>
                <a:cs typeface="Calibri"/>
                <a:sym typeface="Calibri"/>
              </a:rPr>
              <a:t>IV. LUYỆN TẬP</a:t>
            </a:r>
            <a:endParaRPr sz="2400" b="1"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3"/>
                                        </p:tgtEl>
                                        <p:attrNameLst>
                                          <p:attrName>style.visibility</p:attrName>
                                        </p:attrNameLst>
                                      </p:cBhvr>
                                      <p:to>
                                        <p:strVal val="visible"/>
                                      </p:to>
                                    </p:set>
                                    <p:animEffect transition="in" filter="fade">
                                      <p:cBhvr>
                                        <p:cTn id="7" dur="500"/>
                                        <p:tgtEl>
                                          <p:spTgt spid="7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733">
                                            <p:txEl>
                                              <p:pRg st="0" end="0"/>
                                            </p:txEl>
                                          </p:spTgt>
                                        </p:tgtEl>
                                        <p:attrNameLst>
                                          <p:attrName>style.visibility</p:attrName>
                                        </p:attrNameLst>
                                      </p:cBhvr>
                                      <p:to>
                                        <p:strVal val="visible"/>
                                      </p:to>
                                    </p:set>
                                    <p:animEffect transition="in" filter="fade">
                                      <p:cBhvr>
                                        <p:cTn id="12" dur="500"/>
                                        <p:tgtEl>
                                          <p:spTgt spid="7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733">
                                            <p:txEl>
                                              <p:pRg st="1" end="1"/>
                                            </p:txEl>
                                          </p:spTgt>
                                        </p:tgtEl>
                                        <p:attrNameLst>
                                          <p:attrName>style.visibility</p:attrName>
                                        </p:attrNameLst>
                                      </p:cBhvr>
                                      <p:to>
                                        <p:strVal val="visible"/>
                                      </p:to>
                                    </p:set>
                                    <p:animEffect transition="in" filter="fade">
                                      <p:cBhvr>
                                        <p:cTn id="17" dur="500"/>
                                        <p:tgtEl>
                                          <p:spTgt spid="7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9"/>
          <p:cNvSpPr/>
          <p:nvPr/>
        </p:nvSpPr>
        <p:spPr>
          <a:xfrm>
            <a:off x="357353" y="1619825"/>
            <a:ext cx="4246374" cy="270585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39"/>
          <p:cNvSpPr/>
          <p:nvPr/>
        </p:nvSpPr>
        <p:spPr>
          <a:xfrm>
            <a:off x="4835400" y="621575"/>
            <a:ext cx="3569100" cy="3704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39"/>
          <p:cNvSpPr txBox="1">
            <a:spLocks noGrp="1"/>
          </p:cNvSpPr>
          <p:nvPr>
            <p:ph type="ctrTitle"/>
          </p:nvPr>
        </p:nvSpPr>
        <p:spPr>
          <a:xfrm>
            <a:off x="432969" y="2373740"/>
            <a:ext cx="4144496" cy="1432500"/>
          </a:xfrm>
          <a:prstGeom prst="rect">
            <a:avLst/>
          </a:prstGeom>
          <a:noFill/>
          <a:ln>
            <a:noFill/>
          </a:ln>
        </p:spPr>
        <p:txBody>
          <a:bodyPr spcFirstLastPara="1" wrap="square" lIns="91425" tIns="91425" rIns="91425" bIns="91425" anchor="ctr" anchorCtr="0">
            <a:noAutofit/>
          </a:bodyPr>
          <a:lstStyle/>
          <a:p>
            <a:pPr algn="l"/>
            <a:r>
              <a:rPr lang="vi-VN" sz="2400" b="0" dirty="0">
                <a:solidFill>
                  <a:schemeClr val="bg1"/>
                </a:solidFill>
              </a:rPr>
              <a:t>Viết đoạn văn khoảng 7 câu bày tỏ suy nghĩ của em về bệnh sĩ của một số bạn trẻ hiện nay.</a:t>
            </a:r>
            <a:br>
              <a:rPr lang="vi-VN" sz="2400" dirty="0">
                <a:solidFill>
                  <a:schemeClr val="bg1"/>
                </a:solidFill>
              </a:rPr>
            </a:br>
            <a:endParaRPr sz="2400" dirty="0">
              <a:solidFill>
                <a:schemeClr val="bg1"/>
              </a:solidFill>
              <a:latin typeface="Calibri"/>
              <a:ea typeface="Calibri"/>
              <a:cs typeface="Calibri"/>
              <a:sym typeface="Calibri"/>
            </a:endParaRPr>
          </a:p>
        </p:txBody>
      </p:sp>
      <p:sp>
        <p:nvSpPr>
          <p:cNvPr id="848" name="Google Shape;848;p39"/>
          <p:cNvSpPr txBox="1">
            <a:spLocks noGrp="1"/>
          </p:cNvSpPr>
          <p:nvPr>
            <p:ph type="ctrTitle" idx="2"/>
          </p:nvPr>
        </p:nvSpPr>
        <p:spPr>
          <a:xfrm>
            <a:off x="353154" y="664500"/>
            <a:ext cx="4250571" cy="93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200"/>
              <a:buNone/>
            </a:pPr>
            <a:r>
              <a:rPr lang="en-US" i="1" dirty="0">
                <a:latin typeface="Calibri"/>
                <a:ea typeface="Calibri"/>
                <a:cs typeface="Calibri"/>
                <a:sym typeface="Calibri"/>
              </a:rPr>
              <a:t>V. VẬN DỤNG</a:t>
            </a:r>
            <a:endParaRPr i="1" dirty="0">
              <a:latin typeface="Calibri"/>
              <a:ea typeface="Calibri"/>
              <a:cs typeface="Calibri"/>
              <a:sym typeface="Calibri"/>
            </a:endParaRPr>
          </a:p>
        </p:txBody>
      </p:sp>
      <p:grpSp>
        <p:nvGrpSpPr>
          <p:cNvPr id="849" name="Google Shape;849;p39"/>
          <p:cNvGrpSpPr/>
          <p:nvPr/>
        </p:nvGrpSpPr>
        <p:grpSpPr>
          <a:xfrm rot="-456419">
            <a:off x="5622170" y="-34369"/>
            <a:ext cx="3793757" cy="4536081"/>
            <a:chOff x="564931" y="3088220"/>
            <a:chExt cx="6910160" cy="6705154"/>
          </a:xfrm>
        </p:grpSpPr>
        <p:sp>
          <p:nvSpPr>
            <p:cNvPr id="850" name="Google Shape;850;p39"/>
            <p:cNvSpPr/>
            <p:nvPr/>
          </p:nvSpPr>
          <p:spPr>
            <a:xfrm rot="4994044">
              <a:off x="896720" y="3420009"/>
              <a:ext cx="5986302" cy="5986302"/>
            </a:xfrm>
            <a:prstGeom prst="ellipse">
              <a:avLst/>
            </a:prstGeom>
            <a:solidFill>
              <a:schemeClr val="accent1">
                <a:alpha val="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1" name="Google Shape;851;p39"/>
            <p:cNvSpPr/>
            <p:nvPr/>
          </p:nvSpPr>
          <p:spPr>
            <a:xfrm rot="-1907414">
              <a:off x="1596718" y="4453796"/>
              <a:ext cx="5126983" cy="4312585"/>
            </a:xfrm>
            <a:custGeom>
              <a:avLst/>
              <a:gdLst/>
              <a:ahLst/>
              <a:cxnLst/>
              <a:rect l="l" t="t" r="r" b="b"/>
              <a:pathLst>
                <a:path w="5126983" h="4312585" extrusionOk="0">
                  <a:moveTo>
                    <a:pt x="777778" y="2691317"/>
                  </a:moveTo>
                  <a:cubicBezTo>
                    <a:pt x="776599" y="2696700"/>
                    <a:pt x="774223" y="2701487"/>
                    <a:pt x="774223" y="2701487"/>
                  </a:cubicBezTo>
                  <a:cubicBezTo>
                    <a:pt x="747840" y="2670485"/>
                    <a:pt x="733507" y="2675306"/>
                    <a:pt x="704649" y="2613227"/>
                  </a:cubicBezTo>
                  <a:cubicBezTo>
                    <a:pt x="704584" y="2589317"/>
                    <a:pt x="706929" y="2572574"/>
                    <a:pt x="706929" y="2572574"/>
                  </a:cubicBezTo>
                  <a:cubicBezTo>
                    <a:pt x="728494" y="2589252"/>
                    <a:pt x="750122" y="2629831"/>
                    <a:pt x="774162" y="2677586"/>
                  </a:cubicBezTo>
                  <a:cubicBezTo>
                    <a:pt x="778944" y="2679961"/>
                    <a:pt x="778959" y="2685936"/>
                    <a:pt x="777778" y="2691317"/>
                  </a:cubicBezTo>
                  <a:close/>
                  <a:moveTo>
                    <a:pt x="1169309" y="2927533"/>
                  </a:moveTo>
                  <a:cubicBezTo>
                    <a:pt x="1164563" y="2937108"/>
                    <a:pt x="1154976" y="2932354"/>
                    <a:pt x="1142998" y="2920429"/>
                  </a:cubicBezTo>
                  <a:cubicBezTo>
                    <a:pt x="1131014" y="2908516"/>
                    <a:pt x="1126193" y="2894183"/>
                    <a:pt x="1121372" y="2879850"/>
                  </a:cubicBezTo>
                  <a:cubicBezTo>
                    <a:pt x="1116551" y="2865517"/>
                    <a:pt x="1126128" y="2870273"/>
                    <a:pt x="1138106" y="2882199"/>
                  </a:cubicBezTo>
                  <a:cubicBezTo>
                    <a:pt x="1159670" y="2898877"/>
                    <a:pt x="1164488" y="2913201"/>
                    <a:pt x="1169309" y="2927533"/>
                  </a:cubicBezTo>
                  <a:close/>
                  <a:moveTo>
                    <a:pt x="1206373" y="3369723"/>
                  </a:moveTo>
                  <a:cubicBezTo>
                    <a:pt x="1196862" y="3388878"/>
                    <a:pt x="1175306" y="3372196"/>
                    <a:pt x="1141753" y="3343595"/>
                  </a:cubicBezTo>
                  <a:cubicBezTo>
                    <a:pt x="1117782" y="3319760"/>
                    <a:pt x="1105794" y="3307837"/>
                    <a:pt x="1120127" y="3303016"/>
                  </a:cubicBezTo>
                  <a:cubicBezTo>
                    <a:pt x="1136870" y="3305361"/>
                    <a:pt x="1151203" y="3300541"/>
                    <a:pt x="1184744" y="3329135"/>
                  </a:cubicBezTo>
                  <a:cubicBezTo>
                    <a:pt x="1206308" y="3345813"/>
                    <a:pt x="1211130" y="3360147"/>
                    <a:pt x="1206373" y="3369723"/>
                  </a:cubicBezTo>
                  <a:close/>
                  <a:moveTo>
                    <a:pt x="1339991" y="3268949"/>
                  </a:moveTo>
                  <a:cubicBezTo>
                    <a:pt x="1340056" y="3292859"/>
                    <a:pt x="1318556" y="3300091"/>
                    <a:pt x="1275426" y="3266734"/>
                  </a:cubicBezTo>
                  <a:cubicBezTo>
                    <a:pt x="1241887" y="3238139"/>
                    <a:pt x="1229899" y="3226216"/>
                    <a:pt x="1241822" y="3214229"/>
                  </a:cubicBezTo>
                  <a:cubicBezTo>
                    <a:pt x="1247773" y="3208238"/>
                    <a:pt x="1245346" y="3195095"/>
                    <a:pt x="1250407" y="3189403"/>
                  </a:cubicBezTo>
                  <a:cubicBezTo>
                    <a:pt x="1255481" y="3183719"/>
                    <a:pt x="1268039" y="3185478"/>
                    <a:pt x="1303966" y="3209280"/>
                  </a:cubicBezTo>
                  <a:cubicBezTo>
                    <a:pt x="1337506" y="3237876"/>
                    <a:pt x="1335170" y="3254616"/>
                    <a:pt x="1339991" y="3268949"/>
                  </a:cubicBezTo>
                  <a:close/>
                  <a:moveTo>
                    <a:pt x="1497241" y="3072484"/>
                  </a:moveTo>
                  <a:cubicBezTo>
                    <a:pt x="1480498" y="3070139"/>
                    <a:pt x="1473331" y="3072549"/>
                    <a:pt x="1470921" y="3065383"/>
                  </a:cubicBezTo>
                  <a:cubicBezTo>
                    <a:pt x="1442199" y="3051112"/>
                    <a:pt x="1411056" y="3029677"/>
                    <a:pt x="1384674" y="2998675"/>
                  </a:cubicBezTo>
                  <a:cubicBezTo>
                    <a:pt x="1382264" y="2991509"/>
                    <a:pt x="1389430" y="2989098"/>
                    <a:pt x="1387019" y="2981932"/>
                  </a:cubicBezTo>
                  <a:cubicBezTo>
                    <a:pt x="1425328" y="3000955"/>
                    <a:pt x="1466034" y="3027140"/>
                    <a:pt x="1497241" y="3072484"/>
                  </a:cubicBezTo>
                  <a:close/>
                  <a:moveTo>
                    <a:pt x="1404953" y="3752600"/>
                  </a:moveTo>
                  <a:cubicBezTo>
                    <a:pt x="1405856" y="3755287"/>
                    <a:pt x="1404670" y="3757681"/>
                    <a:pt x="1401092" y="3758885"/>
                  </a:cubicBezTo>
                  <a:cubicBezTo>
                    <a:pt x="1362848" y="3763771"/>
                    <a:pt x="1319719" y="3730414"/>
                    <a:pt x="1276601" y="3697063"/>
                  </a:cubicBezTo>
                  <a:cubicBezTo>
                    <a:pt x="1307669" y="3694591"/>
                    <a:pt x="1343567" y="3706448"/>
                    <a:pt x="1396271" y="3744551"/>
                  </a:cubicBezTo>
                  <a:cubicBezTo>
                    <a:pt x="1401054" y="3746931"/>
                    <a:pt x="1404049" y="3749913"/>
                    <a:pt x="1404953" y="3752600"/>
                  </a:cubicBezTo>
                  <a:close/>
                  <a:moveTo>
                    <a:pt x="1598726" y="3469063"/>
                  </a:moveTo>
                  <a:cubicBezTo>
                    <a:pt x="1591560" y="3471473"/>
                    <a:pt x="1581995" y="3466723"/>
                    <a:pt x="1562841" y="3457212"/>
                  </a:cubicBezTo>
                  <a:cubicBezTo>
                    <a:pt x="1550854" y="3445289"/>
                    <a:pt x="1531699" y="3435778"/>
                    <a:pt x="1529288" y="3428610"/>
                  </a:cubicBezTo>
                  <a:cubicBezTo>
                    <a:pt x="1526879" y="3421443"/>
                    <a:pt x="1543621" y="3423789"/>
                    <a:pt x="1555610" y="3435712"/>
                  </a:cubicBezTo>
                  <a:cubicBezTo>
                    <a:pt x="1581921" y="3442817"/>
                    <a:pt x="1593909" y="3454739"/>
                    <a:pt x="1598726" y="3469063"/>
                  </a:cubicBezTo>
                  <a:close/>
                  <a:moveTo>
                    <a:pt x="1823730" y="3568860"/>
                  </a:moveTo>
                  <a:cubicBezTo>
                    <a:pt x="1818984" y="3578434"/>
                    <a:pt x="1802240" y="3576089"/>
                    <a:pt x="1783089" y="3566586"/>
                  </a:cubicBezTo>
                  <a:cubicBezTo>
                    <a:pt x="1756768" y="3559485"/>
                    <a:pt x="1737614" y="3549973"/>
                    <a:pt x="1742380" y="3540394"/>
                  </a:cubicBezTo>
                  <a:cubicBezTo>
                    <a:pt x="1742380" y="3540394"/>
                    <a:pt x="1756704" y="3535575"/>
                    <a:pt x="1785435" y="3549843"/>
                  </a:cubicBezTo>
                  <a:cubicBezTo>
                    <a:pt x="1809345" y="3549778"/>
                    <a:pt x="1821320" y="3561694"/>
                    <a:pt x="1823730" y="3568860"/>
                  </a:cubicBezTo>
                  <a:close/>
                  <a:moveTo>
                    <a:pt x="2124367" y="3348098"/>
                  </a:moveTo>
                  <a:cubicBezTo>
                    <a:pt x="2112445" y="3360086"/>
                    <a:pt x="2086125" y="3352984"/>
                    <a:pt x="2066970" y="3343473"/>
                  </a:cubicBezTo>
                  <a:cubicBezTo>
                    <a:pt x="2047815" y="3333960"/>
                    <a:pt x="2031082" y="3331611"/>
                    <a:pt x="2035838" y="3322034"/>
                  </a:cubicBezTo>
                  <a:cubicBezTo>
                    <a:pt x="2040584" y="3312461"/>
                    <a:pt x="2069316" y="3326728"/>
                    <a:pt x="2095636" y="3333830"/>
                  </a:cubicBezTo>
                  <a:cubicBezTo>
                    <a:pt x="2112380" y="3336176"/>
                    <a:pt x="2121958" y="3340931"/>
                    <a:pt x="2124367" y="3348098"/>
                  </a:cubicBezTo>
                  <a:close/>
                  <a:moveTo>
                    <a:pt x="2220191" y="3419561"/>
                  </a:moveTo>
                  <a:cubicBezTo>
                    <a:pt x="2220191" y="3419561"/>
                    <a:pt x="2213025" y="3421972"/>
                    <a:pt x="2205867" y="3424379"/>
                  </a:cubicBezTo>
                  <a:cubicBezTo>
                    <a:pt x="2191535" y="3429200"/>
                    <a:pt x="2172381" y="3419689"/>
                    <a:pt x="2162804" y="3414933"/>
                  </a:cubicBezTo>
                  <a:cubicBezTo>
                    <a:pt x="2169970" y="3412522"/>
                    <a:pt x="2169970" y="3412522"/>
                    <a:pt x="2177137" y="3410112"/>
                  </a:cubicBezTo>
                  <a:cubicBezTo>
                    <a:pt x="2198636" y="3402880"/>
                    <a:pt x="2210614" y="3414805"/>
                    <a:pt x="2220191" y="3419561"/>
                  </a:cubicBezTo>
                  <a:close/>
                  <a:moveTo>
                    <a:pt x="2339834" y="3499583"/>
                  </a:moveTo>
                  <a:cubicBezTo>
                    <a:pt x="2341147" y="3502006"/>
                    <a:pt x="2340557" y="3504697"/>
                    <a:pt x="2337576" y="3507694"/>
                  </a:cubicBezTo>
                  <a:cubicBezTo>
                    <a:pt x="2332820" y="3517272"/>
                    <a:pt x="2308910" y="3517336"/>
                    <a:pt x="2284999" y="3517402"/>
                  </a:cubicBezTo>
                  <a:cubicBezTo>
                    <a:pt x="2244359" y="3515128"/>
                    <a:pt x="2232371" y="3503205"/>
                    <a:pt x="2229960" y="3496039"/>
                  </a:cubicBezTo>
                  <a:cubicBezTo>
                    <a:pt x="2222729" y="3474538"/>
                    <a:pt x="2265793" y="3483986"/>
                    <a:pt x="2289694" y="3483924"/>
                  </a:cubicBezTo>
                  <a:cubicBezTo>
                    <a:pt x="2314809" y="3487442"/>
                    <a:pt x="2335892" y="3492311"/>
                    <a:pt x="2339834" y="3499583"/>
                  </a:cubicBezTo>
                  <a:close/>
                  <a:moveTo>
                    <a:pt x="2612736" y="3590621"/>
                  </a:moveTo>
                  <a:cubicBezTo>
                    <a:pt x="2603224" y="3609775"/>
                    <a:pt x="2581724" y="3617007"/>
                    <a:pt x="2541080" y="3614723"/>
                  </a:cubicBezTo>
                  <a:cubicBezTo>
                    <a:pt x="2493262" y="3614864"/>
                    <a:pt x="2502774" y="3595709"/>
                    <a:pt x="2500365" y="3588543"/>
                  </a:cubicBezTo>
                  <a:cubicBezTo>
                    <a:pt x="2497954" y="3581376"/>
                    <a:pt x="2526620" y="3571734"/>
                    <a:pt x="2557687" y="3569262"/>
                  </a:cubicBezTo>
                  <a:cubicBezTo>
                    <a:pt x="2598341" y="3571542"/>
                    <a:pt x="2600752" y="3578708"/>
                    <a:pt x="2612736" y="3590621"/>
                  </a:cubicBezTo>
                  <a:close/>
                  <a:moveTo>
                    <a:pt x="2887128" y="3386664"/>
                  </a:moveTo>
                  <a:cubicBezTo>
                    <a:pt x="2882372" y="3396241"/>
                    <a:pt x="2875205" y="3398652"/>
                    <a:pt x="2868039" y="3401062"/>
                  </a:cubicBezTo>
                  <a:cubicBezTo>
                    <a:pt x="2846539" y="3408294"/>
                    <a:pt x="2836972" y="3403534"/>
                    <a:pt x="2841717" y="3393961"/>
                  </a:cubicBezTo>
                  <a:cubicBezTo>
                    <a:pt x="2841717" y="3393961"/>
                    <a:pt x="2856051" y="3389140"/>
                    <a:pt x="2870384" y="3384319"/>
                  </a:cubicBezTo>
                  <a:cubicBezTo>
                    <a:pt x="2877551" y="3381908"/>
                    <a:pt x="2879961" y="3389075"/>
                    <a:pt x="2887128" y="3386664"/>
                  </a:cubicBezTo>
                  <a:close/>
                  <a:moveTo>
                    <a:pt x="2928755" y="3747556"/>
                  </a:moveTo>
                  <a:cubicBezTo>
                    <a:pt x="2790255" y="3810097"/>
                    <a:pt x="2661211" y="3829570"/>
                    <a:pt x="2532093" y="3825138"/>
                  </a:cubicBezTo>
                  <a:cubicBezTo>
                    <a:pt x="2740034" y="3803057"/>
                    <a:pt x="2785303" y="3747944"/>
                    <a:pt x="2792344" y="3697723"/>
                  </a:cubicBezTo>
                  <a:cubicBezTo>
                    <a:pt x="2789933" y="3690556"/>
                    <a:pt x="2789933" y="3690556"/>
                    <a:pt x="2787522" y="3683389"/>
                  </a:cubicBezTo>
                  <a:cubicBezTo>
                    <a:pt x="2782701" y="3669056"/>
                    <a:pt x="2801790" y="3654658"/>
                    <a:pt x="2840023" y="3649775"/>
                  </a:cubicBezTo>
                  <a:cubicBezTo>
                    <a:pt x="2854357" y="3644954"/>
                    <a:pt x="2878267" y="3644888"/>
                    <a:pt x="2887835" y="3649648"/>
                  </a:cubicBezTo>
                  <a:cubicBezTo>
                    <a:pt x="2904578" y="3651993"/>
                    <a:pt x="2906989" y="3659159"/>
                    <a:pt x="2873577" y="3678376"/>
                  </a:cubicBezTo>
                  <a:cubicBezTo>
                    <a:pt x="2852076" y="3685608"/>
                    <a:pt x="2832997" y="3700003"/>
                    <a:pt x="2837814" y="3714326"/>
                  </a:cubicBezTo>
                  <a:cubicBezTo>
                    <a:pt x="2799637" y="3743122"/>
                    <a:pt x="2849869" y="3750159"/>
                    <a:pt x="2928755" y="3747556"/>
                  </a:cubicBezTo>
                  <a:close/>
                  <a:moveTo>
                    <a:pt x="3084179" y="3320383"/>
                  </a:moveTo>
                  <a:cubicBezTo>
                    <a:pt x="3083593" y="3324569"/>
                    <a:pt x="3079423" y="3329960"/>
                    <a:pt x="3068673" y="3333577"/>
                  </a:cubicBezTo>
                  <a:cubicBezTo>
                    <a:pt x="3035261" y="3352792"/>
                    <a:pt x="3044763" y="3333642"/>
                    <a:pt x="3035196" y="3328882"/>
                  </a:cubicBezTo>
                  <a:cubicBezTo>
                    <a:pt x="3025619" y="3324126"/>
                    <a:pt x="3023208" y="3316960"/>
                    <a:pt x="3044707" y="3309728"/>
                  </a:cubicBezTo>
                  <a:cubicBezTo>
                    <a:pt x="3066198" y="3302499"/>
                    <a:pt x="3073364" y="3300089"/>
                    <a:pt x="3078185" y="3314422"/>
                  </a:cubicBezTo>
                  <a:cubicBezTo>
                    <a:pt x="3081769" y="3313217"/>
                    <a:pt x="3084765" y="3316197"/>
                    <a:pt x="3084179" y="3320383"/>
                  </a:cubicBezTo>
                  <a:close/>
                  <a:moveTo>
                    <a:pt x="3815688" y="686151"/>
                  </a:moveTo>
                  <a:cubicBezTo>
                    <a:pt x="3815688" y="686151"/>
                    <a:pt x="3812153" y="690240"/>
                    <a:pt x="3807699" y="692602"/>
                  </a:cubicBezTo>
                  <a:cubicBezTo>
                    <a:pt x="3807699" y="692602"/>
                    <a:pt x="3803247" y="694964"/>
                    <a:pt x="3802330" y="693237"/>
                  </a:cubicBezTo>
                  <a:cubicBezTo>
                    <a:pt x="3796045" y="692145"/>
                    <a:pt x="3795130" y="690417"/>
                    <a:pt x="3794213" y="688690"/>
                  </a:cubicBezTo>
                  <a:cubicBezTo>
                    <a:pt x="3790550" y="681783"/>
                    <a:pt x="3781525" y="675509"/>
                    <a:pt x="3797498" y="662611"/>
                  </a:cubicBezTo>
                  <a:cubicBezTo>
                    <a:pt x="3797498" y="662611"/>
                    <a:pt x="3801951" y="660250"/>
                    <a:pt x="3801951" y="660250"/>
                  </a:cubicBezTo>
                  <a:cubicBezTo>
                    <a:pt x="3806861" y="658751"/>
                    <a:pt x="3810919" y="661024"/>
                    <a:pt x="3813209" y="665341"/>
                  </a:cubicBezTo>
                  <a:cubicBezTo>
                    <a:pt x="3815499" y="669657"/>
                    <a:pt x="3816020" y="676019"/>
                    <a:pt x="3813857" y="682697"/>
                  </a:cubicBezTo>
                  <a:cubicBezTo>
                    <a:pt x="3814772" y="684424"/>
                    <a:pt x="3810321" y="686786"/>
                    <a:pt x="3815688" y="686151"/>
                  </a:cubicBezTo>
                  <a:close/>
                  <a:moveTo>
                    <a:pt x="3619923" y="1592287"/>
                  </a:moveTo>
                  <a:cubicBezTo>
                    <a:pt x="3617567" y="1597328"/>
                    <a:pt x="3616389" y="1597328"/>
                    <a:pt x="3615211" y="1597328"/>
                  </a:cubicBezTo>
                  <a:cubicBezTo>
                    <a:pt x="3610500" y="1597328"/>
                    <a:pt x="3604612" y="1602361"/>
                    <a:pt x="3602256" y="1582206"/>
                  </a:cubicBezTo>
                  <a:cubicBezTo>
                    <a:pt x="3602256" y="1582206"/>
                    <a:pt x="3602256" y="1577166"/>
                    <a:pt x="3602256" y="1577166"/>
                  </a:cubicBezTo>
                  <a:cubicBezTo>
                    <a:pt x="3602845" y="1572125"/>
                    <a:pt x="3605201" y="1569605"/>
                    <a:pt x="3608145" y="1569605"/>
                  </a:cubicBezTo>
                  <a:cubicBezTo>
                    <a:pt x="3611089" y="1569605"/>
                    <a:pt x="3614622" y="1572125"/>
                    <a:pt x="3617567" y="1577166"/>
                  </a:cubicBezTo>
                  <a:cubicBezTo>
                    <a:pt x="3618745" y="1577166"/>
                    <a:pt x="3618745" y="1582206"/>
                    <a:pt x="3619923" y="1577166"/>
                  </a:cubicBezTo>
                  <a:cubicBezTo>
                    <a:pt x="3619923" y="1577166"/>
                    <a:pt x="3621101" y="1582206"/>
                    <a:pt x="3621101" y="1587247"/>
                  </a:cubicBezTo>
                  <a:cubicBezTo>
                    <a:pt x="3621101" y="1587247"/>
                    <a:pt x="3621101" y="1592287"/>
                    <a:pt x="3619923" y="1592287"/>
                  </a:cubicBezTo>
                  <a:close/>
                  <a:moveTo>
                    <a:pt x="3656432" y="1496535"/>
                  </a:moveTo>
                  <a:cubicBezTo>
                    <a:pt x="3656432" y="1496535"/>
                    <a:pt x="3657610" y="1496534"/>
                    <a:pt x="3657610" y="1491494"/>
                  </a:cubicBezTo>
                  <a:cubicBezTo>
                    <a:pt x="3656432" y="1476373"/>
                    <a:pt x="3655254" y="1461252"/>
                    <a:pt x="3650544" y="1451171"/>
                  </a:cubicBezTo>
                  <a:cubicBezTo>
                    <a:pt x="3649366" y="1451171"/>
                    <a:pt x="3649366" y="1451171"/>
                    <a:pt x="3648189" y="1451171"/>
                  </a:cubicBezTo>
                  <a:cubicBezTo>
                    <a:pt x="3648189" y="1451171"/>
                    <a:pt x="3647011" y="1456212"/>
                    <a:pt x="3647011" y="1456212"/>
                  </a:cubicBezTo>
                  <a:cubicBezTo>
                    <a:pt x="3648189" y="1471333"/>
                    <a:pt x="3650545" y="1486454"/>
                    <a:pt x="3655254" y="1496534"/>
                  </a:cubicBezTo>
                  <a:cubicBezTo>
                    <a:pt x="3655254" y="1501575"/>
                    <a:pt x="3656432" y="1496535"/>
                    <a:pt x="3656432" y="1496535"/>
                  </a:cubicBezTo>
                  <a:close/>
                  <a:moveTo>
                    <a:pt x="3367027" y="3153458"/>
                  </a:moveTo>
                  <a:cubicBezTo>
                    <a:pt x="3364682" y="3170202"/>
                    <a:pt x="3350349" y="3175023"/>
                    <a:pt x="3338427" y="3187011"/>
                  </a:cubicBezTo>
                  <a:cubicBezTo>
                    <a:pt x="3319338" y="3201409"/>
                    <a:pt x="3309770" y="3196650"/>
                    <a:pt x="3314516" y="3187076"/>
                  </a:cubicBezTo>
                  <a:cubicBezTo>
                    <a:pt x="3319282" y="3177496"/>
                    <a:pt x="3331195" y="3165511"/>
                    <a:pt x="3345528" y="3160689"/>
                  </a:cubicBezTo>
                  <a:cubicBezTo>
                    <a:pt x="3352694" y="3158280"/>
                    <a:pt x="3352694" y="3158280"/>
                    <a:pt x="3367027" y="3153458"/>
                  </a:cubicBezTo>
                  <a:close/>
                  <a:moveTo>
                    <a:pt x="3950809" y="672013"/>
                  </a:moveTo>
                  <a:cubicBezTo>
                    <a:pt x="3949893" y="670286"/>
                    <a:pt x="3949893" y="670286"/>
                    <a:pt x="3948977" y="668559"/>
                  </a:cubicBezTo>
                  <a:cubicBezTo>
                    <a:pt x="3948977" y="668559"/>
                    <a:pt x="3943608" y="669193"/>
                    <a:pt x="3943608" y="669193"/>
                  </a:cubicBezTo>
                  <a:cubicBezTo>
                    <a:pt x="3931166" y="678006"/>
                    <a:pt x="3919639" y="688545"/>
                    <a:pt x="3914397" y="700174"/>
                  </a:cubicBezTo>
                  <a:cubicBezTo>
                    <a:pt x="3909944" y="702535"/>
                    <a:pt x="3915312" y="701900"/>
                    <a:pt x="3915312" y="701900"/>
                  </a:cubicBezTo>
                  <a:cubicBezTo>
                    <a:pt x="3915312" y="701900"/>
                    <a:pt x="3916228" y="703627"/>
                    <a:pt x="3920682" y="701266"/>
                  </a:cubicBezTo>
                  <a:cubicBezTo>
                    <a:pt x="3933124" y="692454"/>
                    <a:pt x="3945567" y="683642"/>
                    <a:pt x="3950809" y="672013"/>
                  </a:cubicBezTo>
                  <a:close/>
                  <a:moveTo>
                    <a:pt x="3381872" y="3339889"/>
                  </a:moveTo>
                  <a:cubicBezTo>
                    <a:pt x="3322269" y="3399825"/>
                    <a:pt x="3245854" y="3433495"/>
                    <a:pt x="3210095" y="3469455"/>
                  </a:cubicBezTo>
                  <a:cubicBezTo>
                    <a:pt x="3191007" y="3483853"/>
                    <a:pt x="3155173" y="3495906"/>
                    <a:pt x="3138430" y="3493560"/>
                  </a:cubicBezTo>
                  <a:cubicBezTo>
                    <a:pt x="3128862" y="3488801"/>
                    <a:pt x="3155118" y="3471992"/>
                    <a:pt x="3169442" y="3467175"/>
                  </a:cubicBezTo>
                  <a:cubicBezTo>
                    <a:pt x="3248264" y="3440662"/>
                    <a:pt x="3286381" y="3387964"/>
                    <a:pt x="3381872" y="3339889"/>
                  </a:cubicBezTo>
                  <a:close/>
                  <a:moveTo>
                    <a:pt x="3443950" y="3195379"/>
                  </a:moveTo>
                  <a:cubicBezTo>
                    <a:pt x="3444862" y="3201055"/>
                    <a:pt x="3441294" y="3208236"/>
                    <a:pt x="3422203" y="3222629"/>
                  </a:cubicBezTo>
                  <a:cubicBezTo>
                    <a:pt x="3395958" y="3239434"/>
                    <a:pt x="3355369" y="3261065"/>
                    <a:pt x="3362470" y="3234743"/>
                  </a:cubicBezTo>
                  <a:cubicBezTo>
                    <a:pt x="3367230" y="3225176"/>
                    <a:pt x="3340909" y="3218074"/>
                    <a:pt x="3393411" y="3184460"/>
                  </a:cubicBezTo>
                  <a:cubicBezTo>
                    <a:pt x="3424422" y="3158074"/>
                    <a:pt x="3433998" y="3162830"/>
                    <a:pt x="3438820" y="3177163"/>
                  </a:cubicBezTo>
                  <a:cubicBezTo>
                    <a:pt x="3437648" y="3185535"/>
                    <a:pt x="3443038" y="3189705"/>
                    <a:pt x="3443950" y="3195379"/>
                  </a:cubicBezTo>
                  <a:close/>
                  <a:moveTo>
                    <a:pt x="3913621" y="1555751"/>
                  </a:moveTo>
                  <a:cubicBezTo>
                    <a:pt x="3914357" y="1549450"/>
                    <a:pt x="3914357" y="1541890"/>
                    <a:pt x="3913179" y="1531809"/>
                  </a:cubicBezTo>
                  <a:cubicBezTo>
                    <a:pt x="3909645" y="1526769"/>
                    <a:pt x="3904934" y="1526769"/>
                    <a:pt x="3901402" y="1531809"/>
                  </a:cubicBezTo>
                  <a:cubicBezTo>
                    <a:pt x="3897868" y="1536850"/>
                    <a:pt x="3896690" y="1551970"/>
                    <a:pt x="3897868" y="1562051"/>
                  </a:cubicBezTo>
                  <a:cubicBezTo>
                    <a:pt x="3899046" y="1567085"/>
                    <a:pt x="3900224" y="1577165"/>
                    <a:pt x="3901402" y="1577165"/>
                  </a:cubicBezTo>
                  <a:cubicBezTo>
                    <a:pt x="3904934" y="1582206"/>
                    <a:pt x="3907290" y="1577165"/>
                    <a:pt x="3909645" y="1572132"/>
                  </a:cubicBezTo>
                  <a:cubicBezTo>
                    <a:pt x="3911412" y="1567092"/>
                    <a:pt x="3912884" y="1562051"/>
                    <a:pt x="3913621" y="1555751"/>
                  </a:cubicBezTo>
                  <a:close/>
                  <a:moveTo>
                    <a:pt x="3603772" y="2959153"/>
                  </a:moveTo>
                  <a:cubicBezTo>
                    <a:pt x="3600800" y="2965136"/>
                    <a:pt x="3593653" y="2973524"/>
                    <a:pt x="3581734" y="2985510"/>
                  </a:cubicBezTo>
                  <a:cubicBezTo>
                    <a:pt x="3569812" y="2997498"/>
                    <a:pt x="3562645" y="2999908"/>
                    <a:pt x="3560235" y="2992742"/>
                  </a:cubicBezTo>
                  <a:cubicBezTo>
                    <a:pt x="3564991" y="2983165"/>
                    <a:pt x="3560170" y="2968832"/>
                    <a:pt x="3564929" y="2959264"/>
                  </a:cubicBezTo>
                  <a:cubicBezTo>
                    <a:pt x="3581608" y="2937699"/>
                    <a:pt x="3593586" y="2949625"/>
                    <a:pt x="3600752" y="2947215"/>
                  </a:cubicBezTo>
                  <a:cubicBezTo>
                    <a:pt x="3605539" y="2949587"/>
                    <a:pt x="3606743" y="2953168"/>
                    <a:pt x="3603772" y="2959153"/>
                  </a:cubicBezTo>
                  <a:close/>
                  <a:moveTo>
                    <a:pt x="3718408" y="3130984"/>
                  </a:moveTo>
                  <a:cubicBezTo>
                    <a:pt x="3723228" y="3145318"/>
                    <a:pt x="3687458" y="3181271"/>
                    <a:pt x="3646878" y="3202898"/>
                  </a:cubicBezTo>
                  <a:cubicBezTo>
                    <a:pt x="3637240" y="3174242"/>
                    <a:pt x="3660945" y="3102449"/>
                    <a:pt x="3636973" y="3078614"/>
                  </a:cubicBezTo>
                  <a:cubicBezTo>
                    <a:pt x="3627405" y="3073854"/>
                    <a:pt x="3644074" y="3052293"/>
                    <a:pt x="3655996" y="3040305"/>
                  </a:cubicBezTo>
                  <a:cubicBezTo>
                    <a:pt x="3667919" y="3028317"/>
                    <a:pt x="3687009" y="3013919"/>
                    <a:pt x="3689419" y="3021085"/>
                  </a:cubicBezTo>
                  <a:cubicBezTo>
                    <a:pt x="3701472" y="3056919"/>
                    <a:pt x="3713521" y="3092741"/>
                    <a:pt x="3718408" y="3130984"/>
                  </a:cubicBezTo>
                  <a:close/>
                  <a:moveTo>
                    <a:pt x="3626097" y="3529065"/>
                  </a:moveTo>
                  <a:cubicBezTo>
                    <a:pt x="3626846" y="3530184"/>
                    <a:pt x="3626254" y="3532876"/>
                    <a:pt x="3623877" y="3537664"/>
                  </a:cubicBezTo>
                  <a:cubicBezTo>
                    <a:pt x="3621541" y="3554404"/>
                    <a:pt x="3595286" y="3571213"/>
                    <a:pt x="3569030" y="3588022"/>
                  </a:cubicBezTo>
                  <a:cubicBezTo>
                    <a:pt x="3547530" y="3595254"/>
                    <a:pt x="3526040" y="3602483"/>
                    <a:pt x="3530796" y="3592905"/>
                  </a:cubicBezTo>
                  <a:cubicBezTo>
                    <a:pt x="3542708" y="3580920"/>
                    <a:pt x="3568965" y="3564113"/>
                    <a:pt x="3595220" y="3547303"/>
                  </a:cubicBezTo>
                  <a:cubicBezTo>
                    <a:pt x="3609537" y="3536505"/>
                    <a:pt x="3623849" y="3525708"/>
                    <a:pt x="3626097" y="3529065"/>
                  </a:cubicBezTo>
                  <a:close/>
                  <a:moveTo>
                    <a:pt x="3828561" y="2784463"/>
                  </a:moveTo>
                  <a:cubicBezTo>
                    <a:pt x="3826265" y="2792089"/>
                    <a:pt x="3822701" y="2800765"/>
                    <a:pt x="3817945" y="2810340"/>
                  </a:cubicBezTo>
                  <a:cubicBezTo>
                    <a:pt x="3801276" y="2831901"/>
                    <a:pt x="3796520" y="2841478"/>
                    <a:pt x="3786943" y="2836722"/>
                  </a:cubicBezTo>
                  <a:cubicBezTo>
                    <a:pt x="3774956" y="2824800"/>
                    <a:pt x="3753455" y="2832032"/>
                    <a:pt x="3781995" y="2774579"/>
                  </a:cubicBezTo>
                  <a:cubicBezTo>
                    <a:pt x="3786741" y="2765004"/>
                    <a:pt x="3805830" y="2750606"/>
                    <a:pt x="3812996" y="2748196"/>
                  </a:cubicBezTo>
                  <a:cubicBezTo>
                    <a:pt x="3830930" y="2748147"/>
                    <a:pt x="3835449" y="2761584"/>
                    <a:pt x="3828561" y="2784463"/>
                  </a:cubicBezTo>
                  <a:close/>
                  <a:moveTo>
                    <a:pt x="3780688" y="3173844"/>
                  </a:moveTo>
                  <a:cubicBezTo>
                    <a:pt x="3775932" y="3183421"/>
                    <a:pt x="3766420" y="3202576"/>
                    <a:pt x="3747331" y="3216974"/>
                  </a:cubicBezTo>
                  <a:cubicBezTo>
                    <a:pt x="3728238" y="3231362"/>
                    <a:pt x="3699582" y="3241001"/>
                    <a:pt x="3701930" y="3224267"/>
                  </a:cubicBezTo>
                  <a:cubicBezTo>
                    <a:pt x="3701930" y="3224267"/>
                    <a:pt x="3721010" y="3209872"/>
                    <a:pt x="3725766" y="3200295"/>
                  </a:cubicBezTo>
                  <a:cubicBezTo>
                    <a:pt x="3749612" y="3176320"/>
                    <a:pt x="3775867" y="3159511"/>
                    <a:pt x="3780688" y="3173844"/>
                  </a:cubicBezTo>
                  <a:close/>
                  <a:moveTo>
                    <a:pt x="4031544" y="2235983"/>
                  </a:moveTo>
                  <a:cubicBezTo>
                    <a:pt x="4007901" y="2331675"/>
                    <a:pt x="4007901" y="2331675"/>
                    <a:pt x="3938591" y="2339034"/>
                  </a:cubicBezTo>
                  <a:cubicBezTo>
                    <a:pt x="3986275" y="2291096"/>
                    <a:pt x="4007710" y="2259955"/>
                    <a:pt x="4031544" y="2235983"/>
                  </a:cubicBezTo>
                  <a:close/>
                  <a:moveTo>
                    <a:pt x="4221643" y="1917795"/>
                  </a:moveTo>
                  <a:cubicBezTo>
                    <a:pt x="4220772" y="1927061"/>
                    <a:pt x="4217205" y="1934244"/>
                    <a:pt x="4210038" y="1936655"/>
                  </a:cubicBezTo>
                  <a:cubicBezTo>
                    <a:pt x="4193294" y="1934310"/>
                    <a:pt x="4183717" y="1929554"/>
                    <a:pt x="4186001" y="1888909"/>
                  </a:cubicBezTo>
                  <a:cubicBezTo>
                    <a:pt x="4185936" y="1864999"/>
                    <a:pt x="4183460" y="1833922"/>
                    <a:pt x="4197793" y="1829100"/>
                  </a:cubicBezTo>
                  <a:cubicBezTo>
                    <a:pt x="4216872" y="1814705"/>
                    <a:pt x="4209846" y="1864934"/>
                    <a:pt x="4217078" y="1886434"/>
                  </a:cubicBezTo>
                  <a:cubicBezTo>
                    <a:pt x="4220692" y="1897179"/>
                    <a:pt x="4222515" y="1908528"/>
                    <a:pt x="4221643" y="1917795"/>
                  </a:cubicBezTo>
                  <a:close/>
                  <a:moveTo>
                    <a:pt x="3952526" y="3068179"/>
                  </a:moveTo>
                  <a:cubicBezTo>
                    <a:pt x="3900151" y="3149605"/>
                    <a:pt x="3835727" y="3195207"/>
                    <a:pt x="3766609" y="3274287"/>
                  </a:cubicBezTo>
                  <a:cubicBezTo>
                    <a:pt x="3809341" y="3164196"/>
                    <a:pt x="3816508" y="3161785"/>
                    <a:pt x="3952526" y="3068179"/>
                  </a:cubicBezTo>
                  <a:close/>
                  <a:moveTo>
                    <a:pt x="4158510" y="2328881"/>
                  </a:moveTo>
                  <a:cubicBezTo>
                    <a:pt x="4091803" y="2415127"/>
                    <a:pt x="4084379" y="2321907"/>
                    <a:pt x="4046135" y="2326792"/>
                  </a:cubicBezTo>
                  <a:cubicBezTo>
                    <a:pt x="4029391" y="2324447"/>
                    <a:pt x="4045944" y="2255072"/>
                    <a:pt x="4069586" y="2159379"/>
                  </a:cubicBezTo>
                  <a:cubicBezTo>
                    <a:pt x="4069980" y="2302817"/>
                    <a:pt x="4131997" y="2250058"/>
                    <a:pt x="4158510" y="2328881"/>
                  </a:cubicBezTo>
                  <a:close/>
                  <a:moveTo>
                    <a:pt x="4143980" y="2682269"/>
                  </a:moveTo>
                  <a:cubicBezTo>
                    <a:pt x="4138307" y="2700007"/>
                    <a:pt x="4126271" y="2725088"/>
                    <a:pt x="4114214" y="2742607"/>
                  </a:cubicBezTo>
                  <a:cubicBezTo>
                    <a:pt x="4073762" y="2812043"/>
                    <a:pt x="4023736" y="2876735"/>
                    <a:pt x="3940350" y="2984546"/>
                  </a:cubicBezTo>
                  <a:cubicBezTo>
                    <a:pt x="3999826" y="2876800"/>
                    <a:pt x="3973505" y="2869699"/>
                    <a:pt x="3951940" y="2853020"/>
                  </a:cubicBezTo>
                  <a:cubicBezTo>
                    <a:pt x="4042493" y="2742798"/>
                    <a:pt x="4080470" y="2642284"/>
                    <a:pt x="4087378" y="2544242"/>
                  </a:cubicBezTo>
                  <a:cubicBezTo>
                    <a:pt x="4135189" y="2544116"/>
                    <a:pt x="4097279" y="2668540"/>
                    <a:pt x="4142685" y="2661234"/>
                  </a:cubicBezTo>
                  <a:cubicBezTo>
                    <a:pt x="4146268" y="2660028"/>
                    <a:pt x="4147620" y="2662565"/>
                    <a:pt x="4147297" y="2667534"/>
                  </a:cubicBezTo>
                  <a:cubicBezTo>
                    <a:pt x="4147055" y="2671262"/>
                    <a:pt x="4145870" y="2676357"/>
                    <a:pt x="4143980" y="2682269"/>
                  </a:cubicBezTo>
                  <a:close/>
                  <a:moveTo>
                    <a:pt x="4286873" y="2139516"/>
                  </a:moveTo>
                  <a:cubicBezTo>
                    <a:pt x="4283839" y="2150134"/>
                    <a:pt x="4279384" y="2160607"/>
                    <a:pt x="4272837" y="2170786"/>
                  </a:cubicBezTo>
                  <a:cubicBezTo>
                    <a:pt x="4251337" y="2178018"/>
                    <a:pt x="4272641" y="2099055"/>
                    <a:pt x="4253491" y="2089553"/>
                  </a:cubicBezTo>
                  <a:cubicBezTo>
                    <a:pt x="4234336" y="2080042"/>
                    <a:pt x="4231860" y="2048964"/>
                    <a:pt x="4238900" y="1998743"/>
                  </a:cubicBezTo>
                  <a:cubicBezTo>
                    <a:pt x="4241245" y="1982000"/>
                    <a:pt x="4250757" y="1962845"/>
                    <a:pt x="4250822" y="1986756"/>
                  </a:cubicBezTo>
                  <a:cubicBezTo>
                    <a:pt x="4258181" y="2056065"/>
                    <a:pt x="4298503" y="1938808"/>
                    <a:pt x="4294004" y="2044016"/>
                  </a:cubicBezTo>
                  <a:cubicBezTo>
                    <a:pt x="4292299" y="2074497"/>
                    <a:pt x="4295977" y="2107660"/>
                    <a:pt x="4286873" y="2139516"/>
                  </a:cubicBezTo>
                  <a:close/>
                  <a:moveTo>
                    <a:pt x="4093291" y="3068696"/>
                  </a:moveTo>
                  <a:cubicBezTo>
                    <a:pt x="4090619" y="3075578"/>
                    <a:pt x="4085261" y="3083364"/>
                    <a:pt x="4079299" y="3089357"/>
                  </a:cubicBezTo>
                  <a:cubicBezTo>
                    <a:pt x="4074544" y="3098935"/>
                    <a:pt x="4057799" y="3096590"/>
                    <a:pt x="4050643" y="3098996"/>
                  </a:cubicBezTo>
                  <a:cubicBezTo>
                    <a:pt x="4043466" y="3101410"/>
                    <a:pt x="4052978" y="3082256"/>
                    <a:pt x="4057744" y="3072675"/>
                  </a:cubicBezTo>
                  <a:cubicBezTo>
                    <a:pt x="4069657" y="3060691"/>
                    <a:pt x="4083990" y="3055870"/>
                    <a:pt x="4091157" y="3053459"/>
                  </a:cubicBezTo>
                  <a:cubicBezTo>
                    <a:pt x="4095945" y="3055837"/>
                    <a:pt x="4095962" y="3061814"/>
                    <a:pt x="4093291" y="3068696"/>
                  </a:cubicBezTo>
                  <a:close/>
                  <a:moveTo>
                    <a:pt x="4342794" y="2234234"/>
                  </a:moveTo>
                  <a:cubicBezTo>
                    <a:pt x="4335553" y="2263840"/>
                    <a:pt x="4325183" y="2296741"/>
                    <a:pt x="4311536" y="2333240"/>
                  </a:cubicBezTo>
                  <a:cubicBezTo>
                    <a:pt x="4311269" y="2237611"/>
                    <a:pt x="4299164" y="2177875"/>
                    <a:pt x="4327488" y="2048697"/>
                  </a:cubicBezTo>
                  <a:cubicBezTo>
                    <a:pt x="4358082" y="2086264"/>
                    <a:pt x="4364518" y="2145416"/>
                    <a:pt x="4342794" y="2234234"/>
                  </a:cubicBezTo>
                  <a:close/>
                  <a:moveTo>
                    <a:pt x="4403099" y="2157867"/>
                  </a:moveTo>
                  <a:cubicBezTo>
                    <a:pt x="4399555" y="2174014"/>
                    <a:pt x="4394814" y="2189567"/>
                    <a:pt x="4387681" y="2203931"/>
                  </a:cubicBezTo>
                  <a:cubicBezTo>
                    <a:pt x="4373282" y="2184843"/>
                    <a:pt x="4385143" y="2148954"/>
                    <a:pt x="4389834" y="2115468"/>
                  </a:cubicBezTo>
                  <a:cubicBezTo>
                    <a:pt x="4394525" y="2081980"/>
                    <a:pt x="4389641" y="2043747"/>
                    <a:pt x="4406375" y="2046095"/>
                  </a:cubicBezTo>
                  <a:cubicBezTo>
                    <a:pt x="4420709" y="2041274"/>
                    <a:pt x="4418425" y="2081918"/>
                    <a:pt x="4411333" y="2108235"/>
                  </a:cubicBezTo>
                  <a:cubicBezTo>
                    <a:pt x="4408988" y="2124980"/>
                    <a:pt x="4406642" y="2141720"/>
                    <a:pt x="4403099" y="2157867"/>
                  </a:cubicBezTo>
                  <a:close/>
                  <a:moveTo>
                    <a:pt x="4480744" y="1875541"/>
                  </a:moveTo>
                  <a:cubicBezTo>
                    <a:pt x="4481660" y="1877268"/>
                    <a:pt x="4482575" y="1878995"/>
                    <a:pt x="4478122" y="1881357"/>
                  </a:cubicBezTo>
                  <a:cubicBezTo>
                    <a:pt x="4473677" y="1883716"/>
                    <a:pt x="4468301" y="1884353"/>
                    <a:pt x="4467386" y="1882626"/>
                  </a:cubicBezTo>
                  <a:cubicBezTo>
                    <a:pt x="4461108" y="1881531"/>
                    <a:pt x="4458359" y="1876350"/>
                    <a:pt x="4456528" y="1872898"/>
                  </a:cubicBezTo>
                  <a:cubicBezTo>
                    <a:pt x="4457311" y="1863632"/>
                    <a:pt x="4458106" y="1854359"/>
                    <a:pt x="4459679" y="1835825"/>
                  </a:cubicBezTo>
                  <a:cubicBezTo>
                    <a:pt x="4469754" y="1854819"/>
                    <a:pt x="4475248" y="1865179"/>
                    <a:pt x="4480744" y="1875541"/>
                  </a:cubicBezTo>
                  <a:close/>
                  <a:moveTo>
                    <a:pt x="4360013" y="2398818"/>
                  </a:moveTo>
                  <a:cubicBezTo>
                    <a:pt x="4357175" y="2412610"/>
                    <a:pt x="4351842" y="2429360"/>
                    <a:pt x="4342935" y="2450305"/>
                  </a:cubicBezTo>
                  <a:cubicBezTo>
                    <a:pt x="4333420" y="2469450"/>
                    <a:pt x="4314331" y="2483848"/>
                    <a:pt x="4314331" y="2483848"/>
                  </a:cubicBezTo>
                  <a:cubicBezTo>
                    <a:pt x="4319025" y="2450370"/>
                    <a:pt x="4318894" y="2402551"/>
                    <a:pt x="4337847" y="2340344"/>
                  </a:cubicBezTo>
                  <a:cubicBezTo>
                    <a:pt x="4342603" y="2330767"/>
                    <a:pt x="4349770" y="2328356"/>
                    <a:pt x="4347359" y="2321190"/>
                  </a:cubicBezTo>
                  <a:cubicBezTo>
                    <a:pt x="4354591" y="2342690"/>
                    <a:pt x="4368527" y="2357441"/>
                    <a:pt x="4360013" y="2398818"/>
                  </a:cubicBezTo>
                  <a:close/>
                  <a:moveTo>
                    <a:pt x="4307884" y="2749249"/>
                  </a:moveTo>
                  <a:cubicBezTo>
                    <a:pt x="4286651" y="2852108"/>
                    <a:pt x="4222227" y="2897711"/>
                    <a:pt x="4198444" y="2945586"/>
                  </a:cubicBezTo>
                  <a:cubicBezTo>
                    <a:pt x="4224562" y="2880970"/>
                    <a:pt x="4262676" y="2828263"/>
                    <a:pt x="4307884" y="2749249"/>
                  </a:cubicBezTo>
                  <a:close/>
                  <a:moveTo>
                    <a:pt x="4515673" y="1952153"/>
                  </a:moveTo>
                  <a:cubicBezTo>
                    <a:pt x="4516588" y="1953880"/>
                    <a:pt x="4512135" y="1956242"/>
                    <a:pt x="4508599" y="1960331"/>
                  </a:cubicBezTo>
                  <a:cubicBezTo>
                    <a:pt x="4504145" y="1962692"/>
                    <a:pt x="4499693" y="1965053"/>
                    <a:pt x="4498778" y="1963326"/>
                  </a:cubicBezTo>
                  <a:cubicBezTo>
                    <a:pt x="4492493" y="1962235"/>
                    <a:pt x="4489745" y="1957057"/>
                    <a:pt x="4487914" y="1953602"/>
                  </a:cubicBezTo>
                  <a:cubicBezTo>
                    <a:pt x="4486082" y="1950148"/>
                    <a:pt x="4485165" y="1948421"/>
                    <a:pt x="4494071" y="1943698"/>
                  </a:cubicBezTo>
                  <a:cubicBezTo>
                    <a:pt x="4498525" y="1941336"/>
                    <a:pt x="4503894" y="1940701"/>
                    <a:pt x="4504809" y="1942428"/>
                  </a:cubicBezTo>
                  <a:cubicBezTo>
                    <a:pt x="4511094" y="1943520"/>
                    <a:pt x="4512926" y="1946974"/>
                    <a:pt x="4515673" y="1952153"/>
                  </a:cubicBezTo>
                  <a:close/>
                  <a:moveTo>
                    <a:pt x="4965108" y="917278"/>
                  </a:moveTo>
                  <a:cubicBezTo>
                    <a:pt x="4949923" y="920906"/>
                    <a:pt x="4942718" y="918092"/>
                    <a:pt x="4939970" y="912911"/>
                  </a:cubicBezTo>
                  <a:cubicBezTo>
                    <a:pt x="4939054" y="911184"/>
                    <a:pt x="4940765" y="903638"/>
                    <a:pt x="4945212" y="901280"/>
                  </a:cubicBezTo>
                  <a:cubicBezTo>
                    <a:pt x="4953201" y="894829"/>
                    <a:pt x="4960401" y="897649"/>
                    <a:pt x="4962233" y="901103"/>
                  </a:cubicBezTo>
                  <a:cubicBezTo>
                    <a:pt x="4964066" y="904557"/>
                    <a:pt x="4962361" y="912099"/>
                    <a:pt x="4965108" y="917278"/>
                  </a:cubicBezTo>
                  <a:close/>
                  <a:moveTo>
                    <a:pt x="4953625" y="1125536"/>
                  </a:moveTo>
                  <a:cubicBezTo>
                    <a:pt x="4952561" y="1130249"/>
                    <a:pt x="4949710" y="1135632"/>
                    <a:pt x="4941721" y="1142082"/>
                  </a:cubicBezTo>
                  <a:cubicBezTo>
                    <a:pt x="4921042" y="1135351"/>
                    <a:pt x="4900357" y="1128619"/>
                    <a:pt x="4901935" y="1110083"/>
                  </a:cubicBezTo>
                  <a:cubicBezTo>
                    <a:pt x="4899187" y="1104902"/>
                    <a:pt x="4907178" y="1098454"/>
                    <a:pt x="4916993" y="1095458"/>
                  </a:cubicBezTo>
                  <a:cubicBezTo>
                    <a:pt x="4930414" y="1093872"/>
                    <a:pt x="4940495" y="1094057"/>
                    <a:pt x="4946911" y="1096738"/>
                  </a:cubicBezTo>
                  <a:cubicBezTo>
                    <a:pt x="4953325" y="1099421"/>
                    <a:pt x="4956073" y="1104602"/>
                    <a:pt x="4954826" y="1113007"/>
                  </a:cubicBezTo>
                  <a:cubicBezTo>
                    <a:pt x="4953973" y="1116778"/>
                    <a:pt x="4954691" y="1120822"/>
                    <a:pt x="4953625" y="1125536"/>
                  </a:cubicBezTo>
                  <a:close/>
                  <a:moveTo>
                    <a:pt x="5009983" y="1001888"/>
                  </a:moveTo>
                  <a:cubicBezTo>
                    <a:pt x="5009983" y="1001888"/>
                    <a:pt x="5006452" y="1005973"/>
                    <a:pt x="5001993" y="1008338"/>
                  </a:cubicBezTo>
                  <a:cubicBezTo>
                    <a:pt x="4997546" y="1010696"/>
                    <a:pt x="4991262" y="1009604"/>
                    <a:pt x="4995714" y="1007242"/>
                  </a:cubicBezTo>
                  <a:cubicBezTo>
                    <a:pt x="4991137" y="998610"/>
                    <a:pt x="4991003" y="987616"/>
                    <a:pt x="4988135" y="971438"/>
                  </a:cubicBezTo>
                  <a:cubicBezTo>
                    <a:pt x="4996248" y="975985"/>
                    <a:pt x="5001679" y="980848"/>
                    <a:pt x="5005097" y="985950"/>
                  </a:cubicBezTo>
                  <a:cubicBezTo>
                    <a:pt x="5008516" y="991051"/>
                    <a:pt x="5009920" y="996391"/>
                    <a:pt x="5009983" y="1001888"/>
                  </a:cubicBezTo>
                  <a:close/>
                  <a:moveTo>
                    <a:pt x="4989112" y="1201853"/>
                  </a:moveTo>
                  <a:cubicBezTo>
                    <a:pt x="4989030" y="1204387"/>
                    <a:pt x="4987718" y="1207295"/>
                    <a:pt x="4983724" y="1210519"/>
                  </a:cubicBezTo>
                  <a:cubicBezTo>
                    <a:pt x="4972197" y="1221059"/>
                    <a:pt x="4968533" y="1214151"/>
                    <a:pt x="4971160" y="1208332"/>
                  </a:cubicBezTo>
                  <a:cubicBezTo>
                    <a:pt x="4968413" y="1203153"/>
                    <a:pt x="4965665" y="1197973"/>
                    <a:pt x="4962917" y="1192792"/>
                  </a:cubicBezTo>
                  <a:cubicBezTo>
                    <a:pt x="4977186" y="1187437"/>
                    <a:pt x="4979934" y="1192617"/>
                    <a:pt x="4987133" y="1195434"/>
                  </a:cubicBezTo>
                  <a:cubicBezTo>
                    <a:pt x="4988050" y="1197161"/>
                    <a:pt x="4989195" y="1199320"/>
                    <a:pt x="4989112" y="1201853"/>
                  </a:cubicBezTo>
                  <a:close/>
                  <a:moveTo>
                    <a:pt x="4869319" y="2343806"/>
                  </a:moveTo>
                  <a:cubicBezTo>
                    <a:pt x="4849296" y="2439528"/>
                    <a:pt x="4823703" y="2533884"/>
                    <a:pt x="4792875" y="2626013"/>
                  </a:cubicBezTo>
                  <a:cubicBezTo>
                    <a:pt x="4669495" y="2970611"/>
                    <a:pt x="4471923" y="3284333"/>
                    <a:pt x="4221572" y="3536046"/>
                  </a:cubicBezTo>
                  <a:cubicBezTo>
                    <a:pt x="3990322" y="3773366"/>
                    <a:pt x="3723108" y="3974909"/>
                    <a:pt x="3410293" y="4112038"/>
                  </a:cubicBezTo>
                  <a:cubicBezTo>
                    <a:pt x="3032979" y="4270862"/>
                    <a:pt x="2610019" y="4341344"/>
                    <a:pt x="2205867" y="4301795"/>
                  </a:cubicBezTo>
                  <a:cubicBezTo>
                    <a:pt x="2146062" y="4290012"/>
                    <a:pt x="2071930" y="4283039"/>
                    <a:pt x="2021709" y="4275998"/>
                  </a:cubicBezTo>
                  <a:cubicBezTo>
                    <a:pt x="1844783" y="4271702"/>
                    <a:pt x="1729678" y="4142915"/>
                    <a:pt x="1547996" y="4148195"/>
                  </a:cubicBezTo>
                  <a:cubicBezTo>
                    <a:pt x="1366118" y="4081745"/>
                    <a:pt x="1196157" y="4003319"/>
                    <a:pt x="1033294" y="3898564"/>
                  </a:cubicBezTo>
                  <a:cubicBezTo>
                    <a:pt x="870443" y="3793815"/>
                    <a:pt x="724262" y="3667504"/>
                    <a:pt x="594758" y="3519628"/>
                  </a:cubicBezTo>
                  <a:cubicBezTo>
                    <a:pt x="458092" y="3374173"/>
                    <a:pt x="338102" y="3207143"/>
                    <a:pt x="249178" y="3037641"/>
                  </a:cubicBezTo>
                  <a:cubicBezTo>
                    <a:pt x="97726" y="2729645"/>
                    <a:pt x="-5990" y="2397614"/>
                    <a:pt x="268" y="2060503"/>
                  </a:cubicBezTo>
                  <a:cubicBezTo>
                    <a:pt x="4242" y="1764034"/>
                    <a:pt x="39222" y="1441194"/>
                    <a:pt x="138827" y="1144469"/>
                  </a:cubicBezTo>
                  <a:cubicBezTo>
                    <a:pt x="252701" y="819013"/>
                    <a:pt x="462261" y="517213"/>
                    <a:pt x="724588" y="277417"/>
                  </a:cubicBezTo>
                  <a:cubicBezTo>
                    <a:pt x="779438" y="227069"/>
                    <a:pt x="846273" y="188632"/>
                    <a:pt x="905951" y="152604"/>
                  </a:cubicBezTo>
                  <a:lnTo>
                    <a:pt x="1262613" y="0"/>
                  </a:lnTo>
                  <a:lnTo>
                    <a:pt x="1223254" y="38371"/>
                  </a:lnTo>
                  <a:lnTo>
                    <a:pt x="839308" y="262761"/>
                  </a:lnTo>
                  <a:cubicBezTo>
                    <a:pt x="674102" y="394104"/>
                    <a:pt x="529289" y="550498"/>
                    <a:pt x="415028" y="732503"/>
                  </a:cubicBezTo>
                  <a:cubicBezTo>
                    <a:pt x="155571" y="1146814"/>
                    <a:pt x="51669" y="1620467"/>
                    <a:pt x="72051" y="2084211"/>
                  </a:cubicBezTo>
                  <a:cubicBezTo>
                    <a:pt x="94856" y="2555129"/>
                    <a:pt x="263510" y="3032820"/>
                    <a:pt x="587273" y="3402507"/>
                  </a:cubicBezTo>
                  <a:cubicBezTo>
                    <a:pt x="908612" y="3765021"/>
                    <a:pt x="1327683" y="4014910"/>
                    <a:pt x="1782246" y="4133211"/>
                  </a:cubicBezTo>
                  <a:cubicBezTo>
                    <a:pt x="2004734" y="4189990"/>
                    <a:pt x="2235521" y="4218040"/>
                    <a:pt x="2467107" y="4212931"/>
                  </a:cubicBezTo>
                  <a:lnTo>
                    <a:pt x="2756422" y="4162881"/>
                  </a:lnTo>
                  <a:lnTo>
                    <a:pt x="2819307" y="4160267"/>
                  </a:lnTo>
                  <a:lnTo>
                    <a:pt x="2893310" y="4139190"/>
                  </a:lnTo>
                  <a:lnTo>
                    <a:pt x="3156815" y="4093604"/>
                  </a:lnTo>
                  <a:cubicBezTo>
                    <a:pt x="3598683" y="3936999"/>
                    <a:pt x="3985234" y="3663406"/>
                    <a:pt x="4273562" y="3311179"/>
                  </a:cubicBezTo>
                  <a:cubicBezTo>
                    <a:pt x="4254408" y="3301667"/>
                    <a:pt x="4225816" y="3335216"/>
                    <a:pt x="4209137" y="3356780"/>
                  </a:cubicBezTo>
                  <a:cubicBezTo>
                    <a:pt x="3970901" y="3668227"/>
                    <a:pt x="3624802" y="3872382"/>
                    <a:pt x="3264242" y="4033547"/>
                  </a:cubicBezTo>
                  <a:lnTo>
                    <a:pt x="2893310" y="4139190"/>
                  </a:lnTo>
                  <a:lnTo>
                    <a:pt x="2756422" y="4162881"/>
                  </a:lnTo>
                  <a:lnTo>
                    <a:pt x="2356153" y="4179459"/>
                  </a:lnTo>
                  <a:cubicBezTo>
                    <a:pt x="2078778" y="4161096"/>
                    <a:pt x="1806080" y="4109238"/>
                    <a:pt x="1542843" y="4014325"/>
                  </a:cubicBezTo>
                  <a:cubicBezTo>
                    <a:pt x="1344225" y="3945537"/>
                    <a:pt x="1167041" y="3845611"/>
                    <a:pt x="1011282" y="3714544"/>
                  </a:cubicBezTo>
                  <a:cubicBezTo>
                    <a:pt x="913048" y="3635913"/>
                    <a:pt x="824382" y="3562041"/>
                    <a:pt x="733314" y="3481000"/>
                  </a:cubicBezTo>
                  <a:cubicBezTo>
                    <a:pt x="510464" y="3292738"/>
                    <a:pt x="344745" y="3013473"/>
                    <a:pt x="243579" y="2736427"/>
                  </a:cubicBezTo>
                  <a:cubicBezTo>
                    <a:pt x="209834" y="2636104"/>
                    <a:pt x="207166" y="2533307"/>
                    <a:pt x="173345" y="2409077"/>
                  </a:cubicBezTo>
                  <a:cubicBezTo>
                    <a:pt x="129898" y="2256189"/>
                    <a:pt x="117525" y="2100825"/>
                    <a:pt x="133810" y="1935820"/>
                  </a:cubicBezTo>
                  <a:cubicBezTo>
                    <a:pt x="140644" y="1813872"/>
                    <a:pt x="149837" y="1675186"/>
                    <a:pt x="163839" y="1550826"/>
                  </a:cubicBezTo>
                  <a:cubicBezTo>
                    <a:pt x="163712" y="1503016"/>
                    <a:pt x="170748" y="1452785"/>
                    <a:pt x="204099" y="1409668"/>
                  </a:cubicBezTo>
                  <a:cubicBezTo>
                    <a:pt x="178237" y="1569915"/>
                    <a:pt x="164298" y="1718176"/>
                    <a:pt x="159930" y="1871205"/>
                  </a:cubicBezTo>
                  <a:cubicBezTo>
                    <a:pt x="155245" y="1904679"/>
                    <a:pt x="157720" y="1935756"/>
                    <a:pt x="153027" y="1969234"/>
                  </a:cubicBezTo>
                  <a:cubicBezTo>
                    <a:pt x="153348" y="2088775"/>
                    <a:pt x="175116" y="2177171"/>
                    <a:pt x="199283" y="2272737"/>
                  </a:cubicBezTo>
                  <a:cubicBezTo>
                    <a:pt x="211397" y="2332471"/>
                    <a:pt x="197322" y="2432923"/>
                    <a:pt x="235888" y="2547578"/>
                  </a:cubicBezTo>
                  <a:cubicBezTo>
                    <a:pt x="252758" y="2597734"/>
                    <a:pt x="272039" y="2655057"/>
                    <a:pt x="288848" y="2681312"/>
                  </a:cubicBezTo>
                  <a:cubicBezTo>
                    <a:pt x="348848" y="2764826"/>
                    <a:pt x="394578" y="2877062"/>
                    <a:pt x="457044" y="2991654"/>
                  </a:cubicBezTo>
                  <a:cubicBezTo>
                    <a:pt x="550724" y="3151579"/>
                    <a:pt x="658728" y="3306687"/>
                    <a:pt x="783354" y="3416316"/>
                  </a:cubicBezTo>
                  <a:cubicBezTo>
                    <a:pt x="963074" y="3571221"/>
                    <a:pt x="1135568" y="3704637"/>
                    <a:pt x="1327159" y="3823651"/>
                  </a:cubicBezTo>
                  <a:cubicBezTo>
                    <a:pt x="1372624" y="3840267"/>
                    <a:pt x="1422917" y="3871205"/>
                    <a:pt x="1461226" y="3890228"/>
                  </a:cubicBezTo>
                  <a:cubicBezTo>
                    <a:pt x="1576128" y="3947297"/>
                    <a:pt x="1645374" y="3916028"/>
                    <a:pt x="1733975" y="3965989"/>
                  </a:cubicBezTo>
                  <a:cubicBezTo>
                    <a:pt x="1815400" y="4018364"/>
                    <a:pt x="1908686" y="4034849"/>
                    <a:pt x="2011546" y="4056083"/>
                  </a:cubicBezTo>
                  <a:cubicBezTo>
                    <a:pt x="2274653" y="4103177"/>
                    <a:pt x="2544800" y="4100050"/>
                    <a:pt x="2798076" y="4046766"/>
                  </a:cubicBezTo>
                  <a:cubicBezTo>
                    <a:pt x="2931876" y="4017716"/>
                    <a:pt x="3070507" y="4002995"/>
                    <a:pt x="3201831" y="3942868"/>
                  </a:cubicBezTo>
                  <a:cubicBezTo>
                    <a:pt x="3354654" y="3875509"/>
                    <a:pt x="3509824" y="3791406"/>
                    <a:pt x="3643431" y="3690635"/>
                  </a:cubicBezTo>
                  <a:cubicBezTo>
                    <a:pt x="3693533" y="3649850"/>
                    <a:pt x="3829550" y="3556246"/>
                    <a:pt x="3769743" y="3544453"/>
                  </a:cubicBezTo>
                  <a:cubicBezTo>
                    <a:pt x="3755409" y="3549275"/>
                    <a:pt x="3826939" y="3477361"/>
                    <a:pt x="3872283" y="3446154"/>
                  </a:cubicBezTo>
                  <a:cubicBezTo>
                    <a:pt x="3977286" y="3378926"/>
                    <a:pt x="4036827" y="3295090"/>
                    <a:pt x="4079625" y="3208909"/>
                  </a:cubicBezTo>
                  <a:cubicBezTo>
                    <a:pt x="4110572" y="3158613"/>
                    <a:pt x="4143922" y="3115496"/>
                    <a:pt x="4196368" y="3057968"/>
                  </a:cubicBezTo>
                  <a:cubicBezTo>
                    <a:pt x="4263139" y="2995622"/>
                    <a:pt x="4325025" y="2895042"/>
                    <a:pt x="4358245" y="2804105"/>
                  </a:cubicBezTo>
                  <a:cubicBezTo>
                    <a:pt x="4408144" y="2691603"/>
                    <a:pt x="4455571" y="2548034"/>
                    <a:pt x="4405340" y="2540998"/>
                  </a:cubicBezTo>
                  <a:cubicBezTo>
                    <a:pt x="4395772" y="2536239"/>
                    <a:pt x="4400453" y="2502754"/>
                    <a:pt x="4414659" y="2450123"/>
                  </a:cubicBezTo>
                  <a:cubicBezTo>
                    <a:pt x="4426517" y="2414225"/>
                    <a:pt x="4447945" y="2383096"/>
                    <a:pt x="4457519" y="2387842"/>
                  </a:cubicBezTo>
                  <a:cubicBezTo>
                    <a:pt x="4476673" y="2397354"/>
                    <a:pt x="4502867" y="2356644"/>
                    <a:pt x="4516995" y="2280096"/>
                  </a:cubicBezTo>
                  <a:cubicBezTo>
                    <a:pt x="4543059" y="2191567"/>
                    <a:pt x="4557124" y="2091117"/>
                    <a:pt x="4566434" y="2000245"/>
                  </a:cubicBezTo>
                  <a:cubicBezTo>
                    <a:pt x="4578103" y="1892637"/>
                    <a:pt x="4561168" y="1818569"/>
                    <a:pt x="4510872" y="1787623"/>
                  </a:cubicBezTo>
                  <a:cubicBezTo>
                    <a:pt x="4479739" y="1766185"/>
                    <a:pt x="4458048" y="1701696"/>
                    <a:pt x="4436613" y="1732838"/>
                  </a:cubicBezTo>
                  <a:cubicBezTo>
                    <a:pt x="4422345" y="1761569"/>
                    <a:pt x="4429830" y="1878690"/>
                    <a:pt x="4405995" y="1902663"/>
                  </a:cubicBezTo>
                  <a:cubicBezTo>
                    <a:pt x="4391535" y="1859673"/>
                    <a:pt x="4388994" y="1804685"/>
                    <a:pt x="4381625" y="1735379"/>
                  </a:cubicBezTo>
                  <a:cubicBezTo>
                    <a:pt x="4374267" y="1666068"/>
                    <a:pt x="4362214" y="1630235"/>
                    <a:pt x="4343063" y="1620734"/>
                  </a:cubicBezTo>
                  <a:cubicBezTo>
                    <a:pt x="4331277" y="1680529"/>
                    <a:pt x="4379160" y="1704298"/>
                    <a:pt x="4360201" y="1766517"/>
                  </a:cubicBezTo>
                  <a:cubicBezTo>
                    <a:pt x="4348213" y="1754595"/>
                    <a:pt x="4329059" y="1745083"/>
                    <a:pt x="4324176" y="1706849"/>
                  </a:cubicBezTo>
                  <a:cubicBezTo>
                    <a:pt x="4316879" y="1661439"/>
                    <a:pt x="4311932" y="1599295"/>
                    <a:pt x="4290431" y="1606527"/>
                  </a:cubicBezTo>
                  <a:cubicBezTo>
                    <a:pt x="4261764" y="1616170"/>
                    <a:pt x="4216173" y="1551742"/>
                    <a:pt x="4192389" y="1599617"/>
                  </a:cubicBezTo>
                  <a:cubicBezTo>
                    <a:pt x="4175710" y="1621183"/>
                    <a:pt x="4163798" y="1633167"/>
                    <a:pt x="4154351" y="1676232"/>
                  </a:cubicBezTo>
                  <a:cubicBezTo>
                    <a:pt x="4147312" y="1726453"/>
                    <a:pt x="4133053" y="1755181"/>
                    <a:pt x="4121258" y="1814980"/>
                  </a:cubicBezTo>
                  <a:cubicBezTo>
                    <a:pt x="4109209" y="1779156"/>
                    <a:pt x="4089989" y="1745734"/>
                    <a:pt x="4066079" y="1745799"/>
                  </a:cubicBezTo>
                  <a:cubicBezTo>
                    <a:pt x="4058912" y="1748210"/>
                    <a:pt x="4049345" y="1743451"/>
                    <a:pt x="4042116" y="1721961"/>
                  </a:cubicBezTo>
                  <a:cubicBezTo>
                    <a:pt x="4037261" y="1695676"/>
                    <a:pt x="4030912" y="1669394"/>
                    <a:pt x="4023592" y="1643190"/>
                  </a:cubicBezTo>
                  <a:lnTo>
                    <a:pt x="4008042" y="1593182"/>
                  </a:lnTo>
                  <a:lnTo>
                    <a:pt x="3975598" y="1597327"/>
                  </a:lnTo>
                  <a:cubicBezTo>
                    <a:pt x="3959110" y="1597327"/>
                    <a:pt x="3943799" y="1592287"/>
                    <a:pt x="3927312" y="1602367"/>
                  </a:cubicBezTo>
                  <a:cubicBezTo>
                    <a:pt x="3921423" y="1607407"/>
                    <a:pt x="3915535" y="1607407"/>
                    <a:pt x="3909645" y="1602367"/>
                  </a:cubicBezTo>
                  <a:cubicBezTo>
                    <a:pt x="3897868" y="1597327"/>
                    <a:pt x="3886091" y="1592287"/>
                    <a:pt x="3874314" y="1602367"/>
                  </a:cubicBezTo>
                  <a:cubicBezTo>
                    <a:pt x="3868424" y="1607407"/>
                    <a:pt x="3862537" y="1607407"/>
                    <a:pt x="3856647" y="1607407"/>
                  </a:cubicBezTo>
                  <a:cubicBezTo>
                    <a:pt x="3849581" y="1607407"/>
                    <a:pt x="3843692" y="1607407"/>
                    <a:pt x="3836625" y="1607407"/>
                  </a:cubicBezTo>
                  <a:cubicBezTo>
                    <a:pt x="3796584" y="1617481"/>
                    <a:pt x="3757719" y="1612447"/>
                    <a:pt x="3717675" y="1597327"/>
                  </a:cubicBezTo>
                  <a:cubicBezTo>
                    <a:pt x="3710608" y="1597327"/>
                    <a:pt x="3702364" y="1597327"/>
                    <a:pt x="3695297" y="1592287"/>
                  </a:cubicBezTo>
                  <a:cubicBezTo>
                    <a:pt x="3694119" y="1592287"/>
                    <a:pt x="3690587" y="1582206"/>
                    <a:pt x="3690587" y="1582206"/>
                  </a:cubicBezTo>
                  <a:cubicBezTo>
                    <a:pt x="3692942" y="1546931"/>
                    <a:pt x="3684698" y="1541890"/>
                    <a:pt x="3677632" y="1536850"/>
                  </a:cubicBezTo>
                  <a:cubicBezTo>
                    <a:pt x="3667031" y="1471332"/>
                    <a:pt x="3651722" y="1501574"/>
                    <a:pt x="3636411" y="1516689"/>
                  </a:cubicBezTo>
                  <a:cubicBezTo>
                    <a:pt x="3632878" y="1516689"/>
                    <a:pt x="3629344" y="1521728"/>
                    <a:pt x="3625812" y="1526769"/>
                  </a:cubicBezTo>
                  <a:cubicBezTo>
                    <a:pt x="3619923" y="1531809"/>
                    <a:pt x="3617567" y="1526769"/>
                    <a:pt x="3617567" y="1506608"/>
                  </a:cubicBezTo>
                  <a:cubicBezTo>
                    <a:pt x="3617567" y="1491494"/>
                    <a:pt x="3616389" y="1481413"/>
                    <a:pt x="3611679" y="1476373"/>
                  </a:cubicBezTo>
                  <a:cubicBezTo>
                    <a:pt x="3601078" y="1466293"/>
                    <a:pt x="3594013" y="1446138"/>
                    <a:pt x="3589301" y="1415897"/>
                  </a:cubicBezTo>
                  <a:cubicBezTo>
                    <a:pt x="3586946" y="1400775"/>
                    <a:pt x="3581058" y="1390695"/>
                    <a:pt x="3576346" y="1380621"/>
                  </a:cubicBezTo>
                  <a:cubicBezTo>
                    <a:pt x="3570458" y="1365500"/>
                    <a:pt x="3568103" y="1340299"/>
                    <a:pt x="3571636" y="1320145"/>
                  </a:cubicBezTo>
                  <a:cubicBezTo>
                    <a:pt x="3575168" y="1299984"/>
                    <a:pt x="3579880" y="1269747"/>
                    <a:pt x="3590479" y="1269748"/>
                  </a:cubicBezTo>
                  <a:cubicBezTo>
                    <a:pt x="3603434" y="1264708"/>
                    <a:pt x="3615211" y="1264708"/>
                    <a:pt x="3628166" y="1259667"/>
                  </a:cubicBezTo>
                  <a:cubicBezTo>
                    <a:pt x="3642299" y="1254627"/>
                    <a:pt x="3648189" y="1209271"/>
                    <a:pt x="3639943" y="1173989"/>
                  </a:cubicBezTo>
                  <a:cubicBezTo>
                    <a:pt x="3634056" y="1148795"/>
                    <a:pt x="3626989" y="1123593"/>
                    <a:pt x="3621101" y="1098398"/>
                  </a:cubicBezTo>
                  <a:cubicBezTo>
                    <a:pt x="3615211" y="1073196"/>
                    <a:pt x="3616389" y="1058083"/>
                    <a:pt x="3623456" y="1037922"/>
                  </a:cubicBezTo>
                  <a:cubicBezTo>
                    <a:pt x="3629344" y="1022801"/>
                    <a:pt x="3635234" y="1012720"/>
                    <a:pt x="3643477" y="1012720"/>
                  </a:cubicBezTo>
                  <a:cubicBezTo>
                    <a:pt x="3652899" y="1012720"/>
                    <a:pt x="3661144" y="1002639"/>
                    <a:pt x="3668209" y="987526"/>
                  </a:cubicBezTo>
                  <a:cubicBezTo>
                    <a:pt x="3672921" y="977445"/>
                    <a:pt x="3678810" y="977445"/>
                    <a:pt x="3684698" y="972404"/>
                  </a:cubicBezTo>
                  <a:cubicBezTo>
                    <a:pt x="3689410" y="972404"/>
                    <a:pt x="3692942" y="957284"/>
                    <a:pt x="3691765" y="942170"/>
                  </a:cubicBezTo>
                  <a:cubicBezTo>
                    <a:pt x="3690587" y="922009"/>
                    <a:pt x="3688232" y="901847"/>
                    <a:pt x="3685876" y="881693"/>
                  </a:cubicBezTo>
                  <a:cubicBezTo>
                    <a:pt x="3684698" y="861532"/>
                    <a:pt x="3685876" y="851451"/>
                    <a:pt x="3690587" y="846410"/>
                  </a:cubicBezTo>
                  <a:cubicBezTo>
                    <a:pt x="3702364" y="831296"/>
                    <a:pt x="3711786" y="811135"/>
                    <a:pt x="3723563" y="801056"/>
                  </a:cubicBezTo>
                  <a:cubicBezTo>
                    <a:pt x="3729453" y="796015"/>
                    <a:pt x="3734163" y="785934"/>
                    <a:pt x="3735340" y="765780"/>
                  </a:cubicBezTo>
                  <a:cubicBezTo>
                    <a:pt x="3736518" y="745619"/>
                    <a:pt x="3741230" y="735538"/>
                    <a:pt x="3748295" y="735538"/>
                  </a:cubicBezTo>
                  <a:cubicBezTo>
                    <a:pt x="3754185" y="735538"/>
                    <a:pt x="3760072" y="735538"/>
                    <a:pt x="3765962" y="735538"/>
                  </a:cubicBezTo>
                  <a:cubicBezTo>
                    <a:pt x="3785983" y="735538"/>
                    <a:pt x="3804827" y="735538"/>
                    <a:pt x="3823670" y="725457"/>
                  </a:cubicBezTo>
                  <a:cubicBezTo>
                    <a:pt x="3828970" y="722937"/>
                    <a:pt x="3834565" y="722937"/>
                    <a:pt x="3840159" y="723567"/>
                  </a:cubicBezTo>
                  <a:cubicBezTo>
                    <a:pt x="3845754" y="724197"/>
                    <a:pt x="3851348" y="725457"/>
                    <a:pt x="3856647" y="725457"/>
                  </a:cubicBezTo>
                  <a:cubicBezTo>
                    <a:pt x="3867247" y="730497"/>
                    <a:pt x="3876668" y="730497"/>
                    <a:pt x="3887269" y="725457"/>
                  </a:cubicBezTo>
                  <a:cubicBezTo>
                    <a:pt x="3894334" y="720417"/>
                    <a:pt x="3901402" y="725457"/>
                    <a:pt x="3908467" y="735538"/>
                  </a:cubicBezTo>
                  <a:lnTo>
                    <a:pt x="3908823" y="735827"/>
                  </a:lnTo>
                  <a:lnTo>
                    <a:pt x="3918449" y="723607"/>
                  </a:lnTo>
                  <a:cubicBezTo>
                    <a:pt x="3927343" y="701051"/>
                    <a:pt x="3900882" y="693515"/>
                    <a:pt x="3881939" y="681990"/>
                  </a:cubicBezTo>
                  <a:cubicBezTo>
                    <a:pt x="3879190" y="676809"/>
                    <a:pt x="3871991" y="673990"/>
                    <a:pt x="3864791" y="671174"/>
                  </a:cubicBezTo>
                  <a:cubicBezTo>
                    <a:pt x="3855759" y="664899"/>
                    <a:pt x="3858379" y="659084"/>
                    <a:pt x="3876190" y="649637"/>
                  </a:cubicBezTo>
                  <a:cubicBezTo>
                    <a:pt x="3889542" y="642555"/>
                    <a:pt x="3897532" y="636105"/>
                    <a:pt x="3898322" y="626838"/>
                  </a:cubicBezTo>
                  <a:cubicBezTo>
                    <a:pt x="3898984" y="606572"/>
                    <a:pt x="3911295" y="586769"/>
                    <a:pt x="3934347" y="565691"/>
                  </a:cubicBezTo>
                  <a:cubicBezTo>
                    <a:pt x="3945874" y="555152"/>
                    <a:pt x="3950201" y="541795"/>
                    <a:pt x="3955436" y="530168"/>
                  </a:cubicBezTo>
                  <a:cubicBezTo>
                    <a:pt x="3964217" y="514450"/>
                    <a:pt x="3984648" y="499188"/>
                    <a:pt x="4005200" y="494925"/>
                  </a:cubicBezTo>
                  <a:cubicBezTo>
                    <a:pt x="4025759" y="490658"/>
                    <a:pt x="4056134" y="483399"/>
                    <a:pt x="4064376" y="498939"/>
                  </a:cubicBezTo>
                  <a:cubicBezTo>
                    <a:pt x="4078903" y="515572"/>
                    <a:pt x="4088061" y="532839"/>
                    <a:pt x="4102588" y="549471"/>
                  </a:cubicBezTo>
                  <a:cubicBezTo>
                    <a:pt x="4118031" y="567832"/>
                    <a:pt x="4162680" y="555215"/>
                    <a:pt x="4187438" y="526595"/>
                  </a:cubicBezTo>
                  <a:cubicBezTo>
                    <a:pt x="4205117" y="506157"/>
                    <a:pt x="4221884" y="483987"/>
                    <a:pt x="4239564" y="463549"/>
                  </a:cubicBezTo>
                  <a:cubicBezTo>
                    <a:pt x="4257248" y="443105"/>
                    <a:pt x="4271515" y="437751"/>
                    <a:pt x="4294822" y="438666"/>
                  </a:cubicBezTo>
                  <a:cubicBezTo>
                    <a:pt x="4312761" y="440213"/>
                    <a:pt x="4326245" y="444125"/>
                    <a:pt x="4332656" y="456212"/>
                  </a:cubicBezTo>
                  <a:cubicBezTo>
                    <a:pt x="4339983" y="470025"/>
                    <a:pt x="4355300" y="477390"/>
                    <a:pt x="4374146" y="480669"/>
                  </a:cubicBezTo>
                  <a:cubicBezTo>
                    <a:pt x="4386715" y="482854"/>
                    <a:pt x="4391295" y="491488"/>
                    <a:pt x="4400327" y="497759"/>
                  </a:cubicBezTo>
                  <a:cubicBezTo>
                    <a:pt x="4403991" y="504667"/>
                    <a:pt x="4420095" y="502760"/>
                    <a:pt x="4432533" y="493955"/>
                  </a:cubicBezTo>
                  <a:cubicBezTo>
                    <a:pt x="4449428" y="482780"/>
                    <a:pt x="4465407" y="469880"/>
                    <a:pt x="4481380" y="456982"/>
                  </a:cubicBezTo>
                  <a:cubicBezTo>
                    <a:pt x="4498275" y="445809"/>
                    <a:pt x="4508096" y="442812"/>
                    <a:pt x="4516214" y="447358"/>
                  </a:cubicBezTo>
                  <a:cubicBezTo>
                    <a:pt x="4538724" y="457544"/>
                    <a:pt x="4563862" y="461910"/>
                    <a:pt x="4581925" y="474455"/>
                  </a:cubicBezTo>
                  <a:cubicBezTo>
                    <a:pt x="4590958" y="480728"/>
                    <a:pt x="4603527" y="482910"/>
                    <a:pt x="4622246" y="475194"/>
                  </a:cubicBezTo>
                  <a:cubicBezTo>
                    <a:pt x="4640975" y="467474"/>
                    <a:pt x="4653544" y="469659"/>
                    <a:pt x="4659039" y="480019"/>
                  </a:cubicBezTo>
                  <a:cubicBezTo>
                    <a:pt x="4663618" y="488653"/>
                    <a:pt x="4668196" y="497286"/>
                    <a:pt x="4672776" y="505921"/>
                  </a:cubicBezTo>
                  <a:cubicBezTo>
                    <a:pt x="4688345" y="535275"/>
                    <a:pt x="4702999" y="562904"/>
                    <a:pt x="4726557" y="585807"/>
                  </a:cubicBezTo>
                  <a:cubicBezTo>
                    <a:pt x="4732906" y="592398"/>
                    <a:pt x="4737257" y="600601"/>
                    <a:pt x="4741050" y="609098"/>
                  </a:cubicBezTo>
                  <a:cubicBezTo>
                    <a:pt x="4744844" y="617596"/>
                    <a:pt x="4748081" y="626388"/>
                    <a:pt x="4752201" y="634159"/>
                  </a:cubicBezTo>
                  <a:cubicBezTo>
                    <a:pt x="4755992" y="652061"/>
                    <a:pt x="4763319" y="665873"/>
                    <a:pt x="4776014" y="679055"/>
                  </a:cubicBezTo>
                  <a:cubicBezTo>
                    <a:pt x="4785962" y="687052"/>
                    <a:pt x="4787004" y="699776"/>
                    <a:pt x="4783594" y="714860"/>
                  </a:cubicBezTo>
                  <a:cubicBezTo>
                    <a:pt x="4780310" y="740939"/>
                    <a:pt x="4781478" y="764657"/>
                    <a:pt x="4809364" y="774204"/>
                  </a:cubicBezTo>
                  <a:cubicBezTo>
                    <a:pt x="4816564" y="777023"/>
                    <a:pt x="4823765" y="779842"/>
                    <a:pt x="4818522" y="791472"/>
                  </a:cubicBezTo>
                  <a:cubicBezTo>
                    <a:pt x="4815900" y="797287"/>
                    <a:pt x="4818649" y="802468"/>
                    <a:pt x="4816028" y="808284"/>
                  </a:cubicBezTo>
                  <a:cubicBezTo>
                    <a:pt x="4808164" y="825729"/>
                    <a:pt x="4808292" y="836725"/>
                    <a:pt x="4832513" y="839365"/>
                  </a:cubicBezTo>
                  <a:cubicBezTo>
                    <a:pt x="4838797" y="840457"/>
                    <a:pt x="4846913" y="845001"/>
                    <a:pt x="4849662" y="850182"/>
                  </a:cubicBezTo>
                  <a:cubicBezTo>
                    <a:pt x="4853325" y="857089"/>
                    <a:pt x="4857903" y="865722"/>
                    <a:pt x="4845460" y="874534"/>
                  </a:cubicBezTo>
                  <a:cubicBezTo>
                    <a:pt x="4825950" y="891520"/>
                    <a:pt x="4831445" y="901880"/>
                    <a:pt x="4836940" y="912242"/>
                  </a:cubicBezTo>
                  <a:cubicBezTo>
                    <a:pt x="4847015" y="931236"/>
                    <a:pt x="4858005" y="951958"/>
                    <a:pt x="4868080" y="970952"/>
                  </a:cubicBezTo>
                  <a:cubicBezTo>
                    <a:pt x="4874490" y="983039"/>
                    <a:pt x="4879069" y="991674"/>
                    <a:pt x="4901454" y="990862"/>
                  </a:cubicBezTo>
                  <a:cubicBezTo>
                    <a:pt x="4924761" y="991777"/>
                    <a:pt x="4931172" y="1003864"/>
                    <a:pt x="4929592" y="1022401"/>
                  </a:cubicBezTo>
                  <a:cubicBezTo>
                    <a:pt x="4931550" y="1036852"/>
                    <a:pt x="4938877" y="1050666"/>
                    <a:pt x="4926568" y="1070470"/>
                  </a:cubicBezTo>
                  <a:cubicBezTo>
                    <a:pt x="4924861" y="1078011"/>
                    <a:pt x="4915956" y="1082734"/>
                    <a:pt x="4904304" y="1082278"/>
                  </a:cubicBezTo>
                  <a:cubicBezTo>
                    <a:pt x="4879165" y="1077910"/>
                    <a:pt x="4854028" y="1073542"/>
                    <a:pt x="4849328" y="1053910"/>
                  </a:cubicBezTo>
                  <a:cubicBezTo>
                    <a:pt x="4839255" y="1034916"/>
                    <a:pt x="4825637" y="1020013"/>
                    <a:pt x="4824469" y="996295"/>
                  </a:cubicBezTo>
                  <a:cubicBezTo>
                    <a:pt x="4817937" y="973210"/>
                    <a:pt x="4794499" y="961303"/>
                    <a:pt x="4779061" y="942940"/>
                  </a:cubicBezTo>
                  <a:cubicBezTo>
                    <a:pt x="4779061" y="942940"/>
                    <a:pt x="4769240" y="945937"/>
                    <a:pt x="4770156" y="947664"/>
                  </a:cubicBezTo>
                  <a:cubicBezTo>
                    <a:pt x="4764914" y="959295"/>
                    <a:pt x="4765039" y="970289"/>
                    <a:pt x="4769619" y="978924"/>
                  </a:cubicBezTo>
                  <a:cubicBezTo>
                    <a:pt x="4781399" y="990375"/>
                    <a:pt x="4784272" y="1006551"/>
                    <a:pt x="4791600" y="1020367"/>
                  </a:cubicBezTo>
                  <a:cubicBezTo>
                    <a:pt x="4794346" y="1025546"/>
                    <a:pt x="4792642" y="1033088"/>
                    <a:pt x="4783743" y="1037807"/>
                  </a:cubicBezTo>
                  <a:lnTo>
                    <a:pt x="4778639" y="1041794"/>
                  </a:lnTo>
                  <a:lnTo>
                    <a:pt x="4778827" y="1042243"/>
                  </a:lnTo>
                  <a:lnTo>
                    <a:pt x="4793940" y="1086057"/>
                  </a:lnTo>
                  <a:lnTo>
                    <a:pt x="4795392" y="1086666"/>
                  </a:lnTo>
                  <a:cubicBezTo>
                    <a:pt x="4803134" y="1087814"/>
                    <a:pt x="4810760" y="1088748"/>
                    <a:pt x="4813050" y="1093064"/>
                  </a:cubicBezTo>
                  <a:cubicBezTo>
                    <a:pt x="4815798" y="1098245"/>
                    <a:pt x="4810721" y="1104809"/>
                    <a:pt x="4805087" y="1111669"/>
                  </a:cubicBezTo>
                  <a:lnTo>
                    <a:pt x="4803491" y="1113749"/>
                  </a:lnTo>
                  <a:lnTo>
                    <a:pt x="4825879" y="1178653"/>
                  </a:lnTo>
                  <a:cubicBezTo>
                    <a:pt x="4854185" y="1271330"/>
                    <a:pt x="4876113" y="1367647"/>
                    <a:pt x="4890136" y="1468617"/>
                  </a:cubicBezTo>
                  <a:cubicBezTo>
                    <a:pt x="4902436" y="1540755"/>
                    <a:pt x="4911040" y="1613576"/>
                    <a:pt x="4916088" y="1686716"/>
                  </a:cubicBezTo>
                  <a:lnTo>
                    <a:pt x="4920197" y="1882527"/>
                  </a:lnTo>
                  <a:lnTo>
                    <a:pt x="4921688" y="1889477"/>
                  </a:lnTo>
                  <a:cubicBezTo>
                    <a:pt x="4922209" y="1895838"/>
                    <a:pt x="4924071" y="1902040"/>
                    <a:pt x="4924381" y="1909342"/>
                  </a:cubicBezTo>
                  <a:lnTo>
                    <a:pt x="4918951" y="1931013"/>
                  </a:lnTo>
                  <a:lnTo>
                    <a:pt x="4904832" y="2126487"/>
                  </a:lnTo>
                  <a:cubicBezTo>
                    <a:pt x="4896222" y="2199453"/>
                    <a:pt x="4884337" y="2272014"/>
                    <a:pt x="4869319" y="2343806"/>
                  </a:cubicBezTo>
                  <a:close/>
                  <a:moveTo>
                    <a:pt x="5107344" y="1518867"/>
                  </a:moveTo>
                  <a:cubicBezTo>
                    <a:pt x="5108259" y="1520593"/>
                    <a:pt x="5103801" y="1522958"/>
                    <a:pt x="5100270" y="1527044"/>
                  </a:cubicBezTo>
                  <a:cubicBezTo>
                    <a:pt x="5097389" y="1510870"/>
                    <a:pt x="5085616" y="1499415"/>
                    <a:pt x="5083652" y="1484969"/>
                  </a:cubicBezTo>
                  <a:cubicBezTo>
                    <a:pt x="5074625" y="1478694"/>
                    <a:pt x="5070963" y="1471788"/>
                    <a:pt x="5076204" y="1460156"/>
                  </a:cubicBezTo>
                  <a:cubicBezTo>
                    <a:pt x="5075288" y="1458429"/>
                    <a:pt x="5084188" y="1453709"/>
                    <a:pt x="5085104" y="1455436"/>
                  </a:cubicBezTo>
                  <a:cubicBezTo>
                    <a:pt x="5091388" y="1456529"/>
                    <a:pt x="5098589" y="1459348"/>
                    <a:pt x="5100420" y="1462800"/>
                  </a:cubicBezTo>
                  <a:cubicBezTo>
                    <a:pt x="5104210" y="1480705"/>
                    <a:pt x="5103547" y="1500968"/>
                    <a:pt x="5107344" y="1518867"/>
                  </a:cubicBezTo>
                  <a:close/>
                  <a:moveTo>
                    <a:pt x="5124202" y="1582938"/>
                  </a:moveTo>
                  <a:cubicBezTo>
                    <a:pt x="5106144" y="1570391"/>
                    <a:pt x="5097901" y="1554850"/>
                    <a:pt x="5103011" y="1532228"/>
                  </a:cubicBezTo>
                  <a:lnTo>
                    <a:pt x="5102095" y="1530501"/>
                  </a:lnTo>
                  <a:cubicBezTo>
                    <a:pt x="5111128" y="1536773"/>
                    <a:pt x="5118818" y="1543204"/>
                    <a:pt x="5123168" y="1551405"/>
                  </a:cubicBezTo>
                  <a:cubicBezTo>
                    <a:pt x="5127518" y="1559607"/>
                    <a:pt x="5128529" y="1569580"/>
                    <a:pt x="5124202" y="1582938"/>
                  </a:cubicBezTo>
                  <a:close/>
                </a:path>
              </a:pathLst>
            </a:custGeom>
            <a:solidFill>
              <a:srgbClr val="F1DB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52" name="Google Shape;852;p39"/>
          <p:cNvSpPr/>
          <p:nvPr/>
        </p:nvSpPr>
        <p:spPr>
          <a:xfrm>
            <a:off x="4205490" y="679312"/>
            <a:ext cx="2045766" cy="562383"/>
          </a:xfrm>
          <a:custGeom>
            <a:avLst/>
            <a:gdLst/>
            <a:ahLst/>
            <a:cxnLst/>
            <a:rect l="l" t="t" r="r" b="b"/>
            <a:pathLst>
              <a:path w="2751211" h="756310" extrusionOk="0">
                <a:moveTo>
                  <a:pt x="635263" y="746008"/>
                </a:moveTo>
                <a:cubicBezTo>
                  <a:pt x="640731" y="746349"/>
                  <a:pt x="646198" y="748400"/>
                  <a:pt x="651666" y="749769"/>
                </a:cubicBezTo>
                <a:cubicBezTo>
                  <a:pt x="640730" y="757968"/>
                  <a:pt x="629797" y="757968"/>
                  <a:pt x="618860" y="752499"/>
                </a:cubicBezTo>
                <a:cubicBezTo>
                  <a:pt x="624329" y="747033"/>
                  <a:pt x="629796" y="745666"/>
                  <a:pt x="635263" y="746008"/>
                </a:cubicBezTo>
                <a:close/>
                <a:moveTo>
                  <a:pt x="1176553" y="720720"/>
                </a:moveTo>
                <a:cubicBezTo>
                  <a:pt x="1186805" y="720378"/>
                  <a:pt x="1195690" y="722427"/>
                  <a:pt x="1203891" y="725162"/>
                </a:cubicBezTo>
                <a:cubicBezTo>
                  <a:pt x="1187490" y="733364"/>
                  <a:pt x="1168351" y="736098"/>
                  <a:pt x="1141013" y="730630"/>
                </a:cubicBezTo>
                <a:cubicBezTo>
                  <a:pt x="1154682" y="723796"/>
                  <a:pt x="1166301" y="721062"/>
                  <a:pt x="1176553" y="720720"/>
                </a:cubicBezTo>
                <a:close/>
                <a:moveTo>
                  <a:pt x="1466336" y="716963"/>
                </a:moveTo>
                <a:cubicBezTo>
                  <a:pt x="1474538" y="716963"/>
                  <a:pt x="1482737" y="719697"/>
                  <a:pt x="1490939" y="716963"/>
                </a:cubicBezTo>
                <a:cubicBezTo>
                  <a:pt x="1493673" y="716963"/>
                  <a:pt x="1493673" y="722431"/>
                  <a:pt x="1493673" y="722431"/>
                </a:cubicBezTo>
                <a:cubicBezTo>
                  <a:pt x="1493673" y="725165"/>
                  <a:pt x="1490939" y="730634"/>
                  <a:pt x="1488205" y="730634"/>
                </a:cubicBezTo>
                <a:cubicBezTo>
                  <a:pt x="1485471" y="733364"/>
                  <a:pt x="1480002" y="733364"/>
                  <a:pt x="1474538" y="733364"/>
                </a:cubicBezTo>
                <a:cubicBezTo>
                  <a:pt x="1471804" y="733364"/>
                  <a:pt x="1466336" y="733364"/>
                  <a:pt x="1460867" y="730634"/>
                </a:cubicBezTo>
                <a:cubicBezTo>
                  <a:pt x="1460867" y="730634"/>
                  <a:pt x="1458133" y="725165"/>
                  <a:pt x="1458133" y="722431"/>
                </a:cubicBezTo>
                <a:cubicBezTo>
                  <a:pt x="1460867" y="719697"/>
                  <a:pt x="1463601" y="716963"/>
                  <a:pt x="1466336" y="716963"/>
                </a:cubicBezTo>
                <a:close/>
                <a:moveTo>
                  <a:pt x="1337847" y="714230"/>
                </a:moveTo>
                <a:cubicBezTo>
                  <a:pt x="1346050" y="714230"/>
                  <a:pt x="1354248" y="719694"/>
                  <a:pt x="1362451" y="725162"/>
                </a:cubicBezTo>
                <a:cubicBezTo>
                  <a:pt x="1365185" y="725162"/>
                  <a:pt x="1367919" y="730631"/>
                  <a:pt x="1367919" y="733365"/>
                </a:cubicBezTo>
                <a:cubicBezTo>
                  <a:pt x="1367919" y="738829"/>
                  <a:pt x="1362451" y="741567"/>
                  <a:pt x="1351514" y="738829"/>
                </a:cubicBezTo>
                <a:cubicBezTo>
                  <a:pt x="1346050" y="738829"/>
                  <a:pt x="1337847" y="738829"/>
                  <a:pt x="1329645" y="736099"/>
                </a:cubicBezTo>
                <a:cubicBezTo>
                  <a:pt x="1324177" y="733365"/>
                  <a:pt x="1307776" y="738829"/>
                  <a:pt x="1313244" y="725162"/>
                </a:cubicBezTo>
                <a:cubicBezTo>
                  <a:pt x="1315978" y="716960"/>
                  <a:pt x="1326911" y="711492"/>
                  <a:pt x="1337847" y="714230"/>
                </a:cubicBezTo>
                <a:close/>
                <a:moveTo>
                  <a:pt x="1422937" y="640415"/>
                </a:moveTo>
                <a:cubicBezTo>
                  <a:pt x="1431480" y="641781"/>
                  <a:pt x="1440364" y="645882"/>
                  <a:pt x="1449931" y="651348"/>
                </a:cubicBezTo>
                <a:cubicBezTo>
                  <a:pt x="1430796" y="662285"/>
                  <a:pt x="1417129" y="659551"/>
                  <a:pt x="1400724" y="659551"/>
                </a:cubicBezTo>
                <a:cubicBezTo>
                  <a:pt x="1397990" y="659551"/>
                  <a:pt x="1395256" y="656816"/>
                  <a:pt x="1395256" y="654086"/>
                </a:cubicBezTo>
                <a:cubicBezTo>
                  <a:pt x="1392522" y="651348"/>
                  <a:pt x="1395256" y="648618"/>
                  <a:pt x="1397990" y="645883"/>
                </a:cubicBezTo>
                <a:cubicBezTo>
                  <a:pt x="1406192" y="640415"/>
                  <a:pt x="1414394" y="639048"/>
                  <a:pt x="1422937" y="640415"/>
                </a:cubicBezTo>
                <a:close/>
                <a:moveTo>
                  <a:pt x="558717" y="338332"/>
                </a:moveTo>
                <a:cubicBezTo>
                  <a:pt x="548465" y="338332"/>
                  <a:pt x="538213" y="339699"/>
                  <a:pt x="528645" y="345168"/>
                </a:cubicBezTo>
                <a:cubicBezTo>
                  <a:pt x="539582" y="350636"/>
                  <a:pt x="553248" y="350636"/>
                  <a:pt x="564185" y="347902"/>
                </a:cubicBezTo>
                <a:cubicBezTo>
                  <a:pt x="572387" y="347902"/>
                  <a:pt x="580586" y="350636"/>
                  <a:pt x="588788" y="339699"/>
                </a:cubicBezTo>
                <a:cubicBezTo>
                  <a:pt x="579221" y="339699"/>
                  <a:pt x="568969" y="338332"/>
                  <a:pt x="558717" y="338332"/>
                </a:cubicBezTo>
                <a:close/>
                <a:moveTo>
                  <a:pt x="208795" y="233080"/>
                </a:moveTo>
                <a:cubicBezTo>
                  <a:pt x="222466" y="233080"/>
                  <a:pt x="222466" y="257683"/>
                  <a:pt x="238867" y="252215"/>
                </a:cubicBezTo>
                <a:cubicBezTo>
                  <a:pt x="247069" y="246751"/>
                  <a:pt x="255271" y="241282"/>
                  <a:pt x="266204" y="238548"/>
                </a:cubicBezTo>
                <a:cubicBezTo>
                  <a:pt x="271672" y="238548"/>
                  <a:pt x="277141" y="244017"/>
                  <a:pt x="279875" y="246751"/>
                </a:cubicBezTo>
                <a:cubicBezTo>
                  <a:pt x="285343" y="252215"/>
                  <a:pt x="279875" y="254949"/>
                  <a:pt x="274406" y="257683"/>
                </a:cubicBezTo>
                <a:cubicBezTo>
                  <a:pt x="266204" y="260418"/>
                  <a:pt x="258005" y="260418"/>
                  <a:pt x="252537" y="263152"/>
                </a:cubicBezTo>
                <a:cubicBezTo>
                  <a:pt x="214263" y="293223"/>
                  <a:pt x="175989" y="274088"/>
                  <a:pt x="137719" y="268620"/>
                </a:cubicBezTo>
                <a:cubicBezTo>
                  <a:pt x="129517" y="265886"/>
                  <a:pt x="124048" y="263152"/>
                  <a:pt x="124048" y="254949"/>
                </a:cubicBezTo>
                <a:cubicBezTo>
                  <a:pt x="124048" y="246751"/>
                  <a:pt x="129517" y="241282"/>
                  <a:pt x="137719" y="241282"/>
                </a:cubicBezTo>
                <a:cubicBezTo>
                  <a:pt x="151386" y="238548"/>
                  <a:pt x="162322" y="238548"/>
                  <a:pt x="165056" y="238548"/>
                </a:cubicBezTo>
                <a:cubicBezTo>
                  <a:pt x="186926" y="235814"/>
                  <a:pt x="197862" y="233080"/>
                  <a:pt x="208795" y="233080"/>
                </a:cubicBezTo>
                <a:close/>
                <a:moveTo>
                  <a:pt x="815694" y="710"/>
                </a:moveTo>
                <a:cubicBezTo>
                  <a:pt x="870369" y="3444"/>
                  <a:pt x="925044" y="-4759"/>
                  <a:pt x="979719" y="11646"/>
                </a:cubicBezTo>
                <a:cubicBezTo>
                  <a:pt x="1007060" y="19849"/>
                  <a:pt x="1037131" y="17115"/>
                  <a:pt x="1067199" y="14380"/>
                </a:cubicBezTo>
                <a:cubicBezTo>
                  <a:pt x="1089072" y="11646"/>
                  <a:pt x="1110941" y="11646"/>
                  <a:pt x="1132811" y="11646"/>
                </a:cubicBezTo>
                <a:cubicBezTo>
                  <a:pt x="1160152" y="11646"/>
                  <a:pt x="1190220" y="14380"/>
                  <a:pt x="1220291" y="8912"/>
                </a:cubicBezTo>
                <a:cubicBezTo>
                  <a:pt x="1242164" y="3444"/>
                  <a:pt x="1269502" y="6178"/>
                  <a:pt x="1291371" y="14380"/>
                </a:cubicBezTo>
                <a:cubicBezTo>
                  <a:pt x="1321442" y="25317"/>
                  <a:pt x="1354248" y="25317"/>
                  <a:pt x="1384320" y="25317"/>
                </a:cubicBezTo>
                <a:cubicBezTo>
                  <a:pt x="1447197" y="22579"/>
                  <a:pt x="1510074" y="25317"/>
                  <a:pt x="1572952" y="30785"/>
                </a:cubicBezTo>
                <a:cubicBezTo>
                  <a:pt x="1589353" y="30785"/>
                  <a:pt x="1608491" y="30785"/>
                  <a:pt x="1627626" y="30785"/>
                </a:cubicBezTo>
                <a:cubicBezTo>
                  <a:pt x="1652230" y="28047"/>
                  <a:pt x="1679571" y="33515"/>
                  <a:pt x="1704174" y="33515"/>
                </a:cubicBezTo>
                <a:cubicBezTo>
                  <a:pt x="1750647" y="36250"/>
                  <a:pt x="1794389" y="47186"/>
                  <a:pt x="1840862" y="47186"/>
                </a:cubicBezTo>
                <a:cubicBezTo>
                  <a:pt x="1952949" y="44452"/>
                  <a:pt x="2062299" y="60853"/>
                  <a:pt x="2171649" y="71789"/>
                </a:cubicBezTo>
                <a:cubicBezTo>
                  <a:pt x="2231792" y="79992"/>
                  <a:pt x="2291935" y="96393"/>
                  <a:pt x="2354812" y="107329"/>
                </a:cubicBezTo>
                <a:cubicBezTo>
                  <a:pt x="2412221" y="118262"/>
                  <a:pt x="2469634" y="123730"/>
                  <a:pt x="2524309" y="137401"/>
                </a:cubicBezTo>
                <a:cubicBezTo>
                  <a:pt x="2598119" y="153805"/>
                  <a:pt x="2671933" y="162004"/>
                  <a:pt x="2751211" y="178405"/>
                </a:cubicBezTo>
                <a:cubicBezTo>
                  <a:pt x="2723874" y="189342"/>
                  <a:pt x="2712941" y="192076"/>
                  <a:pt x="2688334" y="189342"/>
                </a:cubicBezTo>
                <a:cubicBezTo>
                  <a:pt x="2611790" y="178405"/>
                  <a:pt x="2535242" y="178405"/>
                  <a:pt x="2461432" y="172941"/>
                </a:cubicBezTo>
                <a:cubicBezTo>
                  <a:pt x="2387618" y="164738"/>
                  <a:pt x="2316542" y="178405"/>
                  <a:pt x="2245463" y="167472"/>
                </a:cubicBezTo>
                <a:cubicBezTo>
                  <a:pt x="2242728" y="167472"/>
                  <a:pt x="2237260" y="167472"/>
                  <a:pt x="2234526" y="167472"/>
                </a:cubicBezTo>
                <a:cubicBezTo>
                  <a:pt x="2212657" y="167472"/>
                  <a:pt x="2196256" y="178405"/>
                  <a:pt x="2198990" y="186607"/>
                </a:cubicBezTo>
                <a:cubicBezTo>
                  <a:pt x="2204455" y="203012"/>
                  <a:pt x="2220859" y="200278"/>
                  <a:pt x="2231792" y="203012"/>
                </a:cubicBezTo>
                <a:cubicBezTo>
                  <a:pt x="2259129" y="205746"/>
                  <a:pt x="2289205" y="208480"/>
                  <a:pt x="2319276" y="211211"/>
                </a:cubicBezTo>
                <a:cubicBezTo>
                  <a:pt x="2341146" y="213945"/>
                  <a:pt x="2360281" y="219413"/>
                  <a:pt x="2384884" y="227615"/>
                </a:cubicBezTo>
                <a:cubicBezTo>
                  <a:pt x="2368483" y="238552"/>
                  <a:pt x="2352078" y="238552"/>
                  <a:pt x="2338411" y="238552"/>
                </a:cubicBezTo>
                <a:cubicBezTo>
                  <a:pt x="2289205" y="238552"/>
                  <a:pt x="2242728" y="238552"/>
                  <a:pt x="2193522" y="233084"/>
                </a:cubicBezTo>
                <a:cubicBezTo>
                  <a:pt x="2149780" y="227615"/>
                  <a:pt x="2108772" y="230350"/>
                  <a:pt x="2065033" y="230350"/>
                </a:cubicBezTo>
                <a:cubicBezTo>
                  <a:pt x="1991219" y="233084"/>
                  <a:pt x="1920144" y="238552"/>
                  <a:pt x="1846330" y="241282"/>
                </a:cubicBezTo>
                <a:cubicBezTo>
                  <a:pt x="1859997" y="254953"/>
                  <a:pt x="1873667" y="246751"/>
                  <a:pt x="1884604" y="246751"/>
                </a:cubicBezTo>
                <a:cubicBezTo>
                  <a:pt x="1914675" y="244020"/>
                  <a:pt x="1942013" y="252219"/>
                  <a:pt x="1969350" y="263155"/>
                </a:cubicBezTo>
                <a:cubicBezTo>
                  <a:pt x="1972084" y="263155"/>
                  <a:pt x="1974818" y="268620"/>
                  <a:pt x="1974818" y="271358"/>
                </a:cubicBezTo>
                <a:cubicBezTo>
                  <a:pt x="1972084" y="274088"/>
                  <a:pt x="1969350" y="276826"/>
                  <a:pt x="1966616" y="276826"/>
                </a:cubicBezTo>
                <a:cubicBezTo>
                  <a:pt x="1925608" y="276826"/>
                  <a:pt x="1887338" y="276826"/>
                  <a:pt x="1849064" y="276826"/>
                </a:cubicBezTo>
                <a:cubicBezTo>
                  <a:pt x="1843596" y="276826"/>
                  <a:pt x="1835393" y="276826"/>
                  <a:pt x="1838127" y="287759"/>
                </a:cubicBezTo>
                <a:cubicBezTo>
                  <a:pt x="1846330" y="309628"/>
                  <a:pt x="1846330" y="312362"/>
                  <a:pt x="1829929" y="309628"/>
                </a:cubicBezTo>
                <a:cubicBezTo>
                  <a:pt x="1808056" y="306894"/>
                  <a:pt x="1786187" y="309628"/>
                  <a:pt x="1764317" y="312362"/>
                </a:cubicBezTo>
                <a:cubicBezTo>
                  <a:pt x="1712373" y="317830"/>
                  <a:pt x="1663166" y="323298"/>
                  <a:pt x="1611225" y="328767"/>
                </a:cubicBezTo>
                <a:cubicBezTo>
                  <a:pt x="1594821" y="331501"/>
                  <a:pt x="1583888" y="334231"/>
                  <a:pt x="1575686" y="350636"/>
                </a:cubicBezTo>
                <a:cubicBezTo>
                  <a:pt x="1687770" y="361572"/>
                  <a:pt x="1799857" y="369771"/>
                  <a:pt x="1909207" y="383442"/>
                </a:cubicBezTo>
                <a:cubicBezTo>
                  <a:pt x="1873667" y="397108"/>
                  <a:pt x="1840862" y="402577"/>
                  <a:pt x="1802591" y="402577"/>
                </a:cubicBezTo>
                <a:cubicBezTo>
                  <a:pt x="1745179" y="402577"/>
                  <a:pt x="1687770" y="405311"/>
                  <a:pt x="1630361" y="408045"/>
                </a:cubicBezTo>
                <a:cubicBezTo>
                  <a:pt x="1622158" y="408045"/>
                  <a:pt x="1616690" y="410779"/>
                  <a:pt x="1608491" y="413513"/>
                </a:cubicBezTo>
                <a:cubicBezTo>
                  <a:pt x="1605757" y="413513"/>
                  <a:pt x="1605757" y="416247"/>
                  <a:pt x="1605757" y="416247"/>
                </a:cubicBezTo>
                <a:cubicBezTo>
                  <a:pt x="1608491" y="418981"/>
                  <a:pt x="1608491" y="424446"/>
                  <a:pt x="1611225" y="424446"/>
                </a:cubicBezTo>
                <a:cubicBezTo>
                  <a:pt x="1641297" y="427184"/>
                  <a:pt x="1668635" y="435382"/>
                  <a:pt x="1698706" y="435382"/>
                </a:cubicBezTo>
                <a:cubicBezTo>
                  <a:pt x="1775250" y="440851"/>
                  <a:pt x="1849064" y="440851"/>
                  <a:pt x="1925608" y="443585"/>
                </a:cubicBezTo>
                <a:cubicBezTo>
                  <a:pt x="2015823" y="446319"/>
                  <a:pt x="2103307" y="454521"/>
                  <a:pt x="2190788" y="465454"/>
                </a:cubicBezTo>
                <a:cubicBezTo>
                  <a:pt x="2198990" y="468188"/>
                  <a:pt x="2209923" y="468188"/>
                  <a:pt x="2218125" y="470922"/>
                </a:cubicBezTo>
                <a:cubicBezTo>
                  <a:pt x="2223593" y="473656"/>
                  <a:pt x="2229058" y="476390"/>
                  <a:pt x="2229058" y="481859"/>
                </a:cubicBezTo>
                <a:cubicBezTo>
                  <a:pt x="2229058" y="490057"/>
                  <a:pt x="2223593" y="490057"/>
                  <a:pt x="2218125" y="490057"/>
                </a:cubicBezTo>
                <a:cubicBezTo>
                  <a:pt x="2182585" y="487323"/>
                  <a:pt x="2144311" y="490057"/>
                  <a:pt x="2108772" y="487323"/>
                </a:cubicBezTo>
                <a:cubicBezTo>
                  <a:pt x="2081434" y="484593"/>
                  <a:pt x="2051363" y="484593"/>
                  <a:pt x="2021291" y="484593"/>
                </a:cubicBezTo>
                <a:cubicBezTo>
                  <a:pt x="1947481" y="481859"/>
                  <a:pt x="1873667" y="481859"/>
                  <a:pt x="1799857" y="479124"/>
                </a:cubicBezTo>
                <a:cubicBezTo>
                  <a:pt x="1797123" y="479124"/>
                  <a:pt x="1791655" y="479124"/>
                  <a:pt x="1788921" y="479124"/>
                </a:cubicBezTo>
                <a:cubicBezTo>
                  <a:pt x="1747913" y="476390"/>
                  <a:pt x="1723309" y="484593"/>
                  <a:pt x="1731512" y="492791"/>
                </a:cubicBezTo>
                <a:cubicBezTo>
                  <a:pt x="1747913" y="511930"/>
                  <a:pt x="1769786" y="506462"/>
                  <a:pt x="1788921" y="506462"/>
                </a:cubicBezTo>
                <a:cubicBezTo>
                  <a:pt x="1843596" y="509196"/>
                  <a:pt x="1895537" y="511930"/>
                  <a:pt x="1950215" y="514661"/>
                </a:cubicBezTo>
                <a:cubicBezTo>
                  <a:pt x="1963882" y="517398"/>
                  <a:pt x="1980287" y="520129"/>
                  <a:pt x="1993954" y="522863"/>
                </a:cubicBezTo>
                <a:cubicBezTo>
                  <a:pt x="2010358" y="525597"/>
                  <a:pt x="2024025" y="531065"/>
                  <a:pt x="2037696" y="531065"/>
                </a:cubicBezTo>
                <a:cubicBezTo>
                  <a:pt x="2100573" y="528331"/>
                  <a:pt x="2160716" y="544736"/>
                  <a:pt x="2223593" y="539268"/>
                </a:cubicBezTo>
                <a:cubicBezTo>
                  <a:pt x="2267332" y="533799"/>
                  <a:pt x="2313808" y="541998"/>
                  <a:pt x="2357547" y="558403"/>
                </a:cubicBezTo>
                <a:cubicBezTo>
                  <a:pt x="2319276" y="561137"/>
                  <a:pt x="2278268" y="563871"/>
                  <a:pt x="2237260" y="566605"/>
                </a:cubicBezTo>
                <a:cubicBezTo>
                  <a:pt x="2215391" y="566605"/>
                  <a:pt x="2198990" y="572073"/>
                  <a:pt x="2190788" y="591208"/>
                </a:cubicBezTo>
                <a:cubicBezTo>
                  <a:pt x="2185319" y="604879"/>
                  <a:pt x="2174383" y="607613"/>
                  <a:pt x="2163450" y="607613"/>
                </a:cubicBezTo>
                <a:cubicBezTo>
                  <a:pt x="2149780" y="610343"/>
                  <a:pt x="2138843" y="607613"/>
                  <a:pt x="2125176" y="607613"/>
                </a:cubicBezTo>
                <a:cubicBezTo>
                  <a:pt x="2114240" y="607613"/>
                  <a:pt x="2103307" y="604879"/>
                  <a:pt x="2092371" y="604879"/>
                </a:cubicBezTo>
                <a:cubicBezTo>
                  <a:pt x="1985751" y="604879"/>
                  <a:pt x="1879136" y="604879"/>
                  <a:pt x="1772516" y="602145"/>
                </a:cubicBezTo>
                <a:cubicBezTo>
                  <a:pt x="1712373" y="602145"/>
                  <a:pt x="1649499" y="599411"/>
                  <a:pt x="1589353" y="596677"/>
                </a:cubicBezTo>
                <a:cubicBezTo>
                  <a:pt x="1545614" y="596677"/>
                  <a:pt x="1504606" y="602145"/>
                  <a:pt x="1460868" y="596677"/>
                </a:cubicBezTo>
                <a:cubicBezTo>
                  <a:pt x="1428062" y="593943"/>
                  <a:pt x="1397990" y="593943"/>
                  <a:pt x="1367919" y="596677"/>
                </a:cubicBezTo>
                <a:cubicBezTo>
                  <a:pt x="1329645" y="602145"/>
                  <a:pt x="1288637" y="596677"/>
                  <a:pt x="1247632" y="593943"/>
                </a:cubicBezTo>
                <a:cubicBezTo>
                  <a:pt x="1233962" y="593943"/>
                  <a:pt x="1217561" y="591208"/>
                  <a:pt x="1203890" y="591208"/>
                </a:cubicBezTo>
                <a:cubicBezTo>
                  <a:pt x="1127346" y="596677"/>
                  <a:pt x="1053532" y="596677"/>
                  <a:pt x="976985" y="591208"/>
                </a:cubicBezTo>
                <a:cubicBezTo>
                  <a:pt x="905909" y="585740"/>
                  <a:pt x="837563" y="591208"/>
                  <a:pt x="766484" y="588474"/>
                </a:cubicBezTo>
                <a:cubicBezTo>
                  <a:pt x="728213" y="585740"/>
                  <a:pt x="687205" y="588474"/>
                  <a:pt x="646197" y="591208"/>
                </a:cubicBezTo>
                <a:cubicBezTo>
                  <a:pt x="643463" y="591208"/>
                  <a:pt x="640733" y="596677"/>
                  <a:pt x="640733" y="599411"/>
                </a:cubicBezTo>
                <a:cubicBezTo>
                  <a:pt x="637999" y="602145"/>
                  <a:pt x="640733" y="604879"/>
                  <a:pt x="643463" y="607613"/>
                </a:cubicBezTo>
                <a:cubicBezTo>
                  <a:pt x="648931" y="610343"/>
                  <a:pt x="657134" y="615812"/>
                  <a:pt x="662602" y="615812"/>
                </a:cubicBezTo>
                <a:cubicBezTo>
                  <a:pt x="717277" y="618546"/>
                  <a:pt x="771952" y="632216"/>
                  <a:pt x="826627" y="632216"/>
                </a:cubicBezTo>
                <a:cubicBezTo>
                  <a:pt x="881305" y="629482"/>
                  <a:pt x="933246" y="634951"/>
                  <a:pt x="987921" y="626748"/>
                </a:cubicBezTo>
                <a:cubicBezTo>
                  <a:pt x="1056267" y="618546"/>
                  <a:pt x="1121878" y="626748"/>
                  <a:pt x="1187489" y="634951"/>
                </a:cubicBezTo>
                <a:cubicBezTo>
                  <a:pt x="1217561" y="637681"/>
                  <a:pt x="1244898" y="643149"/>
                  <a:pt x="1274970" y="648617"/>
                </a:cubicBezTo>
                <a:cubicBezTo>
                  <a:pt x="1280438" y="648617"/>
                  <a:pt x="1285903" y="654086"/>
                  <a:pt x="1283172" y="659554"/>
                </a:cubicBezTo>
                <a:cubicBezTo>
                  <a:pt x="1283172" y="662288"/>
                  <a:pt x="1277704" y="665018"/>
                  <a:pt x="1274970" y="665018"/>
                </a:cubicBezTo>
                <a:cubicBezTo>
                  <a:pt x="1261299" y="667756"/>
                  <a:pt x="1250367" y="667756"/>
                  <a:pt x="1236696" y="665018"/>
                </a:cubicBezTo>
                <a:cubicBezTo>
                  <a:pt x="1203890" y="659554"/>
                  <a:pt x="1168351" y="656820"/>
                  <a:pt x="1132811" y="665018"/>
                </a:cubicBezTo>
                <a:cubicBezTo>
                  <a:pt x="1121878" y="667756"/>
                  <a:pt x="1110941" y="667756"/>
                  <a:pt x="1100005" y="665018"/>
                </a:cubicBezTo>
                <a:cubicBezTo>
                  <a:pt x="1050798" y="656820"/>
                  <a:pt x="998858" y="656820"/>
                  <a:pt x="946913" y="659554"/>
                </a:cubicBezTo>
                <a:cubicBezTo>
                  <a:pt x="900440" y="659554"/>
                  <a:pt x="853968" y="651352"/>
                  <a:pt x="807492" y="654086"/>
                </a:cubicBezTo>
                <a:cubicBezTo>
                  <a:pt x="799289" y="654086"/>
                  <a:pt x="791091" y="654086"/>
                  <a:pt x="785622" y="651352"/>
                </a:cubicBezTo>
                <a:cubicBezTo>
                  <a:pt x="761019" y="640419"/>
                  <a:pt x="739146" y="640419"/>
                  <a:pt x="714543" y="648617"/>
                </a:cubicBezTo>
                <a:cubicBezTo>
                  <a:pt x="684471" y="656820"/>
                  <a:pt x="651666" y="643149"/>
                  <a:pt x="621594" y="640419"/>
                </a:cubicBezTo>
                <a:cubicBezTo>
                  <a:pt x="594257" y="637681"/>
                  <a:pt x="569653" y="637681"/>
                  <a:pt x="542316" y="645883"/>
                </a:cubicBezTo>
                <a:cubicBezTo>
                  <a:pt x="509510" y="656820"/>
                  <a:pt x="473970" y="659554"/>
                  <a:pt x="438430" y="651352"/>
                </a:cubicBezTo>
                <a:cubicBezTo>
                  <a:pt x="432962" y="651352"/>
                  <a:pt x="427494" y="656820"/>
                  <a:pt x="427494" y="662288"/>
                </a:cubicBezTo>
                <a:cubicBezTo>
                  <a:pt x="427494" y="667756"/>
                  <a:pt x="432962" y="673224"/>
                  <a:pt x="438430" y="670487"/>
                </a:cubicBezTo>
                <a:cubicBezTo>
                  <a:pt x="468502" y="662288"/>
                  <a:pt x="493105" y="667756"/>
                  <a:pt x="520443" y="673224"/>
                </a:cubicBezTo>
                <a:cubicBezTo>
                  <a:pt x="531379" y="675955"/>
                  <a:pt x="542316" y="675955"/>
                  <a:pt x="553248" y="673224"/>
                </a:cubicBezTo>
                <a:cubicBezTo>
                  <a:pt x="588788" y="662288"/>
                  <a:pt x="621594" y="667756"/>
                  <a:pt x="654400" y="684157"/>
                </a:cubicBezTo>
                <a:cubicBezTo>
                  <a:pt x="665336" y="689625"/>
                  <a:pt x="679003" y="692360"/>
                  <a:pt x="692674" y="692360"/>
                </a:cubicBezTo>
                <a:cubicBezTo>
                  <a:pt x="725479" y="695094"/>
                  <a:pt x="758285" y="695094"/>
                  <a:pt x="791091" y="697824"/>
                </a:cubicBezTo>
                <a:cubicBezTo>
                  <a:pt x="802023" y="697824"/>
                  <a:pt x="812960" y="700562"/>
                  <a:pt x="823893" y="711495"/>
                </a:cubicBezTo>
                <a:cubicBezTo>
                  <a:pt x="812960" y="716963"/>
                  <a:pt x="799289" y="722431"/>
                  <a:pt x="788357" y="727899"/>
                </a:cubicBezTo>
                <a:cubicBezTo>
                  <a:pt x="774686" y="736098"/>
                  <a:pt x="761019" y="736098"/>
                  <a:pt x="747348" y="725165"/>
                </a:cubicBezTo>
                <a:cubicBezTo>
                  <a:pt x="736412" y="716963"/>
                  <a:pt x="722745" y="714229"/>
                  <a:pt x="706340" y="714229"/>
                </a:cubicBezTo>
                <a:cubicBezTo>
                  <a:pt x="646197" y="708761"/>
                  <a:pt x="583320" y="719697"/>
                  <a:pt x="520443" y="706026"/>
                </a:cubicBezTo>
                <a:cubicBezTo>
                  <a:pt x="512244" y="703292"/>
                  <a:pt x="501308" y="703292"/>
                  <a:pt x="493105" y="703292"/>
                </a:cubicBezTo>
                <a:cubicBezTo>
                  <a:pt x="471236" y="703292"/>
                  <a:pt x="468502" y="708761"/>
                  <a:pt x="476704" y="730630"/>
                </a:cubicBezTo>
                <a:cubicBezTo>
                  <a:pt x="482173" y="747034"/>
                  <a:pt x="479438" y="752503"/>
                  <a:pt x="465768" y="749769"/>
                </a:cubicBezTo>
                <a:cubicBezTo>
                  <a:pt x="408359" y="736098"/>
                  <a:pt x="348216" y="736098"/>
                  <a:pt x="293541" y="714229"/>
                </a:cubicBezTo>
                <a:cubicBezTo>
                  <a:pt x="263469" y="703292"/>
                  <a:pt x="230664" y="700562"/>
                  <a:pt x="203326" y="686891"/>
                </a:cubicBezTo>
                <a:cubicBezTo>
                  <a:pt x="181457" y="675955"/>
                  <a:pt x="165052" y="665018"/>
                  <a:pt x="170520" y="637681"/>
                </a:cubicBezTo>
                <a:cubicBezTo>
                  <a:pt x="173254" y="626748"/>
                  <a:pt x="173254" y="613078"/>
                  <a:pt x="159584" y="604879"/>
                </a:cubicBezTo>
                <a:cubicBezTo>
                  <a:pt x="156850" y="602145"/>
                  <a:pt x="159584" y="591208"/>
                  <a:pt x="167786" y="588474"/>
                </a:cubicBezTo>
                <a:cubicBezTo>
                  <a:pt x="178723" y="585740"/>
                  <a:pt x="189655" y="585740"/>
                  <a:pt x="200592" y="583006"/>
                </a:cubicBezTo>
                <a:cubicBezTo>
                  <a:pt x="211528" y="580272"/>
                  <a:pt x="222461" y="574804"/>
                  <a:pt x="225195" y="563871"/>
                </a:cubicBezTo>
                <a:cubicBezTo>
                  <a:pt x="227929" y="550204"/>
                  <a:pt x="219727" y="539268"/>
                  <a:pt x="208794" y="531065"/>
                </a:cubicBezTo>
                <a:cubicBezTo>
                  <a:pt x="195124" y="522863"/>
                  <a:pt x="184187" y="514661"/>
                  <a:pt x="167786" y="506462"/>
                </a:cubicBezTo>
                <a:cubicBezTo>
                  <a:pt x="173254" y="492791"/>
                  <a:pt x="186921" y="498260"/>
                  <a:pt x="195124" y="495525"/>
                </a:cubicBezTo>
                <a:cubicBezTo>
                  <a:pt x="206060" y="490057"/>
                  <a:pt x="211528" y="481859"/>
                  <a:pt x="219727" y="473656"/>
                </a:cubicBezTo>
                <a:cubicBezTo>
                  <a:pt x="227929" y="465454"/>
                  <a:pt x="236132" y="459986"/>
                  <a:pt x="247065" y="457252"/>
                </a:cubicBezTo>
                <a:cubicBezTo>
                  <a:pt x="255267" y="457252"/>
                  <a:pt x="252533" y="451787"/>
                  <a:pt x="249799" y="446319"/>
                </a:cubicBezTo>
                <a:cubicBezTo>
                  <a:pt x="238866" y="427184"/>
                  <a:pt x="247065" y="410779"/>
                  <a:pt x="247065" y="391640"/>
                </a:cubicBezTo>
                <a:cubicBezTo>
                  <a:pt x="249799" y="364303"/>
                  <a:pt x="255267" y="358838"/>
                  <a:pt x="279870" y="358838"/>
                </a:cubicBezTo>
                <a:cubicBezTo>
                  <a:pt x="293541" y="358838"/>
                  <a:pt x="304474" y="361572"/>
                  <a:pt x="318144" y="361572"/>
                </a:cubicBezTo>
                <a:cubicBezTo>
                  <a:pt x="340013" y="364303"/>
                  <a:pt x="364620" y="375239"/>
                  <a:pt x="386490" y="356104"/>
                </a:cubicBezTo>
                <a:cubicBezTo>
                  <a:pt x="391958" y="350636"/>
                  <a:pt x="405625" y="353370"/>
                  <a:pt x="413827" y="353370"/>
                </a:cubicBezTo>
                <a:cubicBezTo>
                  <a:pt x="449367" y="353370"/>
                  <a:pt x="487641" y="353370"/>
                  <a:pt x="525911" y="353370"/>
                </a:cubicBezTo>
                <a:cubicBezTo>
                  <a:pt x="520443" y="342434"/>
                  <a:pt x="509510" y="342434"/>
                  <a:pt x="498574" y="342434"/>
                </a:cubicBezTo>
                <a:cubicBezTo>
                  <a:pt x="452101" y="342434"/>
                  <a:pt x="405625" y="339699"/>
                  <a:pt x="359152" y="339699"/>
                </a:cubicBezTo>
                <a:cubicBezTo>
                  <a:pt x="342747" y="339699"/>
                  <a:pt x="326346" y="336965"/>
                  <a:pt x="309942" y="336965"/>
                </a:cubicBezTo>
                <a:cubicBezTo>
                  <a:pt x="304474" y="336965"/>
                  <a:pt x="299009" y="331501"/>
                  <a:pt x="299009" y="326033"/>
                </a:cubicBezTo>
                <a:cubicBezTo>
                  <a:pt x="296275" y="320564"/>
                  <a:pt x="301743" y="315096"/>
                  <a:pt x="307208" y="315096"/>
                </a:cubicBezTo>
                <a:cubicBezTo>
                  <a:pt x="320878" y="312362"/>
                  <a:pt x="331815" y="312362"/>
                  <a:pt x="345482" y="312362"/>
                </a:cubicBezTo>
                <a:cubicBezTo>
                  <a:pt x="353684" y="309628"/>
                  <a:pt x="361886" y="309628"/>
                  <a:pt x="370085" y="309628"/>
                </a:cubicBezTo>
                <a:cubicBezTo>
                  <a:pt x="370085" y="295961"/>
                  <a:pt x="356418" y="295961"/>
                  <a:pt x="348216" y="293227"/>
                </a:cubicBezTo>
                <a:cubicBezTo>
                  <a:pt x="340013" y="290493"/>
                  <a:pt x="331815" y="287759"/>
                  <a:pt x="323612" y="282290"/>
                </a:cubicBezTo>
                <a:cubicBezTo>
                  <a:pt x="318144" y="279556"/>
                  <a:pt x="315410" y="274088"/>
                  <a:pt x="315410" y="268620"/>
                </a:cubicBezTo>
                <a:cubicBezTo>
                  <a:pt x="315410" y="263155"/>
                  <a:pt x="320878" y="257687"/>
                  <a:pt x="326346" y="257687"/>
                </a:cubicBezTo>
                <a:cubicBezTo>
                  <a:pt x="329081" y="257687"/>
                  <a:pt x="329081" y="257687"/>
                  <a:pt x="331815" y="257687"/>
                </a:cubicBezTo>
                <a:cubicBezTo>
                  <a:pt x="359152" y="254953"/>
                  <a:pt x="383756" y="252219"/>
                  <a:pt x="411093" y="241282"/>
                </a:cubicBezTo>
                <a:cubicBezTo>
                  <a:pt x="432962" y="233084"/>
                  <a:pt x="460300" y="235818"/>
                  <a:pt x="493105" y="233084"/>
                </a:cubicBezTo>
                <a:cubicBezTo>
                  <a:pt x="441165" y="219413"/>
                  <a:pt x="402891" y="219413"/>
                  <a:pt x="361886" y="219413"/>
                </a:cubicBezTo>
                <a:cubicBezTo>
                  <a:pt x="293541" y="219413"/>
                  <a:pt x="225195" y="222147"/>
                  <a:pt x="156850" y="216679"/>
                </a:cubicBezTo>
                <a:cubicBezTo>
                  <a:pt x="115845" y="213945"/>
                  <a:pt x="77572" y="219413"/>
                  <a:pt x="39298" y="219413"/>
                </a:cubicBezTo>
                <a:cubicBezTo>
                  <a:pt x="31095" y="219413"/>
                  <a:pt x="25631" y="219413"/>
                  <a:pt x="17428" y="219413"/>
                </a:cubicBezTo>
                <a:cubicBezTo>
                  <a:pt x="9226" y="219413"/>
                  <a:pt x="3758" y="213945"/>
                  <a:pt x="1024" y="205746"/>
                </a:cubicBezTo>
                <a:cubicBezTo>
                  <a:pt x="-1707" y="197544"/>
                  <a:pt x="1024" y="189342"/>
                  <a:pt x="9226" y="186607"/>
                </a:cubicBezTo>
                <a:cubicBezTo>
                  <a:pt x="17428" y="181143"/>
                  <a:pt x="28361" y="175675"/>
                  <a:pt x="39298" y="175675"/>
                </a:cubicBezTo>
                <a:cubicBezTo>
                  <a:pt x="93976" y="167472"/>
                  <a:pt x="145917" y="162004"/>
                  <a:pt x="200592" y="164738"/>
                </a:cubicBezTo>
                <a:cubicBezTo>
                  <a:pt x="260735" y="167472"/>
                  <a:pt x="320878" y="164738"/>
                  <a:pt x="378287" y="156536"/>
                </a:cubicBezTo>
                <a:cubicBezTo>
                  <a:pt x="397422" y="153805"/>
                  <a:pt x="413827" y="151068"/>
                  <a:pt x="430228" y="167472"/>
                </a:cubicBezTo>
                <a:cubicBezTo>
                  <a:pt x="435696" y="175675"/>
                  <a:pt x="443899" y="170206"/>
                  <a:pt x="449367" y="164738"/>
                </a:cubicBezTo>
                <a:cubicBezTo>
                  <a:pt x="454835" y="159270"/>
                  <a:pt x="449367" y="151068"/>
                  <a:pt x="446633" y="145599"/>
                </a:cubicBezTo>
                <a:cubicBezTo>
                  <a:pt x="446633" y="142869"/>
                  <a:pt x="446633" y="140135"/>
                  <a:pt x="443899" y="140135"/>
                </a:cubicBezTo>
                <a:cubicBezTo>
                  <a:pt x="408359" y="131933"/>
                  <a:pt x="375553" y="107329"/>
                  <a:pt x="337283" y="126464"/>
                </a:cubicBezTo>
                <a:cubicBezTo>
                  <a:pt x="320878" y="134667"/>
                  <a:pt x="304474" y="134667"/>
                  <a:pt x="288073" y="131933"/>
                </a:cubicBezTo>
                <a:cubicBezTo>
                  <a:pt x="266203" y="129198"/>
                  <a:pt x="241600" y="129198"/>
                  <a:pt x="216993" y="129198"/>
                </a:cubicBezTo>
                <a:cubicBezTo>
                  <a:pt x="208794" y="126464"/>
                  <a:pt x="197858" y="126464"/>
                  <a:pt x="189655" y="123730"/>
                </a:cubicBezTo>
                <a:cubicBezTo>
                  <a:pt x="178723" y="121000"/>
                  <a:pt x="175989" y="112797"/>
                  <a:pt x="178723" y="101861"/>
                </a:cubicBezTo>
                <a:cubicBezTo>
                  <a:pt x="181457" y="93659"/>
                  <a:pt x="186921" y="85460"/>
                  <a:pt x="197858" y="85460"/>
                </a:cubicBezTo>
                <a:cubicBezTo>
                  <a:pt x="268937" y="85460"/>
                  <a:pt x="342747" y="82726"/>
                  <a:pt x="416561" y="74524"/>
                </a:cubicBezTo>
                <a:cubicBezTo>
                  <a:pt x="468502" y="66321"/>
                  <a:pt x="517712" y="60853"/>
                  <a:pt x="569653" y="55388"/>
                </a:cubicBezTo>
                <a:cubicBezTo>
                  <a:pt x="575121" y="55388"/>
                  <a:pt x="580586" y="52654"/>
                  <a:pt x="586054" y="49920"/>
                </a:cubicBezTo>
                <a:cubicBezTo>
                  <a:pt x="588788" y="47186"/>
                  <a:pt x="594257" y="44452"/>
                  <a:pt x="594257" y="38984"/>
                </a:cubicBezTo>
                <a:cubicBezTo>
                  <a:pt x="596991" y="33515"/>
                  <a:pt x="588788" y="33515"/>
                  <a:pt x="583320" y="30785"/>
                </a:cubicBezTo>
                <a:cubicBezTo>
                  <a:pt x="575121" y="28047"/>
                  <a:pt x="566919" y="28047"/>
                  <a:pt x="561451" y="25317"/>
                </a:cubicBezTo>
                <a:cubicBezTo>
                  <a:pt x="558717" y="25317"/>
                  <a:pt x="561451" y="17115"/>
                  <a:pt x="561451" y="17115"/>
                </a:cubicBezTo>
                <a:cubicBezTo>
                  <a:pt x="569653" y="14380"/>
                  <a:pt x="580586" y="11646"/>
                  <a:pt x="588788" y="11646"/>
                </a:cubicBezTo>
                <a:cubicBezTo>
                  <a:pt x="665336" y="3444"/>
                  <a:pt x="741880" y="-2021"/>
                  <a:pt x="815694" y="7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3" name="Google Shape;853;p39"/>
          <p:cNvSpPr/>
          <p:nvPr/>
        </p:nvSpPr>
        <p:spPr>
          <a:xfrm>
            <a:off x="4257578" y="1212532"/>
            <a:ext cx="2045766" cy="562383"/>
          </a:xfrm>
          <a:custGeom>
            <a:avLst/>
            <a:gdLst/>
            <a:ahLst/>
            <a:cxnLst/>
            <a:rect l="l" t="t" r="r" b="b"/>
            <a:pathLst>
              <a:path w="2751211" h="756310" extrusionOk="0">
                <a:moveTo>
                  <a:pt x="635263" y="746008"/>
                </a:moveTo>
                <a:cubicBezTo>
                  <a:pt x="640731" y="746349"/>
                  <a:pt x="646198" y="748400"/>
                  <a:pt x="651666" y="749769"/>
                </a:cubicBezTo>
                <a:cubicBezTo>
                  <a:pt x="640730" y="757968"/>
                  <a:pt x="629797" y="757968"/>
                  <a:pt x="618860" y="752499"/>
                </a:cubicBezTo>
                <a:cubicBezTo>
                  <a:pt x="624329" y="747033"/>
                  <a:pt x="629796" y="745666"/>
                  <a:pt x="635263" y="746008"/>
                </a:cubicBezTo>
                <a:close/>
                <a:moveTo>
                  <a:pt x="1176553" y="720720"/>
                </a:moveTo>
                <a:cubicBezTo>
                  <a:pt x="1186805" y="720378"/>
                  <a:pt x="1195690" y="722427"/>
                  <a:pt x="1203891" y="725162"/>
                </a:cubicBezTo>
                <a:cubicBezTo>
                  <a:pt x="1187490" y="733364"/>
                  <a:pt x="1168351" y="736098"/>
                  <a:pt x="1141013" y="730630"/>
                </a:cubicBezTo>
                <a:cubicBezTo>
                  <a:pt x="1154682" y="723796"/>
                  <a:pt x="1166301" y="721062"/>
                  <a:pt x="1176553" y="720720"/>
                </a:cubicBezTo>
                <a:close/>
                <a:moveTo>
                  <a:pt x="1466336" y="716963"/>
                </a:moveTo>
                <a:cubicBezTo>
                  <a:pt x="1474538" y="716963"/>
                  <a:pt x="1482737" y="719697"/>
                  <a:pt x="1490939" y="716963"/>
                </a:cubicBezTo>
                <a:cubicBezTo>
                  <a:pt x="1493673" y="716963"/>
                  <a:pt x="1493673" y="722431"/>
                  <a:pt x="1493673" y="722431"/>
                </a:cubicBezTo>
                <a:cubicBezTo>
                  <a:pt x="1493673" y="725165"/>
                  <a:pt x="1490939" y="730634"/>
                  <a:pt x="1488205" y="730634"/>
                </a:cubicBezTo>
                <a:cubicBezTo>
                  <a:pt x="1485471" y="733364"/>
                  <a:pt x="1480002" y="733364"/>
                  <a:pt x="1474538" y="733364"/>
                </a:cubicBezTo>
                <a:cubicBezTo>
                  <a:pt x="1471804" y="733364"/>
                  <a:pt x="1466336" y="733364"/>
                  <a:pt x="1460867" y="730634"/>
                </a:cubicBezTo>
                <a:cubicBezTo>
                  <a:pt x="1460867" y="730634"/>
                  <a:pt x="1458133" y="725165"/>
                  <a:pt x="1458133" y="722431"/>
                </a:cubicBezTo>
                <a:cubicBezTo>
                  <a:pt x="1460867" y="719697"/>
                  <a:pt x="1463601" y="716963"/>
                  <a:pt x="1466336" y="716963"/>
                </a:cubicBezTo>
                <a:close/>
                <a:moveTo>
                  <a:pt x="1337847" y="714230"/>
                </a:moveTo>
                <a:cubicBezTo>
                  <a:pt x="1346050" y="714230"/>
                  <a:pt x="1354248" y="719694"/>
                  <a:pt x="1362451" y="725162"/>
                </a:cubicBezTo>
                <a:cubicBezTo>
                  <a:pt x="1365185" y="725162"/>
                  <a:pt x="1367919" y="730631"/>
                  <a:pt x="1367919" y="733365"/>
                </a:cubicBezTo>
                <a:cubicBezTo>
                  <a:pt x="1367919" y="738829"/>
                  <a:pt x="1362451" y="741567"/>
                  <a:pt x="1351514" y="738829"/>
                </a:cubicBezTo>
                <a:cubicBezTo>
                  <a:pt x="1346050" y="738829"/>
                  <a:pt x="1337847" y="738829"/>
                  <a:pt x="1329645" y="736099"/>
                </a:cubicBezTo>
                <a:cubicBezTo>
                  <a:pt x="1324177" y="733365"/>
                  <a:pt x="1307776" y="738829"/>
                  <a:pt x="1313244" y="725162"/>
                </a:cubicBezTo>
                <a:cubicBezTo>
                  <a:pt x="1315978" y="716960"/>
                  <a:pt x="1326911" y="711492"/>
                  <a:pt x="1337847" y="714230"/>
                </a:cubicBezTo>
                <a:close/>
                <a:moveTo>
                  <a:pt x="1422937" y="640415"/>
                </a:moveTo>
                <a:cubicBezTo>
                  <a:pt x="1431480" y="641781"/>
                  <a:pt x="1440364" y="645882"/>
                  <a:pt x="1449931" y="651348"/>
                </a:cubicBezTo>
                <a:cubicBezTo>
                  <a:pt x="1430796" y="662285"/>
                  <a:pt x="1417129" y="659551"/>
                  <a:pt x="1400724" y="659551"/>
                </a:cubicBezTo>
                <a:cubicBezTo>
                  <a:pt x="1397990" y="659551"/>
                  <a:pt x="1395256" y="656816"/>
                  <a:pt x="1395256" y="654086"/>
                </a:cubicBezTo>
                <a:cubicBezTo>
                  <a:pt x="1392522" y="651348"/>
                  <a:pt x="1395256" y="648618"/>
                  <a:pt x="1397990" y="645883"/>
                </a:cubicBezTo>
                <a:cubicBezTo>
                  <a:pt x="1406192" y="640415"/>
                  <a:pt x="1414394" y="639048"/>
                  <a:pt x="1422937" y="640415"/>
                </a:cubicBezTo>
                <a:close/>
                <a:moveTo>
                  <a:pt x="558717" y="338332"/>
                </a:moveTo>
                <a:cubicBezTo>
                  <a:pt x="548465" y="338332"/>
                  <a:pt x="538213" y="339699"/>
                  <a:pt x="528645" y="345168"/>
                </a:cubicBezTo>
                <a:cubicBezTo>
                  <a:pt x="539582" y="350636"/>
                  <a:pt x="553248" y="350636"/>
                  <a:pt x="564185" y="347902"/>
                </a:cubicBezTo>
                <a:cubicBezTo>
                  <a:pt x="572387" y="347902"/>
                  <a:pt x="580586" y="350636"/>
                  <a:pt x="588788" y="339699"/>
                </a:cubicBezTo>
                <a:cubicBezTo>
                  <a:pt x="579221" y="339699"/>
                  <a:pt x="568969" y="338332"/>
                  <a:pt x="558717" y="338332"/>
                </a:cubicBezTo>
                <a:close/>
                <a:moveTo>
                  <a:pt x="208795" y="233080"/>
                </a:moveTo>
                <a:cubicBezTo>
                  <a:pt x="222466" y="233080"/>
                  <a:pt x="222466" y="257683"/>
                  <a:pt x="238867" y="252215"/>
                </a:cubicBezTo>
                <a:cubicBezTo>
                  <a:pt x="247069" y="246751"/>
                  <a:pt x="255271" y="241282"/>
                  <a:pt x="266204" y="238548"/>
                </a:cubicBezTo>
                <a:cubicBezTo>
                  <a:pt x="271672" y="238548"/>
                  <a:pt x="277141" y="244017"/>
                  <a:pt x="279875" y="246751"/>
                </a:cubicBezTo>
                <a:cubicBezTo>
                  <a:pt x="285343" y="252215"/>
                  <a:pt x="279875" y="254949"/>
                  <a:pt x="274406" y="257683"/>
                </a:cubicBezTo>
                <a:cubicBezTo>
                  <a:pt x="266204" y="260418"/>
                  <a:pt x="258005" y="260418"/>
                  <a:pt x="252537" y="263152"/>
                </a:cubicBezTo>
                <a:cubicBezTo>
                  <a:pt x="214263" y="293223"/>
                  <a:pt x="175989" y="274088"/>
                  <a:pt x="137719" y="268620"/>
                </a:cubicBezTo>
                <a:cubicBezTo>
                  <a:pt x="129517" y="265886"/>
                  <a:pt x="124048" y="263152"/>
                  <a:pt x="124048" y="254949"/>
                </a:cubicBezTo>
                <a:cubicBezTo>
                  <a:pt x="124048" y="246751"/>
                  <a:pt x="129517" y="241282"/>
                  <a:pt x="137719" y="241282"/>
                </a:cubicBezTo>
                <a:cubicBezTo>
                  <a:pt x="151386" y="238548"/>
                  <a:pt x="162322" y="238548"/>
                  <a:pt x="165056" y="238548"/>
                </a:cubicBezTo>
                <a:cubicBezTo>
                  <a:pt x="186926" y="235814"/>
                  <a:pt x="197862" y="233080"/>
                  <a:pt x="208795" y="233080"/>
                </a:cubicBezTo>
                <a:close/>
                <a:moveTo>
                  <a:pt x="815694" y="710"/>
                </a:moveTo>
                <a:cubicBezTo>
                  <a:pt x="870369" y="3444"/>
                  <a:pt x="925044" y="-4759"/>
                  <a:pt x="979719" y="11646"/>
                </a:cubicBezTo>
                <a:cubicBezTo>
                  <a:pt x="1007060" y="19849"/>
                  <a:pt x="1037131" y="17115"/>
                  <a:pt x="1067199" y="14380"/>
                </a:cubicBezTo>
                <a:cubicBezTo>
                  <a:pt x="1089072" y="11646"/>
                  <a:pt x="1110941" y="11646"/>
                  <a:pt x="1132811" y="11646"/>
                </a:cubicBezTo>
                <a:cubicBezTo>
                  <a:pt x="1160152" y="11646"/>
                  <a:pt x="1190220" y="14380"/>
                  <a:pt x="1220291" y="8912"/>
                </a:cubicBezTo>
                <a:cubicBezTo>
                  <a:pt x="1242164" y="3444"/>
                  <a:pt x="1269502" y="6178"/>
                  <a:pt x="1291371" y="14380"/>
                </a:cubicBezTo>
                <a:cubicBezTo>
                  <a:pt x="1321442" y="25317"/>
                  <a:pt x="1354248" y="25317"/>
                  <a:pt x="1384320" y="25317"/>
                </a:cubicBezTo>
                <a:cubicBezTo>
                  <a:pt x="1447197" y="22579"/>
                  <a:pt x="1510074" y="25317"/>
                  <a:pt x="1572952" y="30785"/>
                </a:cubicBezTo>
                <a:cubicBezTo>
                  <a:pt x="1589353" y="30785"/>
                  <a:pt x="1608491" y="30785"/>
                  <a:pt x="1627626" y="30785"/>
                </a:cubicBezTo>
                <a:cubicBezTo>
                  <a:pt x="1652230" y="28047"/>
                  <a:pt x="1679571" y="33515"/>
                  <a:pt x="1704174" y="33515"/>
                </a:cubicBezTo>
                <a:cubicBezTo>
                  <a:pt x="1750647" y="36250"/>
                  <a:pt x="1794389" y="47186"/>
                  <a:pt x="1840862" y="47186"/>
                </a:cubicBezTo>
                <a:cubicBezTo>
                  <a:pt x="1952949" y="44452"/>
                  <a:pt x="2062299" y="60853"/>
                  <a:pt x="2171649" y="71789"/>
                </a:cubicBezTo>
                <a:cubicBezTo>
                  <a:pt x="2231792" y="79992"/>
                  <a:pt x="2291935" y="96393"/>
                  <a:pt x="2354812" y="107329"/>
                </a:cubicBezTo>
                <a:cubicBezTo>
                  <a:pt x="2412221" y="118262"/>
                  <a:pt x="2469634" y="123730"/>
                  <a:pt x="2524309" y="137401"/>
                </a:cubicBezTo>
                <a:cubicBezTo>
                  <a:pt x="2598119" y="153805"/>
                  <a:pt x="2671933" y="162004"/>
                  <a:pt x="2751211" y="178405"/>
                </a:cubicBezTo>
                <a:cubicBezTo>
                  <a:pt x="2723874" y="189342"/>
                  <a:pt x="2712941" y="192076"/>
                  <a:pt x="2688334" y="189342"/>
                </a:cubicBezTo>
                <a:cubicBezTo>
                  <a:pt x="2611790" y="178405"/>
                  <a:pt x="2535242" y="178405"/>
                  <a:pt x="2461432" y="172941"/>
                </a:cubicBezTo>
                <a:cubicBezTo>
                  <a:pt x="2387618" y="164738"/>
                  <a:pt x="2316542" y="178405"/>
                  <a:pt x="2245463" y="167472"/>
                </a:cubicBezTo>
                <a:cubicBezTo>
                  <a:pt x="2242728" y="167472"/>
                  <a:pt x="2237260" y="167472"/>
                  <a:pt x="2234526" y="167472"/>
                </a:cubicBezTo>
                <a:cubicBezTo>
                  <a:pt x="2212657" y="167472"/>
                  <a:pt x="2196256" y="178405"/>
                  <a:pt x="2198990" y="186607"/>
                </a:cubicBezTo>
                <a:cubicBezTo>
                  <a:pt x="2204455" y="203012"/>
                  <a:pt x="2220859" y="200278"/>
                  <a:pt x="2231792" y="203012"/>
                </a:cubicBezTo>
                <a:cubicBezTo>
                  <a:pt x="2259129" y="205746"/>
                  <a:pt x="2289205" y="208480"/>
                  <a:pt x="2319276" y="211211"/>
                </a:cubicBezTo>
                <a:cubicBezTo>
                  <a:pt x="2341146" y="213945"/>
                  <a:pt x="2360281" y="219413"/>
                  <a:pt x="2384884" y="227615"/>
                </a:cubicBezTo>
                <a:cubicBezTo>
                  <a:pt x="2368483" y="238552"/>
                  <a:pt x="2352078" y="238552"/>
                  <a:pt x="2338411" y="238552"/>
                </a:cubicBezTo>
                <a:cubicBezTo>
                  <a:pt x="2289205" y="238552"/>
                  <a:pt x="2242728" y="238552"/>
                  <a:pt x="2193522" y="233084"/>
                </a:cubicBezTo>
                <a:cubicBezTo>
                  <a:pt x="2149780" y="227615"/>
                  <a:pt x="2108772" y="230350"/>
                  <a:pt x="2065033" y="230350"/>
                </a:cubicBezTo>
                <a:cubicBezTo>
                  <a:pt x="1991219" y="233084"/>
                  <a:pt x="1920144" y="238552"/>
                  <a:pt x="1846330" y="241282"/>
                </a:cubicBezTo>
                <a:cubicBezTo>
                  <a:pt x="1859997" y="254953"/>
                  <a:pt x="1873667" y="246751"/>
                  <a:pt x="1884604" y="246751"/>
                </a:cubicBezTo>
                <a:cubicBezTo>
                  <a:pt x="1914675" y="244020"/>
                  <a:pt x="1942013" y="252219"/>
                  <a:pt x="1969350" y="263155"/>
                </a:cubicBezTo>
                <a:cubicBezTo>
                  <a:pt x="1972084" y="263155"/>
                  <a:pt x="1974818" y="268620"/>
                  <a:pt x="1974818" y="271358"/>
                </a:cubicBezTo>
                <a:cubicBezTo>
                  <a:pt x="1972084" y="274088"/>
                  <a:pt x="1969350" y="276826"/>
                  <a:pt x="1966616" y="276826"/>
                </a:cubicBezTo>
                <a:cubicBezTo>
                  <a:pt x="1925608" y="276826"/>
                  <a:pt x="1887338" y="276826"/>
                  <a:pt x="1849064" y="276826"/>
                </a:cubicBezTo>
                <a:cubicBezTo>
                  <a:pt x="1843596" y="276826"/>
                  <a:pt x="1835393" y="276826"/>
                  <a:pt x="1838127" y="287759"/>
                </a:cubicBezTo>
                <a:cubicBezTo>
                  <a:pt x="1846330" y="309628"/>
                  <a:pt x="1846330" y="312362"/>
                  <a:pt x="1829929" y="309628"/>
                </a:cubicBezTo>
                <a:cubicBezTo>
                  <a:pt x="1808056" y="306894"/>
                  <a:pt x="1786187" y="309628"/>
                  <a:pt x="1764317" y="312362"/>
                </a:cubicBezTo>
                <a:cubicBezTo>
                  <a:pt x="1712373" y="317830"/>
                  <a:pt x="1663166" y="323298"/>
                  <a:pt x="1611225" y="328767"/>
                </a:cubicBezTo>
                <a:cubicBezTo>
                  <a:pt x="1594821" y="331501"/>
                  <a:pt x="1583888" y="334231"/>
                  <a:pt x="1575686" y="350636"/>
                </a:cubicBezTo>
                <a:cubicBezTo>
                  <a:pt x="1687770" y="361572"/>
                  <a:pt x="1799857" y="369771"/>
                  <a:pt x="1909207" y="383442"/>
                </a:cubicBezTo>
                <a:cubicBezTo>
                  <a:pt x="1873667" y="397108"/>
                  <a:pt x="1840862" y="402577"/>
                  <a:pt x="1802591" y="402577"/>
                </a:cubicBezTo>
                <a:cubicBezTo>
                  <a:pt x="1745179" y="402577"/>
                  <a:pt x="1687770" y="405311"/>
                  <a:pt x="1630361" y="408045"/>
                </a:cubicBezTo>
                <a:cubicBezTo>
                  <a:pt x="1622158" y="408045"/>
                  <a:pt x="1616690" y="410779"/>
                  <a:pt x="1608491" y="413513"/>
                </a:cubicBezTo>
                <a:cubicBezTo>
                  <a:pt x="1605757" y="413513"/>
                  <a:pt x="1605757" y="416247"/>
                  <a:pt x="1605757" y="416247"/>
                </a:cubicBezTo>
                <a:cubicBezTo>
                  <a:pt x="1608491" y="418981"/>
                  <a:pt x="1608491" y="424446"/>
                  <a:pt x="1611225" y="424446"/>
                </a:cubicBezTo>
                <a:cubicBezTo>
                  <a:pt x="1641297" y="427184"/>
                  <a:pt x="1668635" y="435382"/>
                  <a:pt x="1698706" y="435382"/>
                </a:cubicBezTo>
                <a:cubicBezTo>
                  <a:pt x="1775250" y="440851"/>
                  <a:pt x="1849064" y="440851"/>
                  <a:pt x="1925608" y="443585"/>
                </a:cubicBezTo>
                <a:cubicBezTo>
                  <a:pt x="2015823" y="446319"/>
                  <a:pt x="2103307" y="454521"/>
                  <a:pt x="2190788" y="465454"/>
                </a:cubicBezTo>
                <a:cubicBezTo>
                  <a:pt x="2198990" y="468188"/>
                  <a:pt x="2209923" y="468188"/>
                  <a:pt x="2218125" y="470922"/>
                </a:cubicBezTo>
                <a:cubicBezTo>
                  <a:pt x="2223593" y="473656"/>
                  <a:pt x="2229058" y="476390"/>
                  <a:pt x="2229058" y="481859"/>
                </a:cubicBezTo>
                <a:cubicBezTo>
                  <a:pt x="2229058" y="490057"/>
                  <a:pt x="2223593" y="490057"/>
                  <a:pt x="2218125" y="490057"/>
                </a:cubicBezTo>
                <a:cubicBezTo>
                  <a:pt x="2182585" y="487323"/>
                  <a:pt x="2144311" y="490057"/>
                  <a:pt x="2108772" y="487323"/>
                </a:cubicBezTo>
                <a:cubicBezTo>
                  <a:pt x="2081434" y="484593"/>
                  <a:pt x="2051363" y="484593"/>
                  <a:pt x="2021291" y="484593"/>
                </a:cubicBezTo>
                <a:cubicBezTo>
                  <a:pt x="1947481" y="481859"/>
                  <a:pt x="1873667" y="481859"/>
                  <a:pt x="1799857" y="479124"/>
                </a:cubicBezTo>
                <a:cubicBezTo>
                  <a:pt x="1797123" y="479124"/>
                  <a:pt x="1791655" y="479124"/>
                  <a:pt x="1788921" y="479124"/>
                </a:cubicBezTo>
                <a:cubicBezTo>
                  <a:pt x="1747913" y="476390"/>
                  <a:pt x="1723309" y="484593"/>
                  <a:pt x="1731512" y="492791"/>
                </a:cubicBezTo>
                <a:cubicBezTo>
                  <a:pt x="1747913" y="511930"/>
                  <a:pt x="1769786" y="506462"/>
                  <a:pt x="1788921" y="506462"/>
                </a:cubicBezTo>
                <a:cubicBezTo>
                  <a:pt x="1843596" y="509196"/>
                  <a:pt x="1895537" y="511930"/>
                  <a:pt x="1950215" y="514661"/>
                </a:cubicBezTo>
                <a:cubicBezTo>
                  <a:pt x="1963882" y="517398"/>
                  <a:pt x="1980287" y="520129"/>
                  <a:pt x="1993954" y="522863"/>
                </a:cubicBezTo>
                <a:cubicBezTo>
                  <a:pt x="2010358" y="525597"/>
                  <a:pt x="2024025" y="531065"/>
                  <a:pt x="2037696" y="531065"/>
                </a:cubicBezTo>
                <a:cubicBezTo>
                  <a:pt x="2100573" y="528331"/>
                  <a:pt x="2160716" y="544736"/>
                  <a:pt x="2223593" y="539268"/>
                </a:cubicBezTo>
                <a:cubicBezTo>
                  <a:pt x="2267332" y="533799"/>
                  <a:pt x="2313808" y="541998"/>
                  <a:pt x="2357547" y="558403"/>
                </a:cubicBezTo>
                <a:cubicBezTo>
                  <a:pt x="2319276" y="561137"/>
                  <a:pt x="2278268" y="563871"/>
                  <a:pt x="2237260" y="566605"/>
                </a:cubicBezTo>
                <a:cubicBezTo>
                  <a:pt x="2215391" y="566605"/>
                  <a:pt x="2198990" y="572073"/>
                  <a:pt x="2190788" y="591208"/>
                </a:cubicBezTo>
                <a:cubicBezTo>
                  <a:pt x="2185319" y="604879"/>
                  <a:pt x="2174383" y="607613"/>
                  <a:pt x="2163450" y="607613"/>
                </a:cubicBezTo>
                <a:cubicBezTo>
                  <a:pt x="2149780" y="610343"/>
                  <a:pt x="2138843" y="607613"/>
                  <a:pt x="2125176" y="607613"/>
                </a:cubicBezTo>
                <a:cubicBezTo>
                  <a:pt x="2114240" y="607613"/>
                  <a:pt x="2103307" y="604879"/>
                  <a:pt x="2092371" y="604879"/>
                </a:cubicBezTo>
                <a:cubicBezTo>
                  <a:pt x="1985751" y="604879"/>
                  <a:pt x="1879136" y="604879"/>
                  <a:pt x="1772516" y="602145"/>
                </a:cubicBezTo>
                <a:cubicBezTo>
                  <a:pt x="1712373" y="602145"/>
                  <a:pt x="1649499" y="599411"/>
                  <a:pt x="1589353" y="596677"/>
                </a:cubicBezTo>
                <a:cubicBezTo>
                  <a:pt x="1545614" y="596677"/>
                  <a:pt x="1504606" y="602145"/>
                  <a:pt x="1460868" y="596677"/>
                </a:cubicBezTo>
                <a:cubicBezTo>
                  <a:pt x="1428062" y="593943"/>
                  <a:pt x="1397990" y="593943"/>
                  <a:pt x="1367919" y="596677"/>
                </a:cubicBezTo>
                <a:cubicBezTo>
                  <a:pt x="1329645" y="602145"/>
                  <a:pt x="1288637" y="596677"/>
                  <a:pt x="1247632" y="593943"/>
                </a:cubicBezTo>
                <a:cubicBezTo>
                  <a:pt x="1233962" y="593943"/>
                  <a:pt x="1217561" y="591208"/>
                  <a:pt x="1203890" y="591208"/>
                </a:cubicBezTo>
                <a:cubicBezTo>
                  <a:pt x="1127346" y="596677"/>
                  <a:pt x="1053532" y="596677"/>
                  <a:pt x="976985" y="591208"/>
                </a:cubicBezTo>
                <a:cubicBezTo>
                  <a:pt x="905909" y="585740"/>
                  <a:pt x="837563" y="591208"/>
                  <a:pt x="766484" y="588474"/>
                </a:cubicBezTo>
                <a:cubicBezTo>
                  <a:pt x="728213" y="585740"/>
                  <a:pt x="687205" y="588474"/>
                  <a:pt x="646197" y="591208"/>
                </a:cubicBezTo>
                <a:cubicBezTo>
                  <a:pt x="643463" y="591208"/>
                  <a:pt x="640733" y="596677"/>
                  <a:pt x="640733" y="599411"/>
                </a:cubicBezTo>
                <a:cubicBezTo>
                  <a:pt x="637999" y="602145"/>
                  <a:pt x="640733" y="604879"/>
                  <a:pt x="643463" y="607613"/>
                </a:cubicBezTo>
                <a:cubicBezTo>
                  <a:pt x="648931" y="610343"/>
                  <a:pt x="657134" y="615812"/>
                  <a:pt x="662602" y="615812"/>
                </a:cubicBezTo>
                <a:cubicBezTo>
                  <a:pt x="717277" y="618546"/>
                  <a:pt x="771952" y="632216"/>
                  <a:pt x="826627" y="632216"/>
                </a:cubicBezTo>
                <a:cubicBezTo>
                  <a:pt x="881305" y="629482"/>
                  <a:pt x="933246" y="634951"/>
                  <a:pt x="987921" y="626748"/>
                </a:cubicBezTo>
                <a:cubicBezTo>
                  <a:pt x="1056267" y="618546"/>
                  <a:pt x="1121878" y="626748"/>
                  <a:pt x="1187489" y="634951"/>
                </a:cubicBezTo>
                <a:cubicBezTo>
                  <a:pt x="1217561" y="637681"/>
                  <a:pt x="1244898" y="643149"/>
                  <a:pt x="1274970" y="648617"/>
                </a:cubicBezTo>
                <a:cubicBezTo>
                  <a:pt x="1280438" y="648617"/>
                  <a:pt x="1285903" y="654086"/>
                  <a:pt x="1283172" y="659554"/>
                </a:cubicBezTo>
                <a:cubicBezTo>
                  <a:pt x="1283172" y="662288"/>
                  <a:pt x="1277704" y="665018"/>
                  <a:pt x="1274970" y="665018"/>
                </a:cubicBezTo>
                <a:cubicBezTo>
                  <a:pt x="1261299" y="667756"/>
                  <a:pt x="1250367" y="667756"/>
                  <a:pt x="1236696" y="665018"/>
                </a:cubicBezTo>
                <a:cubicBezTo>
                  <a:pt x="1203890" y="659554"/>
                  <a:pt x="1168351" y="656820"/>
                  <a:pt x="1132811" y="665018"/>
                </a:cubicBezTo>
                <a:cubicBezTo>
                  <a:pt x="1121878" y="667756"/>
                  <a:pt x="1110941" y="667756"/>
                  <a:pt x="1100005" y="665018"/>
                </a:cubicBezTo>
                <a:cubicBezTo>
                  <a:pt x="1050798" y="656820"/>
                  <a:pt x="998858" y="656820"/>
                  <a:pt x="946913" y="659554"/>
                </a:cubicBezTo>
                <a:cubicBezTo>
                  <a:pt x="900440" y="659554"/>
                  <a:pt x="853968" y="651352"/>
                  <a:pt x="807492" y="654086"/>
                </a:cubicBezTo>
                <a:cubicBezTo>
                  <a:pt x="799289" y="654086"/>
                  <a:pt x="791091" y="654086"/>
                  <a:pt x="785622" y="651352"/>
                </a:cubicBezTo>
                <a:cubicBezTo>
                  <a:pt x="761019" y="640419"/>
                  <a:pt x="739146" y="640419"/>
                  <a:pt x="714543" y="648617"/>
                </a:cubicBezTo>
                <a:cubicBezTo>
                  <a:pt x="684471" y="656820"/>
                  <a:pt x="651666" y="643149"/>
                  <a:pt x="621594" y="640419"/>
                </a:cubicBezTo>
                <a:cubicBezTo>
                  <a:pt x="594257" y="637681"/>
                  <a:pt x="569653" y="637681"/>
                  <a:pt x="542316" y="645883"/>
                </a:cubicBezTo>
                <a:cubicBezTo>
                  <a:pt x="509510" y="656820"/>
                  <a:pt x="473970" y="659554"/>
                  <a:pt x="438430" y="651352"/>
                </a:cubicBezTo>
                <a:cubicBezTo>
                  <a:pt x="432962" y="651352"/>
                  <a:pt x="427494" y="656820"/>
                  <a:pt x="427494" y="662288"/>
                </a:cubicBezTo>
                <a:cubicBezTo>
                  <a:pt x="427494" y="667756"/>
                  <a:pt x="432962" y="673224"/>
                  <a:pt x="438430" y="670487"/>
                </a:cubicBezTo>
                <a:cubicBezTo>
                  <a:pt x="468502" y="662288"/>
                  <a:pt x="493105" y="667756"/>
                  <a:pt x="520443" y="673224"/>
                </a:cubicBezTo>
                <a:cubicBezTo>
                  <a:pt x="531379" y="675955"/>
                  <a:pt x="542316" y="675955"/>
                  <a:pt x="553248" y="673224"/>
                </a:cubicBezTo>
                <a:cubicBezTo>
                  <a:pt x="588788" y="662288"/>
                  <a:pt x="621594" y="667756"/>
                  <a:pt x="654400" y="684157"/>
                </a:cubicBezTo>
                <a:cubicBezTo>
                  <a:pt x="665336" y="689625"/>
                  <a:pt x="679003" y="692360"/>
                  <a:pt x="692674" y="692360"/>
                </a:cubicBezTo>
                <a:cubicBezTo>
                  <a:pt x="725479" y="695094"/>
                  <a:pt x="758285" y="695094"/>
                  <a:pt x="791091" y="697824"/>
                </a:cubicBezTo>
                <a:cubicBezTo>
                  <a:pt x="802023" y="697824"/>
                  <a:pt x="812960" y="700562"/>
                  <a:pt x="823893" y="711495"/>
                </a:cubicBezTo>
                <a:cubicBezTo>
                  <a:pt x="812960" y="716963"/>
                  <a:pt x="799289" y="722431"/>
                  <a:pt x="788357" y="727899"/>
                </a:cubicBezTo>
                <a:cubicBezTo>
                  <a:pt x="774686" y="736098"/>
                  <a:pt x="761019" y="736098"/>
                  <a:pt x="747348" y="725165"/>
                </a:cubicBezTo>
                <a:cubicBezTo>
                  <a:pt x="736412" y="716963"/>
                  <a:pt x="722745" y="714229"/>
                  <a:pt x="706340" y="714229"/>
                </a:cubicBezTo>
                <a:cubicBezTo>
                  <a:pt x="646197" y="708761"/>
                  <a:pt x="583320" y="719697"/>
                  <a:pt x="520443" y="706026"/>
                </a:cubicBezTo>
                <a:cubicBezTo>
                  <a:pt x="512244" y="703292"/>
                  <a:pt x="501308" y="703292"/>
                  <a:pt x="493105" y="703292"/>
                </a:cubicBezTo>
                <a:cubicBezTo>
                  <a:pt x="471236" y="703292"/>
                  <a:pt x="468502" y="708761"/>
                  <a:pt x="476704" y="730630"/>
                </a:cubicBezTo>
                <a:cubicBezTo>
                  <a:pt x="482173" y="747034"/>
                  <a:pt x="479438" y="752503"/>
                  <a:pt x="465768" y="749769"/>
                </a:cubicBezTo>
                <a:cubicBezTo>
                  <a:pt x="408359" y="736098"/>
                  <a:pt x="348216" y="736098"/>
                  <a:pt x="293541" y="714229"/>
                </a:cubicBezTo>
                <a:cubicBezTo>
                  <a:pt x="263469" y="703292"/>
                  <a:pt x="230664" y="700562"/>
                  <a:pt x="203326" y="686891"/>
                </a:cubicBezTo>
                <a:cubicBezTo>
                  <a:pt x="181457" y="675955"/>
                  <a:pt x="165052" y="665018"/>
                  <a:pt x="170520" y="637681"/>
                </a:cubicBezTo>
                <a:cubicBezTo>
                  <a:pt x="173254" y="626748"/>
                  <a:pt x="173254" y="613078"/>
                  <a:pt x="159584" y="604879"/>
                </a:cubicBezTo>
                <a:cubicBezTo>
                  <a:pt x="156850" y="602145"/>
                  <a:pt x="159584" y="591208"/>
                  <a:pt x="167786" y="588474"/>
                </a:cubicBezTo>
                <a:cubicBezTo>
                  <a:pt x="178723" y="585740"/>
                  <a:pt x="189655" y="585740"/>
                  <a:pt x="200592" y="583006"/>
                </a:cubicBezTo>
                <a:cubicBezTo>
                  <a:pt x="211528" y="580272"/>
                  <a:pt x="222461" y="574804"/>
                  <a:pt x="225195" y="563871"/>
                </a:cubicBezTo>
                <a:cubicBezTo>
                  <a:pt x="227929" y="550204"/>
                  <a:pt x="219727" y="539268"/>
                  <a:pt x="208794" y="531065"/>
                </a:cubicBezTo>
                <a:cubicBezTo>
                  <a:pt x="195124" y="522863"/>
                  <a:pt x="184187" y="514661"/>
                  <a:pt x="167786" y="506462"/>
                </a:cubicBezTo>
                <a:cubicBezTo>
                  <a:pt x="173254" y="492791"/>
                  <a:pt x="186921" y="498260"/>
                  <a:pt x="195124" y="495525"/>
                </a:cubicBezTo>
                <a:cubicBezTo>
                  <a:pt x="206060" y="490057"/>
                  <a:pt x="211528" y="481859"/>
                  <a:pt x="219727" y="473656"/>
                </a:cubicBezTo>
                <a:cubicBezTo>
                  <a:pt x="227929" y="465454"/>
                  <a:pt x="236132" y="459986"/>
                  <a:pt x="247065" y="457252"/>
                </a:cubicBezTo>
                <a:cubicBezTo>
                  <a:pt x="255267" y="457252"/>
                  <a:pt x="252533" y="451787"/>
                  <a:pt x="249799" y="446319"/>
                </a:cubicBezTo>
                <a:cubicBezTo>
                  <a:pt x="238866" y="427184"/>
                  <a:pt x="247065" y="410779"/>
                  <a:pt x="247065" y="391640"/>
                </a:cubicBezTo>
                <a:cubicBezTo>
                  <a:pt x="249799" y="364303"/>
                  <a:pt x="255267" y="358838"/>
                  <a:pt x="279870" y="358838"/>
                </a:cubicBezTo>
                <a:cubicBezTo>
                  <a:pt x="293541" y="358838"/>
                  <a:pt x="304474" y="361572"/>
                  <a:pt x="318144" y="361572"/>
                </a:cubicBezTo>
                <a:cubicBezTo>
                  <a:pt x="340013" y="364303"/>
                  <a:pt x="364620" y="375239"/>
                  <a:pt x="386490" y="356104"/>
                </a:cubicBezTo>
                <a:cubicBezTo>
                  <a:pt x="391958" y="350636"/>
                  <a:pt x="405625" y="353370"/>
                  <a:pt x="413827" y="353370"/>
                </a:cubicBezTo>
                <a:cubicBezTo>
                  <a:pt x="449367" y="353370"/>
                  <a:pt x="487641" y="353370"/>
                  <a:pt x="525911" y="353370"/>
                </a:cubicBezTo>
                <a:cubicBezTo>
                  <a:pt x="520443" y="342434"/>
                  <a:pt x="509510" y="342434"/>
                  <a:pt x="498574" y="342434"/>
                </a:cubicBezTo>
                <a:cubicBezTo>
                  <a:pt x="452101" y="342434"/>
                  <a:pt x="405625" y="339699"/>
                  <a:pt x="359152" y="339699"/>
                </a:cubicBezTo>
                <a:cubicBezTo>
                  <a:pt x="342747" y="339699"/>
                  <a:pt x="326346" y="336965"/>
                  <a:pt x="309942" y="336965"/>
                </a:cubicBezTo>
                <a:cubicBezTo>
                  <a:pt x="304474" y="336965"/>
                  <a:pt x="299009" y="331501"/>
                  <a:pt x="299009" y="326033"/>
                </a:cubicBezTo>
                <a:cubicBezTo>
                  <a:pt x="296275" y="320564"/>
                  <a:pt x="301743" y="315096"/>
                  <a:pt x="307208" y="315096"/>
                </a:cubicBezTo>
                <a:cubicBezTo>
                  <a:pt x="320878" y="312362"/>
                  <a:pt x="331815" y="312362"/>
                  <a:pt x="345482" y="312362"/>
                </a:cubicBezTo>
                <a:cubicBezTo>
                  <a:pt x="353684" y="309628"/>
                  <a:pt x="361886" y="309628"/>
                  <a:pt x="370085" y="309628"/>
                </a:cubicBezTo>
                <a:cubicBezTo>
                  <a:pt x="370085" y="295961"/>
                  <a:pt x="356418" y="295961"/>
                  <a:pt x="348216" y="293227"/>
                </a:cubicBezTo>
                <a:cubicBezTo>
                  <a:pt x="340013" y="290493"/>
                  <a:pt x="331815" y="287759"/>
                  <a:pt x="323612" y="282290"/>
                </a:cubicBezTo>
                <a:cubicBezTo>
                  <a:pt x="318144" y="279556"/>
                  <a:pt x="315410" y="274088"/>
                  <a:pt x="315410" y="268620"/>
                </a:cubicBezTo>
                <a:cubicBezTo>
                  <a:pt x="315410" y="263155"/>
                  <a:pt x="320878" y="257687"/>
                  <a:pt x="326346" y="257687"/>
                </a:cubicBezTo>
                <a:cubicBezTo>
                  <a:pt x="329081" y="257687"/>
                  <a:pt x="329081" y="257687"/>
                  <a:pt x="331815" y="257687"/>
                </a:cubicBezTo>
                <a:cubicBezTo>
                  <a:pt x="359152" y="254953"/>
                  <a:pt x="383756" y="252219"/>
                  <a:pt x="411093" y="241282"/>
                </a:cubicBezTo>
                <a:cubicBezTo>
                  <a:pt x="432962" y="233084"/>
                  <a:pt x="460300" y="235818"/>
                  <a:pt x="493105" y="233084"/>
                </a:cubicBezTo>
                <a:cubicBezTo>
                  <a:pt x="441165" y="219413"/>
                  <a:pt x="402891" y="219413"/>
                  <a:pt x="361886" y="219413"/>
                </a:cubicBezTo>
                <a:cubicBezTo>
                  <a:pt x="293541" y="219413"/>
                  <a:pt x="225195" y="222147"/>
                  <a:pt x="156850" y="216679"/>
                </a:cubicBezTo>
                <a:cubicBezTo>
                  <a:pt x="115845" y="213945"/>
                  <a:pt x="77572" y="219413"/>
                  <a:pt x="39298" y="219413"/>
                </a:cubicBezTo>
                <a:cubicBezTo>
                  <a:pt x="31095" y="219413"/>
                  <a:pt x="25631" y="219413"/>
                  <a:pt x="17428" y="219413"/>
                </a:cubicBezTo>
                <a:cubicBezTo>
                  <a:pt x="9226" y="219413"/>
                  <a:pt x="3758" y="213945"/>
                  <a:pt x="1024" y="205746"/>
                </a:cubicBezTo>
                <a:cubicBezTo>
                  <a:pt x="-1707" y="197544"/>
                  <a:pt x="1024" y="189342"/>
                  <a:pt x="9226" y="186607"/>
                </a:cubicBezTo>
                <a:cubicBezTo>
                  <a:pt x="17428" y="181143"/>
                  <a:pt x="28361" y="175675"/>
                  <a:pt x="39298" y="175675"/>
                </a:cubicBezTo>
                <a:cubicBezTo>
                  <a:pt x="93976" y="167472"/>
                  <a:pt x="145917" y="162004"/>
                  <a:pt x="200592" y="164738"/>
                </a:cubicBezTo>
                <a:cubicBezTo>
                  <a:pt x="260735" y="167472"/>
                  <a:pt x="320878" y="164738"/>
                  <a:pt x="378287" y="156536"/>
                </a:cubicBezTo>
                <a:cubicBezTo>
                  <a:pt x="397422" y="153805"/>
                  <a:pt x="413827" y="151068"/>
                  <a:pt x="430228" y="167472"/>
                </a:cubicBezTo>
                <a:cubicBezTo>
                  <a:pt x="435696" y="175675"/>
                  <a:pt x="443899" y="170206"/>
                  <a:pt x="449367" y="164738"/>
                </a:cubicBezTo>
                <a:cubicBezTo>
                  <a:pt x="454835" y="159270"/>
                  <a:pt x="449367" y="151068"/>
                  <a:pt x="446633" y="145599"/>
                </a:cubicBezTo>
                <a:cubicBezTo>
                  <a:pt x="446633" y="142869"/>
                  <a:pt x="446633" y="140135"/>
                  <a:pt x="443899" y="140135"/>
                </a:cubicBezTo>
                <a:cubicBezTo>
                  <a:pt x="408359" y="131933"/>
                  <a:pt x="375553" y="107329"/>
                  <a:pt x="337283" y="126464"/>
                </a:cubicBezTo>
                <a:cubicBezTo>
                  <a:pt x="320878" y="134667"/>
                  <a:pt x="304474" y="134667"/>
                  <a:pt x="288073" y="131933"/>
                </a:cubicBezTo>
                <a:cubicBezTo>
                  <a:pt x="266203" y="129198"/>
                  <a:pt x="241600" y="129198"/>
                  <a:pt x="216993" y="129198"/>
                </a:cubicBezTo>
                <a:cubicBezTo>
                  <a:pt x="208794" y="126464"/>
                  <a:pt x="197858" y="126464"/>
                  <a:pt x="189655" y="123730"/>
                </a:cubicBezTo>
                <a:cubicBezTo>
                  <a:pt x="178723" y="121000"/>
                  <a:pt x="175989" y="112797"/>
                  <a:pt x="178723" y="101861"/>
                </a:cubicBezTo>
                <a:cubicBezTo>
                  <a:pt x="181457" y="93659"/>
                  <a:pt x="186921" y="85460"/>
                  <a:pt x="197858" y="85460"/>
                </a:cubicBezTo>
                <a:cubicBezTo>
                  <a:pt x="268937" y="85460"/>
                  <a:pt x="342747" y="82726"/>
                  <a:pt x="416561" y="74524"/>
                </a:cubicBezTo>
                <a:cubicBezTo>
                  <a:pt x="468502" y="66321"/>
                  <a:pt x="517712" y="60853"/>
                  <a:pt x="569653" y="55388"/>
                </a:cubicBezTo>
                <a:cubicBezTo>
                  <a:pt x="575121" y="55388"/>
                  <a:pt x="580586" y="52654"/>
                  <a:pt x="586054" y="49920"/>
                </a:cubicBezTo>
                <a:cubicBezTo>
                  <a:pt x="588788" y="47186"/>
                  <a:pt x="594257" y="44452"/>
                  <a:pt x="594257" y="38984"/>
                </a:cubicBezTo>
                <a:cubicBezTo>
                  <a:pt x="596991" y="33515"/>
                  <a:pt x="588788" y="33515"/>
                  <a:pt x="583320" y="30785"/>
                </a:cubicBezTo>
                <a:cubicBezTo>
                  <a:pt x="575121" y="28047"/>
                  <a:pt x="566919" y="28047"/>
                  <a:pt x="561451" y="25317"/>
                </a:cubicBezTo>
                <a:cubicBezTo>
                  <a:pt x="558717" y="25317"/>
                  <a:pt x="561451" y="17115"/>
                  <a:pt x="561451" y="17115"/>
                </a:cubicBezTo>
                <a:cubicBezTo>
                  <a:pt x="569653" y="14380"/>
                  <a:pt x="580586" y="11646"/>
                  <a:pt x="588788" y="11646"/>
                </a:cubicBezTo>
                <a:cubicBezTo>
                  <a:pt x="665336" y="3444"/>
                  <a:pt x="741880" y="-2021"/>
                  <a:pt x="815694" y="7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4" name="Google Shape;854;p39"/>
          <p:cNvSpPr/>
          <p:nvPr/>
        </p:nvSpPr>
        <p:spPr>
          <a:xfrm>
            <a:off x="4328388" y="1811357"/>
            <a:ext cx="2045766" cy="562383"/>
          </a:xfrm>
          <a:custGeom>
            <a:avLst/>
            <a:gdLst/>
            <a:ahLst/>
            <a:cxnLst/>
            <a:rect l="l" t="t" r="r" b="b"/>
            <a:pathLst>
              <a:path w="2751211" h="756310" extrusionOk="0">
                <a:moveTo>
                  <a:pt x="635263" y="746008"/>
                </a:moveTo>
                <a:cubicBezTo>
                  <a:pt x="640731" y="746349"/>
                  <a:pt x="646198" y="748400"/>
                  <a:pt x="651666" y="749769"/>
                </a:cubicBezTo>
                <a:cubicBezTo>
                  <a:pt x="640730" y="757968"/>
                  <a:pt x="629797" y="757968"/>
                  <a:pt x="618860" y="752499"/>
                </a:cubicBezTo>
                <a:cubicBezTo>
                  <a:pt x="624329" y="747033"/>
                  <a:pt x="629796" y="745666"/>
                  <a:pt x="635263" y="746008"/>
                </a:cubicBezTo>
                <a:close/>
                <a:moveTo>
                  <a:pt x="1176553" y="720720"/>
                </a:moveTo>
                <a:cubicBezTo>
                  <a:pt x="1186805" y="720378"/>
                  <a:pt x="1195690" y="722427"/>
                  <a:pt x="1203891" y="725162"/>
                </a:cubicBezTo>
                <a:cubicBezTo>
                  <a:pt x="1187490" y="733364"/>
                  <a:pt x="1168351" y="736098"/>
                  <a:pt x="1141013" y="730630"/>
                </a:cubicBezTo>
                <a:cubicBezTo>
                  <a:pt x="1154682" y="723796"/>
                  <a:pt x="1166301" y="721062"/>
                  <a:pt x="1176553" y="720720"/>
                </a:cubicBezTo>
                <a:close/>
                <a:moveTo>
                  <a:pt x="1466336" y="716963"/>
                </a:moveTo>
                <a:cubicBezTo>
                  <a:pt x="1474538" y="716963"/>
                  <a:pt x="1482737" y="719697"/>
                  <a:pt x="1490939" y="716963"/>
                </a:cubicBezTo>
                <a:cubicBezTo>
                  <a:pt x="1493673" y="716963"/>
                  <a:pt x="1493673" y="722431"/>
                  <a:pt x="1493673" y="722431"/>
                </a:cubicBezTo>
                <a:cubicBezTo>
                  <a:pt x="1493673" y="725165"/>
                  <a:pt x="1490939" y="730634"/>
                  <a:pt x="1488205" y="730634"/>
                </a:cubicBezTo>
                <a:cubicBezTo>
                  <a:pt x="1485471" y="733364"/>
                  <a:pt x="1480002" y="733364"/>
                  <a:pt x="1474538" y="733364"/>
                </a:cubicBezTo>
                <a:cubicBezTo>
                  <a:pt x="1471804" y="733364"/>
                  <a:pt x="1466336" y="733364"/>
                  <a:pt x="1460867" y="730634"/>
                </a:cubicBezTo>
                <a:cubicBezTo>
                  <a:pt x="1460867" y="730634"/>
                  <a:pt x="1458133" y="725165"/>
                  <a:pt x="1458133" y="722431"/>
                </a:cubicBezTo>
                <a:cubicBezTo>
                  <a:pt x="1460867" y="719697"/>
                  <a:pt x="1463601" y="716963"/>
                  <a:pt x="1466336" y="716963"/>
                </a:cubicBezTo>
                <a:close/>
                <a:moveTo>
                  <a:pt x="1337847" y="714230"/>
                </a:moveTo>
                <a:cubicBezTo>
                  <a:pt x="1346050" y="714230"/>
                  <a:pt x="1354248" y="719694"/>
                  <a:pt x="1362451" y="725162"/>
                </a:cubicBezTo>
                <a:cubicBezTo>
                  <a:pt x="1365185" y="725162"/>
                  <a:pt x="1367919" y="730631"/>
                  <a:pt x="1367919" y="733365"/>
                </a:cubicBezTo>
                <a:cubicBezTo>
                  <a:pt x="1367919" y="738829"/>
                  <a:pt x="1362451" y="741567"/>
                  <a:pt x="1351514" y="738829"/>
                </a:cubicBezTo>
                <a:cubicBezTo>
                  <a:pt x="1346050" y="738829"/>
                  <a:pt x="1337847" y="738829"/>
                  <a:pt x="1329645" y="736099"/>
                </a:cubicBezTo>
                <a:cubicBezTo>
                  <a:pt x="1324177" y="733365"/>
                  <a:pt x="1307776" y="738829"/>
                  <a:pt x="1313244" y="725162"/>
                </a:cubicBezTo>
                <a:cubicBezTo>
                  <a:pt x="1315978" y="716960"/>
                  <a:pt x="1326911" y="711492"/>
                  <a:pt x="1337847" y="714230"/>
                </a:cubicBezTo>
                <a:close/>
                <a:moveTo>
                  <a:pt x="1422937" y="640415"/>
                </a:moveTo>
                <a:cubicBezTo>
                  <a:pt x="1431480" y="641781"/>
                  <a:pt x="1440364" y="645882"/>
                  <a:pt x="1449931" y="651348"/>
                </a:cubicBezTo>
                <a:cubicBezTo>
                  <a:pt x="1430796" y="662285"/>
                  <a:pt x="1417129" y="659551"/>
                  <a:pt x="1400724" y="659551"/>
                </a:cubicBezTo>
                <a:cubicBezTo>
                  <a:pt x="1397990" y="659551"/>
                  <a:pt x="1395256" y="656816"/>
                  <a:pt x="1395256" y="654086"/>
                </a:cubicBezTo>
                <a:cubicBezTo>
                  <a:pt x="1392522" y="651348"/>
                  <a:pt x="1395256" y="648618"/>
                  <a:pt x="1397990" y="645883"/>
                </a:cubicBezTo>
                <a:cubicBezTo>
                  <a:pt x="1406192" y="640415"/>
                  <a:pt x="1414394" y="639048"/>
                  <a:pt x="1422937" y="640415"/>
                </a:cubicBezTo>
                <a:close/>
                <a:moveTo>
                  <a:pt x="558717" y="338332"/>
                </a:moveTo>
                <a:cubicBezTo>
                  <a:pt x="548465" y="338332"/>
                  <a:pt x="538213" y="339699"/>
                  <a:pt x="528645" y="345168"/>
                </a:cubicBezTo>
                <a:cubicBezTo>
                  <a:pt x="539582" y="350636"/>
                  <a:pt x="553248" y="350636"/>
                  <a:pt x="564185" y="347902"/>
                </a:cubicBezTo>
                <a:cubicBezTo>
                  <a:pt x="572387" y="347902"/>
                  <a:pt x="580586" y="350636"/>
                  <a:pt x="588788" y="339699"/>
                </a:cubicBezTo>
                <a:cubicBezTo>
                  <a:pt x="579221" y="339699"/>
                  <a:pt x="568969" y="338332"/>
                  <a:pt x="558717" y="338332"/>
                </a:cubicBezTo>
                <a:close/>
                <a:moveTo>
                  <a:pt x="208795" y="233080"/>
                </a:moveTo>
                <a:cubicBezTo>
                  <a:pt x="222466" y="233080"/>
                  <a:pt x="222466" y="257683"/>
                  <a:pt x="238867" y="252215"/>
                </a:cubicBezTo>
                <a:cubicBezTo>
                  <a:pt x="247069" y="246751"/>
                  <a:pt x="255271" y="241282"/>
                  <a:pt x="266204" y="238548"/>
                </a:cubicBezTo>
                <a:cubicBezTo>
                  <a:pt x="271672" y="238548"/>
                  <a:pt x="277141" y="244017"/>
                  <a:pt x="279875" y="246751"/>
                </a:cubicBezTo>
                <a:cubicBezTo>
                  <a:pt x="285343" y="252215"/>
                  <a:pt x="279875" y="254949"/>
                  <a:pt x="274406" y="257683"/>
                </a:cubicBezTo>
                <a:cubicBezTo>
                  <a:pt x="266204" y="260418"/>
                  <a:pt x="258005" y="260418"/>
                  <a:pt x="252537" y="263152"/>
                </a:cubicBezTo>
                <a:cubicBezTo>
                  <a:pt x="214263" y="293223"/>
                  <a:pt x="175989" y="274088"/>
                  <a:pt x="137719" y="268620"/>
                </a:cubicBezTo>
                <a:cubicBezTo>
                  <a:pt x="129517" y="265886"/>
                  <a:pt x="124048" y="263152"/>
                  <a:pt x="124048" y="254949"/>
                </a:cubicBezTo>
                <a:cubicBezTo>
                  <a:pt x="124048" y="246751"/>
                  <a:pt x="129517" y="241282"/>
                  <a:pt x="137719" y="241282"/>
                </a:cubicBezTo>
                <a:cubicBezTo>
                  <a:pt x="151386" y="238548"/>
                  <a:pt x="162322" y="238548"/>
                  <a:pt x="165056" y="238548"/>
                </a:cubicBezTo>
                <a:cubicBezTo>
                  <a:pt x="186926" y="235814"/>
                  <a:pt x="197862" y="233080"/>
                  <a:pt x="208795" y="233080"/>
                </a:cubicBezTo>
                <a:close/>
                <a:moveTo>
                  <a:pt x="815694" y="710"/>
                </a:moveTo>
                <a:cubicBezTo>
                  <a:pt x="870369" y="3444"/>
                  <a:pt x="925044" y="-4759"/>
                  <a:pt x="979719" y="11646"/>
                </a:cubicBezTo>
                <a:cubicBezTo>
                  <a:pt x="1007060" y="19849"/>
                  <a:pt x="1037131" y="17115"/>
                  <a:pt x="1067199" y="14380"/>
                </a:cubicBezTo>
                <a:cubicBezTo>
                  <a:pt x="1089072" y="11646"/>
                  <a:pt x="1110941" y="11646"/>
                  <a:pt x="1132811" y="11646"/>
                </a:cubicBezTo>
                <a:cubicBezTo>
                  <a:pt x="1160152" y="11646"/>
                  <a:pt x="1190220" y="14380"/>
                  <a:pt x="1220291" y="8912"/>
                </a:cubicBezTo>
                <a:cubicBezTo>
                  <a:pt x="1242164" y="3444"/>
                  <a:pt x="1269502" y="6178"/>
                  <a:pt x="1291371" y="14380"/>
                </a:cubicBezTo>
                <a:cubicBezTo>
                  <a:pt x="1321442" y="25317"/>
                  <a:pt x="1354248" y="25317"/>
                  <a:pt x="1384320" y="25317"/>
                </a:cubicBezTo>
                <a:cubicBezTo>
                  <a:pt x="1447197" y="22579"/>
                  <a:pt x="1510074" y="25317"/>
                  <a:pt x="1572952" y="30785"/>
                </a:cubicBezTo>
                <a:cubicBezTo>
                  <a:pt x="1589353" y="30785"/>
                  <a:pt x="1608491" y="30785"/>
                  <a:pt x="1627626" y="30785"/>
                </a:cubicBezTo>
                <a:cubicBezTo>
                  <a:pt x="1652230" y="28047"/>
                  <a:pt x="1679571" y="33515"/>
                  <a:pt x="1704174" y="33515"/>
                </a:cubicBezTo>
                <a:cubicBezTo>
                  <a:pt x="1750647" y="36250"/>
                  <a:pt x="1794389" y="47186"/>
                  <a:pt x="1840862" y="47186"/>
                </a:cubicBezTo>
                <a:cubicBezTo>
                  <a:pt x="1952949" y="44452"/>
                  <a:pt x="2062299" y="60853"/>
                  <a:pt x="2171649" y="71789"/>
                </a:cubicBezTo>
                <a:cubicBezTo>
                  <a:pt x="2231792" y="79992"/>
                  <a:pt x="2291935" y="96393"/>
                  <a:pt x="2354812" y="107329"/>
                </a:cubicBezTo>
                <a:cubicBezTo>
                  <a:pt x="2412221" y="118262"/>
                  <a:pt x="2469634" y="123730"/>
                  <a:pt x="2524309" y="137401"/>
                </a:cubicBezTo>
                <a:cubicBezTo>
                  <a:pt x="2598119" y="153805"/>
                  <a:pt x="2671933" y="162004"/>
                  <a:pt x="2751211" y="178405"/>
                </a:cubicBezTo>
                <a:cubicBezTo>
                  <a:pt x="2723874" y="189342"/>
                  <a:pt x="2712941" y="192076"/>
                  <a:pt x="2688334" y="189342"/>
                </a:cubicBezTo>
                <a:cubicBezTo>
                  <a:pt x="2611790" y="178405"/>
                  <a:pt x="2535242" y="178405"/>
                  <a:pt x="2461432" y="172941"/>
                </a:cubicBezTo>
                <a:cubicBezTo>
                  <a:pt x="2387618" y="164738"/>
                  <a:pt x="2316542" y="178405"/>
                  <a:pt x="2245463" y="167472"/>
                </a:cubicBezTo>
                <a:cubicBezTo>
                  <a:pt x="2242728" y="167472"/>
                  <a:pt x="2237260" y="167472"/>
                  <a:pt x="2234526" y="167472"/>
                </a:cubicBezTo>
                <a:cubicBezTo>
                  <a:pt x="2212657" y="167472"/>
                  <a:pt x="2196256" y="178405"/>
                  <a:pt x="2198990" y="186607"/>
                </a:cubicBezTo>
                <a:cubicBezTo>
                  <a:pt x="2204455" y="203012"/>
                  <a:pt x="2220859" y="200278"/>
                  <a:pt x="2231792" y="203012"/>
                </a:cubicBezTo>
                <a:cubicBezTo>
                  <a:pt x="2259129" y="205746"/>
                  <a:pt x="2289205" y="208480"/>
                  <a:pt x="2319276" y="211211"/>
                </a:cubicBezTo>
                <a:cubicBezTo>
                  <a:pt x="2341146" y="213945"/>
                  <a:pt x="2360281" y="219413"/>
                  <a:pt x="2384884" y="227615"/>
                </a:cubicBezTo>
                <a:cubicBezTo>
                  <a:pt x="2368483" y="238552"/>
                  <a:pt x="2352078" y="238552"/>
                  <a:pt x="2338411" y="238552"/>
                </a:cubicBezTo>
                <a:cubicBezTo>
                  <a:pt x="2289205" y="238552"/>
                  <a:pt x="2242728" y="238552"/>
                  <a:pt x="2193522" y="233084"/>
                </a:cubicBezTo>
                <a:cubicBezTo>
                  <a:pt x="2149780" y="227615"/>
                  <a:pt x="2108772" y="230350"/>
                  <a:pt x="2065033" y="230350"/>
                </a:cubicBezTo>
                <a:cubicBezTo>
                  <a:pt x="1991219" y="233084"/>
                  <a:pt x="1920144" y="238552"/>
                  <a:pt x="1846330" y="241282"/>
                </a:cubicBezTo>
                <a:cubicBezTo>
                  <a:pt x="1859997" y="254953"/>
                  <a:pt x="1873667" y="246751"/>
                  <a:pt x="1884604" y="246751"/>
                </a:cubicBezTo>
                <a:cubicBezTo>
                  <a:pt x="1914675" y="244020"/>
                  <a:pt x="1942013" y="252219"/>
                  <a:pt x="1969350" y="263155"/>
                </a:cubicBezTo>
                <a:cubicBezTo>
                  <a:pt x="1972084" y="263155"/>
                  <a:pt x="1974818" y="268620"/>
                  <a:pt x="1974818" y="271358"/>
                </a:cubicBezTo>
                <a:cubicBezTo>
                  <a:pt x="1972084" y="274088"/>
                  <a:pt x="1969350" y="276826"/>
                  <a:pt x="1966616" y="276826"/>
                </a:cubicBezTo>
                <a:cubicBezTo>
                  <a:pt x="1925608" y="276826"/>
                  <a:pt x="1887338" y="276826"/>
                  <a:pt x="1849064" y="276826"/>
                </a:cubicBezTo>
                <a:cubicBezTo>
                  <a:pt x="1843596" y="276826"/>
                  <a:pt x="1835393" y="276826"/>
                  <a:pt x="1838127" y="287759"/>
                </a:cubicBezTo>
                <a:cubicBezTo>
                  <a:pt x="1846330" y="309628"/>
                  <a:pt x="1846330" y="312362"/>
                  <a:pt x="1829929" y="309628"/>
                </a:cubicBezTo>
                <a:cubicBezTo>
                  <a:pt x="1808056" y="306894"/>
                  <a:pt x="1786187" y="309628"/>
                  <a:pt x="1764317" y="312362"/>
                </a:cubicBezTo>
                <a:cubicBezTo>
                  <a:pt x="1712373" y="317830"/>
                  <a:pt x="1663166" y="323298"/>
                  <a:pt x="1611225" y="328767"/>
                </a:cubicBezTo>
                <a:cubicBezTo>
                  <a:pt x="1594821" y="331501"/>
                  <a:pt x="1583888" y="334231"/>
                  <a:pt x="1575686" y="350636"/>
                </a:cubicBezTo>
                <a:cubicBezTo>
                  <a:pt x="1687770" y="361572"/>
                  <a:pt x="1799857" y="369771"/>
                  <a:pt x="1909207" y="383442"/>
                </a:cubicBezTo>
                <a:cubicBezTo>
                  <a:pt x="1873667" y="397108"/>
                  <a:pt x="1840862" y="402577"/>
                  <a:pt x="1802591" y="402577"/>
                </a:cubicBezTo>
                <a:cubicBezTo>
                  <a:pt x="1745179" y="402577"/>
                  <a:pt x="1687770" y="405311"/>
                  <a:pt x="1630361" y="408045"/>
                </a:cubicBezTo>
                <a:cubicBezTo>
                  <a:pt x="1622158" y="408045"/>
                  <a:pt x="1616690" y="410779"/>
                  <a:pt x="1608491" y="413513"/>
                </a:cubicBezTo>
                <a:cubicBezTo>
                  <a:pt x="1605757" y="413513"/>
                  <a:pt x="1605757" y="416247"/>
                  <a:pt x="1605757" y="416247"/>
                </a:cubicBezTo>
                <a:cubicBezTo>
                  <a:pt x="1608491" y="418981"/>
                  <a:pt x="1608491" y="424446"/>
                  <a:pt x="1611225" y="424446"/>
                </a:cubicBezTo>
                <a:cubicBezTo>
                  <a:pt x="1641297" y="427184"/>
                  <a:pt x="1668635" y="435382"/>
                  <a:pt x="1698706" y="435382"/>
                </a:cubicBezTo>
                <a:cubicBezTo>
                  <a:pt x="1775250" y="440851"/>
                  <a:pt x="1849064" y="440851"/>
                  <a:pt x="1925608" y="443585"/>
                </a:cubicBezTo>
                <a:cubicBezTo>
                  <a:pt x="2015823" y="446319"/>
                  <a:pt x="2103307" y="454521"/>
                  <a:pt x="2190788" y="465454"/>
                </a:cubicBezTo>
                <a:cubicBezTo>
                  <a:pt x="2198990" y="468188"/>
                  <a:pt x="2209923" y="468188"/>
                  <a:pt x="2218125" y="470922"/>
                </a:cubicBezTo>
                <a:cubicBezTo>
                  <a:pt x="2223593" y="473656"/>
                  <a:pt x="2229058" y="476390"/>
                  <a:pt x="2229058" y="481859"/>
                </a:cubicBezTo>
                <a:cubicBezTo>
                  <a:pt x="2229058" y="490057"/>
                  <a:pt x="2223593" y="490057"/>
                  <a:pt x="2218125" y="490057"/>
                </a:cubicBezTo>
                <a:cubicBezTo>
                  <a:pt x="2182585" y="487323"/>
                  <a:pt x="2144311" y="490057"/>
                  <a:pt x="2108772" y="487323"/>
                </a:cubicBezTo>
                <a:cubicBezTo>
                  <a:pt x="2081434" y="484593"/>
                  <a:pt x="2051363" y="484593"/>
                  <a:pt x="2021291" y="484593"/>
                </a:cubicBezTo>
                <a:cubicBezTo>
                  <a:pt x="1947481" y="481859"/>
                  <a:pt x="1873667" y="481859"/>
                  <a:pt x="1799857" y="479124"/>
                </a:cubicBezTo>
                <a:cubicBezTo>
                  <a:pt x="1797123" y="479124"/>
                  <a:pt x="1791655" y="479124"/>
                  <a:pt x="1788921" y="479124"/>
                </a:cubicBezTo>
                <a:cubicBezTo>
                  <a:pt x="1747913" y="476390"/>
                  <a:pt x="1723309" y="484593"/>
                  <a:pt x="1731512" y="492791"/>
                </a:cubicBezTo>
                <a:cubicBezTo>
                  <a:pt x="1747913" y="511930"/>
                  <a:pt x="1769786" y="506462"/>
                  <a:pt x="1788921" y="506462"/>
                </a:cubicBezTo>
                <a:cubicBezTo>
                  <a:pt x="1843596" y="509196"/>
                  <a:pt x="1895537" y="511930"/>
                  <a:pt x="1950215" y="514661"/>
                </a:cubicBezTo>
                <a:cubicBezTo>
                  <a:pt x="1963882" y="517398"/>
                  <a:pt x="1980287" y="520129"/>
                  <a:pt x="1993954" y="522863"/>
                </a:cubicBezTo>
                <a:cubicBezTo>
                  <a:pt x="2010358" y="525597"/>
                  <a:pt x="2024025" y="531065"/>
                  <a:pt x="2037696" y="531065"/>
                </a:cubicBezTo>
                <a:cubicBezTo>
                  <a:pt x="2100573" y="528331"/>
                  <a:pt x="2160716" y="544736"/>
                  <a:pt x="2223593" y="539268"/>
                </a:cubicBezTo>
                <a:cubicBezTo>
                  <a:pt x="2267332" y="533799"/>
                  <a:pt x="2313808" y="541998"/>
                  <a:pt x="2357547" y="558403"/>
                </a:cubicBezTo>
                <a:cubicBezTo>
                  <a:pt x="2319276" y="561137"/>
                  <a:pt x="2278268" y="563871"/>
                  <a:pt x="2237260" y="566605"/>
                </a:cubicBezTo>
                <a:cubicBezTo>
                  <a:pt x="2215391" y="566605"/>
                  <a:pt x="2198990" y="572073"/>
                  <a:pt x="2190788" y="591208"/>
                </a:cubicBezTo>
                <a:cubicBezTo>
                  <a:pt x="2185319" y="604879"/>
                  <a:pt x="2174383" y="607613"/>
                  <a:pt x="2163450" y="607613"/>
                </a:cubicBezTo>
                <a:cubicBezTo>
                  <a:pt x="2149780" y="610343"/>
                  <a:pt x="2138843" y="607613"/>
                  <a:pt x="2125176" y="607613"/>
                </a:cubicBezTo>
                <a:cubicBezTo>
                  <a:pt x="2114240" y="607613"/>
                  <a:pt x="2103307" y="604879"/>
                  <a:pt x="2092371" y="604879"/>
                </a:cubicBezTo>
                <a:cubicBezTo>
                  <a:pt x="1985751" y="604879"/>
                  <a:pt x="1879136" y="604879"/>
                  <a:pt x="1772516" y="602145"/>
                </a:cubicBezTo>
                <a:cubicBezTo>
                  <a:pt x="1712373" y="602145"/>
                  <a:pt x="1649499" y="599411"/>
                  <a:pt x="1589353" y="596677"/>
                </a:cubicBezTo>
                <a:cubicBezTo>
                  <a:pt x="1545614" y="596677"/>
                  <a:pt x="1504606" y="602145"/>
                  <a:pt x="1460868" y="596677"/>
                </a:cubicBezTo>
                <a:cubicBezTo>
                  <a:pt x="1428062" y="593943"/>
                  <a:pt x="1397990" y="593943"/>
                  <a:pt x="1367919" y="596677"/>
                </a:cubicBezTo>
                <a:cubicBezTo>
                  <a:pt x="1329645" y="602145"/>
                  <a:pt x="1288637" y="596677"/>
                  <a:pt x="1247632" y="593943"/>
                </a:cubicBezTo>
                <a:cubicBezTo>
                  <a:pt x="1233962" y="593943"/>
                  <a:pt x="1217561" y="591208"/>
                  <a:pt x="1203890" y="591208"/>
                </a:cubicBezTo>
                <a:cubicBezTo>
                  <a:pt x="1127346" y="596677"/>
                  <a:pt x="1053532" y="596677"/>
                  <a:pt x="976985" y="591208"/>
                </a:cubicBezTo>
                <a:cubicBezTo>
                  <a:pt x="905909" y="585740"/>
                  <a:pt x="837563" y="591208"/>
                  <a:pt x="766484" y="588474"/>
                </a:cubicBezTo>
                <a:cubicBezTo>
                  <a:pt x="728213" y="585740"/>
                  <a:pt x="687205" y="588474"/>
                  <a:pt x="646197" y="591208"/>
                </a:cubicBezTo>
                <a:cubicBezTo>
                  <a:pt x="643463" y="591208"/>
                  <a:pt x="640733" y="596677"/>
                  <a:pt x="640733" y="599411"/>
                </a:cubicBezTo>
                <a:cubicBezTo>
                  <a:pt x="637999" y="602145"/>
                  <a:pt x="640733" y="604879"/>
                  <a:pt x="643463" y="607613"/>
                </a:cubicBezTo>
                <a:cubicBezTo>
                  <a:pt x="648931" y="610343"/>
                  <a:pt x="657134" y="615812"/>
                  <a:pt x="662602" y="615812"/>
                </a:cubicBezTo>
                <a:cubicBezTo>
                  <a:pt x="717277" y="618546"/>
                  <a:pt x="771952" y="632216"/>
                  <a:pt x="826627" y="632216"/>
                </a:cubicBezTo>
                <a:cubicBezTo>
                  <a:pt x="881305" y="629482"/>
                  <a:pt x="933246" y="634951"/>
                  <a:pt x="987921" y="626748"/>
                </a:cubicBezTo>
                <a:cubicBezTo>
                  <a:pt x="1056267" y="618546"/>
                  <a:pt x="1121878" y="626748"/>
                  <a:pt x="1187489" y="634951"/>
                </a:cubicBezTo>
                <a:cubicBezTo>
                  <a:pt x="1217561" y="637681"/>
                  <a:pt x="1244898" y="643149"/>
                  <a:pt x="1274970" y="648617"/>
                </a:cubicBezTo>
                <a:cubicBezTo>
                  <a:pt x="1280438" y="648617"/>
                  <a:pt x="1285903" y="654086"/>
                  <a:pt x="1283172" y="659554"/>
                </a:cubicBezTo>
                <a:cubicBezTo>
                  <a:pt x="1283172" y="662288"/>
                  <a:pt x="1277704" y="665018"/>
                  <a:pt x="1274970" y="665018"/>
                </a:cubicBezTo>
                <a:cubicBezTo>
                  <a:pt x="1261299" y="667756"/>
                  <a:pt x="1250367" y="667756"/>
                  <a:pt x="1236696" y="665018"/>
                </a:cubicBezTo>
                <a:cubicBezTo>
                  <a:pt x="1203890" y="659554"/>
                  <a:pt x="1168351" y="656820"/>
                  <a:pt x="1132811" y="665018"/>
                </a:cubicBezTo>
                <a:cubicBezTo>
                  <a:pt x="1121878" y="667756"/>
                  <a:pt x="1110941" y="667756"/>
                  <a:pt x="1100005" y="665018"/>
                </a:cubicBezTo>
                <a:cubicBezTo>
                  <a:pt x="1050798" y="656820"/>
                  <a:pt x="998858" y="656820"/>
                  <a:pt x="946913" y="659554"/>
                </a:cubicBezTo>
                <a:cubicBezTo>
                  <a:pt x="900440" y="659554"/>
                  <a:pt x="853968" y="651352"/>
                  <a:pt x="807492" y="654086"/>
                </a:cubicBezTo>
                <a:cubicBezTo>
                  <a:pt x="799289" y="654086"/>
                  <a:pt x="791091" y="654086"/>
                  <a:pt x="785622" y="651352"/>
                </a:cubicBezTo>
                <a:cubicBezTo>
                  <a:pt x="761019" y="640419"/>
                  <a:pt x="739146" y="640419"/>
                  <a:pt x="714543" y="648617"/>
                </a:cubicBezTo>
                <a:cubicBezTo>
                  <a:pt x="684471" y="656820"/>
                  <a:pt x="651666" y="643149"/>
                  <a:pt x="621594" y="640419"/>
                </a:cubicBezTo>
                <a:cubicBezTo>
                  <a:pt x="594257" y="637681"/>
                  <a:pt x="569653" y="637681"/>
                  <a:pt x="542316" y="645883"/>
                </a:cubicBezTo>
                <a:cubicBezTo>
                  <a:pt x="509510" y="656820"/>
                  <a:pt x="473970" y="659554"/>
                  <a:pt x="438430" y="651352"/>
                </a:cubicBezTo>
                <a:cubicBezTo>
                  <a:pt x="432962" y="651352"/>
                  <a:pt x="427494" y="656820"/>
                  <a:pt x="427494" y="662288"/>
                </a:cubicBezTo>
                <a:cubicBezTo>
                  <a:pt x="427494" y="667756"/>
                  <a:pt x="432962" y="673224"/>
                  <a:pt x="438430" y="670487"/>
                </a:cubicBezTo>
                <a:cubicBezTo>
                  <a:pt x="468502" y="662288"/>
                  <a:pt x="493105" y="667756"/>
                  <a:pt x="520443" y="673224"/>
                </a:cubicBezTo>
                <a:cubicBezTo>
                  <a:pt x="531379" y="675955"/>
                  <a:pt x="542316" y="675955"/>
                  <a:pt x="553248" y="673224"/>
                </a:cubicBezTo>
                <a:cubicBezTo>
                  <a:pt x="588788" y="662288"/>
                  <a:pt x="621594" y="667756"/>
                  <a:pt x="654400" y="684157"/>
                </a:cubicBezTo>
                <a:cubicBezTo>
                  <a:pt x="665336" y="689625"/>
                  <a:pt x="679003" y="692360"/>
                  <a:pt x="692674" y="692360"/>
                </a:cubicBezTo>
                <a:cubicBezTo>
                  <a:pt x="725479" y="695094"/>
                  <a:pt x="758285" y="695094"/>
                  <a:pt x="791091" y="697824"/>
                </a:cubicBezTo>
                <a:cubicBezTo>
                  <a:pt x="802023" y="697824"/>
                  <a:pt x="812960" y="700562"/>
                  <a:pt x="823893" y="711495"/>
                </a:cubicBezTo>
                <a:cubicBezTo>
                  <a:pt x="812960" y="716963"/>
                  <a:pt x="799289" y="722431"/>
                  <a:pt x="788357" y="727899"/>
                </a:cubicBezTo>
                <a:cubicBezTo>
                  <a:pt x="774686" y="736098"/>
                  <a:pt x="761019" y="736098"/>
                  <a:pt x="747348" y="725165"/>
                </a:cubicBezTo>
                <a:cubicBezTo>
                  <a:pt x="736412" y="716963"/>
                  <a:pt x="722745" y="714229"/>
                  <a:pt x="706340" y="714229"/>
                </a:cubicBezTo>
                <a:cubicBezTo>
                  <a:pt x="646197" y="708761"/>
                  <a:pt x="583320" y="719697"/>
                  <a:pt x="520443" y="706026"/>
                </a:cubicBezTo>
                <a:cubicBezTo>
                  <a:pt x="512244" y="703292"/>
                  <a:pt x="501308" y="703292"/>
                  <a:pt x="493105" y="703292"/>
                </a:cubicBezTo>
                <a:cubicBezTo>
                  <a:pt x="471236" y="703292"/>
                  <a:pt x="468502" y="708761"/>
                  <a:pt x="476704" y="730630"/>
                </a:cubicBezTo>
                <a:cubicBezTo>
                  <a:pt x="482173" y="747034"/>
                  <a:pt x="479438" y="752503"/>
                  <a:pt x="465768" y="749769"/>
                </a:cubicBezTo>
                <a:cubicBezTo>
                  <a:pt x="408359" y="736098"/>
                  <a:pt x="348216" y="736098"/>
                  <a:pt x="293541" y="714229"/>
                </a:cubicBezTo>
                <a:cubicBezTo>
                  <a:pt x="263469" y="703292"/>
                  <a:pt x="230664" y="700562"/>
                  <a:pt x="203326" y="686891"/>
                </a:cubicBezTo>
                <a:cubicBezTo>
                  <a:pt x="181457" y="675955"/>
                  <a:pt x="165052" y="665018"/>
                  <a:pt x="170520" y="637681"/>
                </a:cubicBezTo>
                <a:cubicBezTo>
                  <a:pt x="173254" y="626748"/>
                  <a:pt x="173254" y="613078"/>
                  <a:pt x="159584" y="604879"/>
                </a:cubicBezTo>
                <a:cubicBezTo>
                  <a:pt x="156850" y="602145"/>
                  <a:pt x="159584" y="591208"/>
                  <a:pt x="167786" y="588474"/>
                </a:cubicBezTo>
                <a:cubicBezTo>
                  <a:pt x="178723" y="585740"/>
                  <a:pt x="189655" y="585740"/>
                  <a:pt x="200592" y="583006"/>
                </a:cubicBezTo>
                <a:cubicBezTo>
                  <a:pt x="211528" y="580272"/>
                  <a:pt x="222461" y="574804"/>
                  <a:pt x="225195" y="563871"/>
                </a:cubicBezTo>
                <a:cubicBezTo>
                  <a:pt x="227929" y="550204"/>
                  <a:pt x="219727" y="539268"/>
                  <a:pt x="208794" y="531065"/>
                </a:cubicBezTo>
                <a:cubicBezTo>
                  <a:pt x="195124" y="522863"/>
                  <a:pt x="184187" y="514661"/>
                  <a:pt x="167786" y="506462"/>
                </a:cubicBezTo>
                <a:cubicBezTo>
                  <a:pt x="173254" y="492791"/>
                  <a:pt x="186921" y="498260"/>
                  <a:pt x="195124" y="495525"/>
                </a:cubicBezTo>
                <a:cubicBezTo>
                  <a:pt x="206060" y="490057"/>
                  <a:pt x="211528" y="481859"/>
                  <a:pt x="219727" y="473656"/>
                </a:cubicBezTo>
                <a:cubicBezTo>
                  <a:pt x="227929" y="465454"/>
                  <a:pt x="236132" y="459986"/>
                  <a:pt x="247065" y="457252"/>
                </a:cubicBezTo>
                <a:cubicBezTo>
                  <a:pt x="255267" y="457252"/>
                  <a:pt x="252533" y="451787"/>
                  <a:pt x="249799" y="446319"/>
                </a:cubicBezTo>
                <a:cubicBezTo>
                  <a:pt x="238866" y="427184"/>
                  <a:pt x="247065" y="410779"/>
                  <a:pt x="247065" y="391640"/>
                </a:cubicBezTo>
                <a:cubicBezTo>
                  <a:pt x="249799" y="364303"/>
                  <a:pt x="255267" y="358838"/>
                  <a:pt x="279870" y="358838"/>
                </a:cubicBezTo>
                <a:cubicBezTo>
                  <a:pt x="293541" y="358838"/>
                  <a:pt x="304474" y="361572"/>
                  <a:pt x="318144" y="361572"/>
                </a:cubicBezTo>
                <a:cubicBezTo>
                  <a:pt x="340013" y="364303"/>
                  <a:pt x="364620" y="375239"/>
                  <a:pt x="386490" y="356104"/>
                </a:cubicBezTo>
                <a:cubicBezTo>
                  <a:pt x="391958" y="350636"/>
                  <a:pt x="405625" y="353370"/>
                  <a:pt x="413827" y="353370"/>
                </a:cubicBezTo>
                <a:cubicBezTo>
                  <a:pt x="449367" y="353370"/>
                  <a:pt x="487641" y="353370"/>
                  <a:pt x="525911" y="353370"/>
                </a:cubicBezTo>
                <a:cubicBezTo>
                  <a:pt x="520443" y="342434"/>
                  <a:pt x="509510" y="342434"/>
                  <a:pt x="498574" y="342434"/>
                </a:cubicBezTo>
                <a:cubicBezTo>
                  <a:pt x="452101" y="342434"/>
                  <a:pt x="405625" y="339699"/>
                  <a:pt x="359152" y="339699"/>
                </a:cubicBezTo>
                <a:cubicBezTo>
                  <a:pt x="342747" y="339699"/>
                  <a:pt x="326346" y="336965"/>
                  <a:pt x="309942" y="336965"/>
                </a:cubicBezTo>
                <a:cubicBezTo>
                  <a:pt x="304474" y="336965"/>
                  <a:pt x="299009" y="331501"/>
                  <a:pt x="299009" y="326033"/>
                </a:cubicBezTo>
                <a:cubicBezTo>
                  <a:pt x="296275" y="320564"/>
                  <a:pt x="301743" y="315096"/>
                  <a:pt x="307208" y="315096"/>
                </a:cubicBezTo>
                <a:cubicBezTo>
                  <a:pt x="320878" y="312362"/>
                  <a:pt x="331815" y="312362"/>
                  <a:pt x="345482" y="312362"/>
                </a:cubicBezTo>
                <a:cubicBezTo>
                  <a:pt x="353684" y="309628"/>
                  <a:pt x="361886" y="309628"/>
                  <a:pt x="370085" y="309628"/>
                </a:cubicBezTo>
                <a:cubicBezTo>
                  <a:pt x="370085" y="295961"/>
                  <a:pt x="356418" y="295961"/>
                  <a:pt x="348216" y="293227"/>
                </a:cubicBezTo>
                <a:cubicBezTo>
                  <a:pt x="340013" y="290493"/>
                  <a:pt x="331815" y="287759"/>
                  <a:pt x="323612" y="282290"/>
                </a:cubicBezTo>
                <a:cubicBezTo>
                  <a:pt x="318144" y="279556"/>
                  <a:pt x="315410" y="274088"/>
                  <a:pt x="315410" y="268620"/>
                </a:cubicBezTo>
                <a:cubicBezTo>
                  <a:pt x="315410" y="263155"/>
                  <a:pt x="320878" y="257687"/>
                  <a:pt x="326346" y="257687"/>
                </a:cubicBezTo>
                <a:cubicBezTo>
                  <a:pt x="329081" y="257687"/>
                  <a:pt x="329081" y="257687"/>
                  <a:pt x="331815" y="257687"/>
                </a:cubicBezTo>
                <a:cubicBezTo>
                  <a:pt x="359152" y="254953"/>
                  <a:pt x="383756" y="252219"/>
                  <a:pt x="411093" y="241282"/>
                </a:cubicBezTo>
                <a:cubicBezTo>
                  <a:pt x="432962" y="233084"/>
                  <a:pt x="460300" y="235818"/>
                  <a:pt x="493105" y="233084"/>
                </a:cubicBezTo>
                <a:cubicBezTo>
                  <a:pt x="441165" y="219413"/>
                  <a:pt x="402891" y="219413"/>
                  <a:pt x="361886" y="219413"/>
                </a:cubicBezTo>
                <a:cubicBezTo>
                  <a:pt x="293541" y="219413"/>
                  <a:pt x="225195" y="222147"/>
                  <a:pt x="156850" y="216679"/>
                </a:cubicBezTo>
                <a:cubicBezTo>
                  <a:pt x="115845" y="213945"/>
                  <a:pt x="77572" y="219413"/>
                  <a:pt x="39298" y="219413"/>
                </a:cubicBezTo>
                <a:cubicBezTo>
                  <a:pt x="31095" y="219413"/>
                  <a:pt x="25631" y="219413"/>
                  <a:pt x="17428" y="219413"/>
                </a:cubicBezTo>
                <a:cubicBezTo>
                  <a:pt x="9226" y="219413"/>
                  <a:pt x="3758" y="213945"/>
                  <a:pt x="1024" y="205746"/>
                </a:cubicBezTo>
                <a:cubicBezTo>
                  <a:pt x="-1707" y="197544"/>
                  <a:pt x="1024" y="189342"/>
                  <a:pt x="9226" y="186607"/>
                </a:cubicBezTo>
                <a:cubicBezTo>
                  <a:pt x="17428" y="181143"/>
                  <a:pt x="28361" y="175675"/>
                  <a:pt x="39298" y="175675"/>
                </a:cubicBezTo>
                <a:cubicBezTo>
                  <a:pt x="93976" y="167472"/>
                  <a:pt x="145917" y="162004"/>
                  <a:pt x="200592" y="164738"/>
                </a:cubicBezTo>
                <a:cubicBezTo>
                  <a:pt x="260735" y="167472"/>
                  <a:pt x="320878" y="164738"/>
                  <a:pt x="378287" y="156536"/>
                </a:cubicBezTo>
                <a:cubicBezTo>
                  <a:pt x="397422" y="153805"/>
                  <a:pt x="413827" y="151068"/>
                  <a:pt x="430228" y="167472"/>
                </a:cubicBezTo>
                <a:cubicBezTo>
                  <a:pt x="435696" y="175675"/>
                  <a:pt x="443899" y="170206"/>
                  <a:pt x="449367" y="164738"/>
                </a:cubicBezTo>
                <a:cubicBezTo>
                  <a:pt x="454835" y="159270"/>
                  <a:pt x="449367" y="151068"/>
                  <a:pt x="446633" y="145599"/>
                </a:cubicBezTo>
                <a:cubicBezTo>
                  <a:pt x="446633" y="142869"/>
                  <a:pt x="446633" y="140135"/>
                  <a:pt x="443899" y="140135"/>
                </a:cubicBezTo>
                <a:cubicBezTo>
                  <a:pt x="408359" y="131933"/>
                  <a:pt x="375553" y="107329"/>
                  <a:pt x="337283" y="126464"/>
                </a:cubicBezTo>
                <a:cubicBezTo>
                  <a:pt x="320878" y="134667"/>
                  <a:pt x="304474" y="134667"/>
                  <a:pt x="288073" y="131933"/>
                </a:cubicBezTo>
                <a:cubicBezTo>
                  <a:pt x="266203" y="129198"/>
                  <a:pt x="241600" y="129198"/>
                  <a:pt x="216993" y="129198"/>
                </a:cubicBezTo>
                <a:cubicBezTo>
                  <a:pt x="208794" y="126464"/>
                  <a:pt x="197858" y="126464"/>
                  <a:pt x="189655" y="123730"/>
                </a:cubicBezTo>
                <a:cubicBezTo>
                  <a:pt x="178723" y="121000"/>
                  <a:pt x="175989" y="112797"/>
                  <a:pt x="178723" y="101861"/>
                </a:cubicBezTo>
                <a:cubicBezTo>
                  <a:pt x="181457" y="93659"/>
                  <a:pt x="186921" y="85460"/>
                  <a:pt x="197858" y="85460"/>
                </a:cubicBezTo>
                <a:cubicBezTo>
                  <a:pt x="268937" y="85460"/>
                  <a:pt x="342747" y="82726"/>
                  <a:pt x="416561" y="74524"/>
                </a:cubicBezTo>
                <a:cubicBezTo>
                  <a:pt x="468502" y="66321"/>
                  <a:pt x="517712" y="60853"/>
                  <a:pt x="569653" y="55388"/>
                </a:cubicBezTo>
                <a:cubicBezTo>
                  <a:pt x="575121" y="55388"/>
                  <a:pt x="580586" y="52654"/>
                  <a:pt x="586054" y="49920"/>
                </a:cubicBezTo>
                <a:cubicBezTo>
                  <a:pt x="588788" y="47186"/>
                  <a:pt x="594257" y="44452"/>
                  <a:pt x="594257" y="38984"/>
                </a:cubicBezTo>
                <a:cubicBezTo>
                  <a:pt x="596991" y="33515"/>
                  <a:pt x="588788" y="33515"/>
                  <a:pt x="583320" y="30785"/>
                </a:cubicBezTo>
                <a:cubicBezTo>
                  <a:pt x="575121" y="28047"/>
                  <a:pt x="566919" y="28047"/>
                  <a:pt x="561451" y="25317"/>
                </a:cubicBezTo>
                <a:cubicBezTo>
                  <a:pt x="558717" y="25317"/>
                  <a:pt x="561451" y="17115"/>
                  <a:pt x="561451" y="17115"/>
                </a:cubicBezTo>
                <a:cubicBezTo>
                  <a:pt x="569653" y="14380"/>
                  <a:pt x="580586" y="11646"/>
                  <a:pt x="588788" y="11646"/>
                </a:cubicBezTo>
                <a:cubicBezTo>
                  <a:pt x="665336" y="3444"/>
                  <a:pt x="741880" y="-2021"/>
                  <a:pt x="815694" y="7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5" name="Google Shape;855;p39"/>
          <p:cNvSpPr/>
          <p:nvPr/>
        </p:nvSpPr>
        <p:spPr>
          <a:xfrm>
            <a:off x="4138897" y="2440624"/>
            <a:ext cx="1951517" cy="401427"/>
          </a:xfrm>
          <a:custGeom>
            <a:avLst/>
            <a:gdLst/>
            <a:ahLst/>
            <a:cxnLst/>
            <a:rect l="l" t="t" r="r" b="b"/>
            <a:pathLst>
              <a:path w="3113746" h="640498" extrusionOk="0">
                <a:moveTo>
                  <a:pt x="1377458" y="626510"/>
                </a:moveTo>
                <a:cubicBezTo>
                  <a:pt x="1383246" y="626993"/>
                  <a:pt x="1389033" y="628922"/>
                  <a:pt x="1400607" y="632781"/>
                </a:cubicBezTo>
                <a:cubicBezTo>
                  <a:pt x="1381312" y="632781"/>
                  <a:pt x="1369741" y="636634"/>
                  <a:pt x="1354305" y="628922"/>
                </a:cubicBezTo>
                <a:cubicBezTo>
                  <a:pt x="1365882" y="626992"/>
                  <a:pt x="1371671" y="626028"/>
                  <a:pt x="1377458" y="626510"/>
                </a:cubicBezTo>
                <a:close/>
                <a:moveTo>
                  <a:pt x="1794167" y="625062"/>
                </a:moveTo>
                <a:cubicBezTo>
                  <a:pt x="1782590" y="636639"/>
                  <a:pt x="1767160" y="636639"/>
                  <a:pt x="1747865" y="636639"/>
                </a:cubicBezTo>
                <a:cubicBezTo>
                  <a:pt x="1767160" y="621203"/>
                  <a:pt x="1782590" y="628921"/>
                  <a:pt x="1794167" y="625062"/>
                </a:cubicBezTo>
                <a:close/>
                <a:moveTo>
                  <a:pt x="1196111" y="625062"/>
                </a:moveTo>
                <a:cubicBezTo>
                  <a:pt x="1207688" y="625062"/>
                  <a:pt x="1215406" y="625062"/>
                  <a:pt x="1223118" y="625062"/>
                </a:cubicBezTo>
                <a:cubicBezTo>
                  <a:pt x="1226977" y="625062"/>
                  <a:pt x="1230836" y="625062"/>
                  <a:pt x="1230836" y="632780"/>
                </a:cubicBezTo>
                <a:cubicBezTo>
                  <a:pt x="1226977" y="636639"/>
                  <a:pt x="1223118" y="640498"/>
                  <a:pt x="1219259" y="640498"/>
                </a:cubicBezTo>
                <a:cubicBezTo>
                  <a:pt x="1211547" y="636639"/>
                  <a:pt x="1203829" y="632780"/>
                  <a:pt x="1196111" y="625062"/>
                </a:cubicBezTo>
                <a:close/>
                <a:moveTo>
                  <a:pt x="1882910" y="617350"/>
                </a:moveTo>
                <a:cubicBezTo>
                  <a:pt x="1886769" y="617350"/>
                  <a:pt x="1882910" y="621209"/>
                  <a:pt x="1882910" y="625063"/>
                </a:cubicBezTo>
                <a:cubicBezTo>
                  <a:pt x="1875192" y="632780"/>
                  <a:pt x="1863621" y="628927"/>
                  <a:pt x="1852044" y="628927"/>
                </a:cubicBezTo>
                <a:cubicBezTo>
                  <a:pt x="1863621" y="621209"/>
                  <a:pt x="1871338" y="613491"/>
                  <a:pt x="1882910" y="617350"/>
                </a:cubicBezTo>
                <a:close/>
                <a:moveTo>
                  <a:pt x="2014103" y="605773"/>
                </a:moveTo>
                <a:cubicBezTo>
                  <a:pt x="2017962" y="605773"/>
                  <a:pt x="2021821" y="609632"/>
                  <a:pt x="2017962" y="609632"/>
                </a:cubicBezTo>
                <a:cubicBezTo>
                  <a:pt x="2017962" y="613491"/>
                  <a:pt x="2014103" y="617350"/>
                  <a:pt x="2010244" y="617350"/>
                </a:cubicBezTo>
                <a:cubicBezTo>
                  <a:pt x="2006385" y="617350"/>
                  <a:pt x="2006385" y="617350"/>
                  <a:pt x="2006385" y="613491"/>
                </a:cubicBezTo>
                <a:cubicBezTo>
                  <a:pt x="2006385" y="609632"/>
                  <a:pt x="2010244" y="605773"/>
                  <a:pt x="2014103" y="605773"/>
                </a:cubicBezTo>
                <a:close/>
                <a:moveTo>
                  <a:pt x="1975513" y="605773"/>
                </a:moveTo>
                <a:cubicBezTo>
                  <a:pt x="1979372" y="605773"/>
                  <a:pt x="1983231" y="609632"/>
                  <a:pt x="1983231" y="613491"/>
                </a:cubicBezTo>
                <a:cubicBezTo>
                  <a:pt x="1983231" y="617350"/>
                  <a:pt x="1979372" y="621209"/>
                  <a:pt x="1975513" y="621209"/>
                </a:cubicBezTo>
                <a:cubicBezTo>
                  <a:pt x="1960078" y="621209"/>
                  <a:pt x="1944648" y="625068"/>
                  <a:pt x="1929212" y="617350"/>
                </a:cubicBezTo>
                <a:cubicBezTo>
                  <a:pt x="1944648" y="609632"/>
                  <a:pt x="1960078" y="605773"/>
                  <a:pt x="1975513" y="605773"/>
                </a:cubicBezTo>
                <a:close/>
                <a:moveTo>
                  <a:pt x="2056540" y="601914"/>
                </a:moveTo>
                <a:cubicBezTo>
                  <a:pt x="2060399" y="601914"/>
                  <a:pt x="2064258" y="605773"/>
                  <a:pt x="2060399" y="609632"/>
                </a:cubicBezTo>
                <a:cubicBezTo>
                  <a:pt x="2052686" y="617344"/>
                  <a:pt x="2044969" y="617344"/>
                  <a:pt x="2033392" y="613486"/>
                </a:cubicBezTo>
                <a:cubicBezTo>
                  <a:pt x="2041110" y="605773"/>
                  <a:pt x="2044969" y="598055"/>
                  <a:pt x="2056540" y="601914"/>
                </a:cubicBezTo>
                <a:close/>
                <a:moveTo>
                  <a:pt x="2139496" y="600950"/>
                </a:moveTo>
                <a:cubicBezTo>
                  <a:pt x="2141425" y="599985"/>
                  <a:pt x="2143354" y="599985"/>
                  <a:pt x="2145284" y="601915"/>
                </a:cubicBezTo>
                <a:cubicBezTo>
                  <a:pt x="2149143" y="601915"/>
                  <a:pt x="2153001" y="605773"/>
                  <a:pt x="2145284" y="609632"/>
                </a:cubicBezTo>
                <a:cubicBezTo>
                  <a:pt x="2141425" y="609632"/>
                  <a:pt x="2137566" y="609632"/>
                  <a:pt x="2133707" y="609632"/>
                </a:cubicBezTo>
                <a:cubicBezTo>
                  <a:pt x="2133707" y="609632"/>
                  <a:pt x="2133707" y="609632"/>
                  <a:pt x="2133707" y="605773"/>
                </a:cubicBezTo>
                <a:cubicBezTo>
                  <a:pt x="2135636" y="603844"/>
                  <a:pt x="2137566" y="601915"/>
                  <a:pt x="2139496" y="600950"/>
                </a:cubicBezTo>
                <a:close/>
                <a:moveTo>
                  <a:pt x="2221007" y="593712"/>
                </a:moveTo>
                <a:cubicBezTo>
                  <a:pt x="2231135" y="591300"/>
                  <a:pt x="2241745" y="590336"/>
                  <a:pt x="2253322" y="594192"/>
                </a:cubicBezTo>
                <a:cubicBezTo>
                  <a:pt x="2234028" y="605768"/>
                  <a:pt x="2210880" y="598051"/>
                  <a:pt x="2191585" y="601909"/>
                </a:cubicBezTo>
                <a:cubicBezTo>
                  <a:pt x="2201233" y="599980"/>
                  <a:pt x="2210878" y="596123"/>
                  <a:pt x="2221007" y="593712"/>
                </a:cubicBezTo>
                <a:close/>
                <a:moveTo>
                  <a:pt x="2284189" y="586479"/>
                </a:moveTo>
                <a:cubicBezTo>
                  <a:pt x="2284189" y="586479"/>
                  <a:pt x="2288048" y="590338"/>
                  <a:pt x="2288048" y="590338"/>
                </a:cubicBezTo>
                <a:cubicBezTo>
                  <a:pt x="2291907" y="594198"/>
                  <a:pt x="2288048" y="594198"/>
                  <a:pt x="2284189" y="594198"/>
                </a:cubicBezTo>
                <a:cubicBezTo>
                  <a:pt x="2280330" y="590338"/>
                  <a:pt x="2276471" y="594198"/>
                  <a:pt x="2276471" y="590338"/>
                </a:cubicBezTo>
                <a:cubicBezTo>
                  <a:pt x="2276471" y="590338"/>
                  <a:pt x="2280330" y="586479"/>
                  <a:pt x="2284189" y="586479"/>
                </a:cubicBezTo>
                <a:close/>
                <a:moveTo>
                  <a:pt x="468318" y="545966"/>
                </a:moveTo>
                <a:cubicBezTo>
                  <a:pt x="473623" y="545966"/>
                  <a:pt x="478445" y="547896"/>
                  <a:pt x="482304" y="551754"/>
                </a:cubicBezTo>
                <a:cubicBezTo>
                  <a:pt x="470733" y="559467"/>
                  <a:pt x="463015" y="559467"/>
                  <a:pt x="451438" y="551754"/>
                </a:cubicBezTo>
                <a:cubicBezTo>
                  <a:pt x="457227" y="547896"/>
                  <a:pt x="463014" y="545966"/>
                  <a:pt x="468318" y="545966"/>
                </a:cubicBezTo>
                <a:close/>
                <a:moveTo>
                  <a:pt x="1067339" y="534872"/>
                </a:moveTo>
                <a:cubicBezTo>
                  <a:pt x="1058175" y="534390"/>
                  <a:pt x="1049494" y="536319"/>
                  <a:pt x="1041776" y="544037"/>
                </a:cubicBezTo>
                <a:cubicBezTo>
                  <a:pt x="1061065" y="551755"/>
                  <a:pt x="1076501" y="551755"/>
                  <a:pt x="1095795" y="540178"/>
                </a:cubicBezTo>
                <a:cubicBezTo>
                  <a:pt x="1086148" y="538249"/>
                  <a:pt x="1076502" y="535354"/>
                  <a:pt x="1067339" y="534872"/>
                </a:cubicBezTo>
                <a:close/>
                <a:moveTo>
                  <a:pt x="613490" y="531495"/>
                </a:moveTo>
                <a:cubicBezTo>
                  <a:pt x="616384" y="531495"/>
                  <a:pt x="619277" y="532460"/>
                  <a:pt x="621203" y="536318"/>
                </a:cubicBezTo>
                <a:cubicBezTo>
                  <a:pt x="621203" y="536318"/>
                  <a:pt x="621203" y="536318"/>
                  <a:pt x="617350" y="536318"/>
                </a:cubicBezTo>
                <a:cubicBezTo>
                  <a:pt x="613491" y="536318"/>
                  <a:pt x="605773" y="536318"/>
                  <a:pt x="601914" y="536318"/>
                </a:cubicBezTo>
                <a:cubicBezTo>
                  <a:pt x="598055" y="536318"/>
                  <a:pt x="598055" y="532460"/>
                  <a:pt x="598055" y="532460"/>
                </a:cubicBezTo>
                <a:cubicBezTo>
                  <a:pt x="601914" y="532460"/>
                  <a:pt x="601914" y="532460"/>
                  <a:pt x="605773" y="532460"/>
                </a:cubicBezTo>
                <a:cubicBezTo>
                  <a:pt x="607703" y="532460"/>
                  <a:pt x="610597" y="531495"/>
                  <a:pt x="613490" y="531495"/>
                </a:cubicBezTo>
                <a:close/>
                <a:moveTo>
                  <a:pt x="729242" y="478445"/>
                </a:moveTo>
                <a:cubicBezTo>
                  <a:pt x="733101" y="478445"/>
                  <a:pt x="736955" y="478445"/>
                  <a:pt x="740819" y="478445"/>
                </a:cubicBezTo>
                <a:cubicBezTo>
                  <a:pt x="736955" y="486163"/>
                  <a:pt x="733101" y="486163"/>
                  <a:pt x="729242" y="478445"/>
                </a:cubicBezTo>
                <a:close/>
                <a:moveTo>
                  <a:pt x="3098798" y="423944"/>
                </a:moveTo>
                <a:cubicBezTo>
                  <a:pt x="3103138" y="423461"/>
                  <a:pt x="3107961" y="424426"/>
                  <a:pt x="3113746" y="428285"/>
                </a:cubicBezTo>
                <a:cubicBezTo>
                  <a:pt x="3106033" y="436002"/>
                  <a:pt x="3094457" y="428285"/>
                  <a:pt x="3086739" y="428285"/>
                </a:cubicBezTo>
                <a:cubicBezTo>
                  <a:pt x="3090598" y="426355"/>
                  <a:pt x="3094457" y="424426"/>
                  <a:pt x="3098798" y="423944"/>
                </a:cubicBezTo>
                <a:close/>
                <a:moveTo>
                  <a:pt x="2899851" y="415324"/>
                </a:moveTo>
                <a:cubicBezTo>
                  <a:pt x="2903951" y="415264"/>
                  <a:pt x="2908292" y="416710"/>
                  <a:pt x="2913115" y="420568"/>
                </a:cubicBezTo>
                <a:cubicBezTo>
                  <a:pt x="2901539" y="436003"/>
                  <a:pt x="2878385" y="428285"/>
                  <a:pt x="2862955" y="432144"/>
                </a:cubicBezTo>
                <a:cubicBezTo>
                  <a:pt x="2877425" y="429250"/>
                  <a:pt x="2887552" y="415506"/>
                  <a:pt x="2899851" y="415324"/>
                </a:cubicBezTo>
                <a:close/>
                <a:moveTo>
                  <a:pt x="3017289" y="408991"/>
                </a:moveTo>
                <a:cubicBezTo>
                  <a:pt x="3001854" y="420568"/>
                  <a:pt x="2982559" y="428286"/>
                  <a:pt x="2955552" y="424421"/>
                </a:cubicBezTo>
                <a:cubicBezTo>
                  <a:pt x="2978705" y="412850"/>
                  <a:pt x="2994136" y="401273"/>
                  <a:pt x="3017289" y="408991"/>
                </a:cubicBezTo>
                <a:close/>
                <a:moveTo>
                  <a:pt x="2776138" y="366066"/>
                </a:moveTo>
                <a:cubicBezTo>
                  <a:pt x="2789642" y="366548"/>
                  <a:pt x="2803147" y="368478"/>
                  <a:pt x="2816653" y="366548"/>
                </a:cubicBezTo>
                <a:cubicBezTo>
                  <a:pt x="2820512" y="366548"/>
                  <a:pt x="2824371" y="370407"/>
                  <a:pt x="2824371" y="374266"/>
                </a:cubicBezTo>
                <a:cubicBezTo>
                  <a:pt x="2824371" y="378125"/>
                  <a:pt x="2820512" y="378125"/>
                  <a:pt x="2816653" y="378125"/>
                </a:cubicBezTo>
                <a:cubicBezTo>
                  <a:pt x="2789641" y="381983"/>
                  <a:pt x="2762634" y="385837"/>
                  <a:pt x="2735627" y="374266"/>
                </a:cubicBezTo>
                <a:cubicBezTo>
                  <a:pt x="2749131" y="366548"/>
                  <a:pt x="2762634" y="365584"/>
                  <a:pt x="2776138" y="366066"/>
                </a:cubicBezTo>
                <a:close/>
                <a:moveTo>
                  <a:pt x="644842" y="302887"/>
                </a:moveTo>
                <a:cubicBezTo>
                  <a:pt x="654006" y="301922"/>
                  <a:pt x="663652" y="302887"/>
                  <a:pt x="675229" y="304816"/>
                </a:cubicBezTo>
                <a:cubicBezTo>
                  <a:pt x="655934" y="312534"/>
                  <a:pt x="640498" y="312534"/>
                  <a:pt x="617350" y="312534"/>
                </a:cubicBezTo>
                <a:cubicBezTo>
                  <a:pt x="626998" y="306746"/>
                  <a:pt x="635679" y="303851"/>
                  <a:pt x="644842" y="302887"/>
                </a:cubicBezTo>
                <a:close/>
                <a:moveTo>
                  <a:pt x="849822" y="235844"/>
                </a:moveTo>
                <a:cubicBezTo>
                  <a:pt x="855610" y="234398"/>
                  <a:pt x="862362" y="237293"/>
                  <a:pt x="875865" y="243084"/>
                </a:cubicBezTo>
                <a:cubicBezTo>
                  <a:pt x="864288" y="266232"/>
                  <a:pt x="848858" y="262373"/>
                  <a:pt x="829563" y="254655"/>
                </a:cubicBezTo>
                <a:cubicBezTo>
                  <a:pt x="839211" y="243079"/>
                  <a:pt x="844034" y="237291"/>
                  <a:pt x="849822" y="235844"/>
                </a:cubicBezTo>
                <a:close/>
                <a:moveTo>
                  <a:pt x="1751729" y="235362"/>
                </a:moveTo>
                <a:cubicBezTo>
                  <a:pt x="1751729" y="235362"/>
                  <a:pt x="1747865" y="235362"/>
                  <a:pt x="1747865" y="239221"/>
                </a:cubicBezTo>
                <a:cubicBezTo>
                  <a:pt x="1747865" y="243080"/>
                  <a:pt x="1751729" y="243080"/>
                  <a:pt x="1755583" y="243080"/>
                </a:cubicBezTo>
                <a:cubicBezTo>
                  <a:pt x="1759442" y="243080"/>
                  <a:pt x="1759442" y="239221"/>
                  <a:pt x="1759442" y="239221"/>
                </a:cubicBezTo>
                <a:cubicBezTo>
                  <a:pt x="1759442" y="235362"/>
                  <a:pt x="1755583" y="235362"/>
                  <a:pt x="1751729" y="235362"/>
                </a:cubicBezTo>
                <a:close/>
                <a:moveTo>
                  <a:pt x="2090782" y="224749"/>
                </a:moveTo>
                <a:cubicBezTo>
                  <a:pt x="2105734" y="224749"/>
                  <a:pt x="2122133" y="229573"/>
                  <a:pt x="2141425" y="239220"/>
                </a:cubicBezTo>
                <a:cubicBezTo>
                  <a:pt x="2106700" y="235361"/>
                  <a:pt x="2079693" y="254650"/>
                  <a:pt x="2048822" y="239220"/>
                </a:cubicBezTo>
                <a:cubicBezTo>
                  <a:pt x="2062325" y="229573"/>
                  <a:pt x="2075830" y="224749"/>
                  <a:pt x="2090782" y="224749"/>
                </a:cubicBezTo>
                <a:close/>
                <a:moveTo>
                  <a:pt x="2010243" y="223790"/>
                </a:moveTo>
                <a:cubicBezTo>
                  <a:pt x="1987090" y="239221"/>
                  <a:pt x="1983236" y="239221"/>
                  <a:pt x="1963942" y="227649"/>
                </a:cubicBezTo>
                <a:cubicBezTo>
                  <a:pt x="1979372" y="219931"/>
                  <a:pt x="1994808" y="227649"/>
                  <a:pt x="2010243" y="223790"/>
                </a:cubicBezTo>
                <a:close/>
                <a:moveTo>
                  <a:pt x="1049494" y="204496"/>
                </a:moveTo>
                <a:cubicBezTo>
                  <a:pt x="1057212" y="212214"/>
                  <a:pt x="1064924" y="216073"/>
                  <a:pt x="1072642" y="204496"/>
                </a:cubicBezTo>
                <a:cubicBezTo>
                  <a:pt x="1068783" y="200637"/>
                  <a:pt x="1061065" y="200637"/>
                  <a:pt x="1049494" y="204496"/>
                </a:cubicBezTo>
                <a:close/>
                <a:moveTo>
                  <a:pt x="2176155" y="200636"/>
                </a:moveTo>
                <a:cubicBezTo>
                  <a:pt x="2234033" y="200636"/>
                  <a:pt x="2288047" y="208354"/>
                  <a:pt x="2345925" y="212213"/>
                </a:cubicBezTo>
                <a:cubicBezTo>
                  <a:pt x="2345925" y="212213"/>
                  <a:pt x="2345925" y="216072"/>
                  <a:pt x="2345925" y="219930"/>
                </a:cubicBezTo>
                <a:cubicBezTo>
                  <a:pt x="2288047" y="216072"/>
                  <a:pt x="2234033" y="212213"/>
                  <a:pt x="2176155" y="208354"/>
                </a:cubicBezTo>
                <a:cubicBezTo>
                  <a:pt x="2176155" y="204495"/>
                  <a:pt x="2176155" y="204495"/>
                  <a:pt x="2176155" y="200636"/>
                </a:cubicBezTo>
                <a:close/>
                <a:moveTo>
                  <a:pt x="1138238" y="192919"/>
                </a:moveTo>
                <a:cubicBezTo>
                  <a:pt x="1134379" y="192919"/>
                  <a:pt x="1130520" y="196778"/>
                  <a:pt x="1134379" y="200637"/>
                </a:cubicBezTo>
                <a:cubicBezTo>
                  <a:pt x="1138238" y="204496"/>
                  <a:pt x="1142092" y="204496"/>
                  <a:pt x="1145950" y="204496"/>
                </a:cubicBezTo>
                <a:cubicBezTo>
                  <a:pt x="1149809" y="204496"/>
                  <a:pt x="1153668" y="204496"/>
                  <a:pt x="1145950" y="196778"/>
                </a:cubicBezTo>
                <a:cubicBezTo>
                  <a:pt x="1145950" y="192919"/>
                  <a:pt x="1142092" y="192919"/>
                  <a:pt x="1138238" y="192919"/>
                </a:cubicBezTo>
                <a:close/>
                <a:moveTo>
                  <a:pt x="1590154" y="184722"/>
                </a:moveTo>
                <a:cubicBezTo>
                  <a:pt x="1562663" y="183275"/>
                  <a:pt x="1531795" y="183275"/>
                  <a:pt x="1508645" y="185207"/>
                </a:cubicBezTo>
                <a:cubicBezTo>
                  <a:pt x="1547228" y="196778"/>
                  <a:pt x="1628255" y="200637"/>
                  <a:pt x="1651408" y="192919"/>
                </a:cubicBezTo>
                <a:cubicBezTo>
                  <a:pt x="1641761" y="189063"/>
                  <a:pt x="1617645" y="186169"/>
                  <a:pt x="1590154" y="184722"/>
                </a:cubicBezTo>
                <a:close/>
                <a:moveTo>
                  <a:pt x="2104773" y="175076"/>
                </a:moveTo>
                <a:cubicBezTo>
                  <a:pt x="2111525" y="174594"/>
                  <a:pt x="2118276" y="175559"/>
                  <a:pt x="2125994" y="181347"/>
                </a:cubicBezTo>
                <a:cubicBezTo>
                  <a:pt x="2110559" y="189064"/>
                  <a:pt x="2098987" y="177488"/>
                  <a:pt x="2083552" y="177488"/>
                </a:cubicBezTo>
                <a:cubicBezTo>
                  <a:pt x="2091269" y="177488"/>
                  <a:pt x="2098021" y="175559"/>
                  <a:pt x="2104773" y="175076"/>
                </a:cubicBezTo>
                <a:close/>
                <a:moveTo>
                  <a:pt x="1357684" y="169768"/>
                </a:moveTo>
                <a:cubicBezTo>
                  <a:pt x="1349485" y="170732"/>
                  <a:pt x="1340804" y="173625"/>
                  <a:pt x="1331156" y="173625"/>
                </a:cubicBezTo>
                <a:cubicBezTo>
                  <a:pt x="1346592" y="189060"/>
                  <a:pt x="1362022" y="192919"/>
                  <a:pt x="1381317" y="177489"/>
                </a:cubicBezTo>
                <a:cubicBezTo>
                  <a:pt x="1373599" y="169771"/>
                  <a:pt x="1365883" y="168805"/>
                  <a:pt x="1357684" y="169768"/>
                </a:cubicBezTo>
                <a:close/>
                <a:moveTo>
                  <a:pt x="1091936" y="142759"/>
                </a:moveTo>
                <a:cubicBezTo>
                  <a:pt x="1088078" y="142759"/>
                  <a:pt x="1080360" y="146618"/>
                  <a:pt x="1084219" y="150477"/>
                </a:cubicBezTo>
                <a:cubicBezTo>
                  <a:pt x="1088078" y="158194"/>
                  <a:pt x="1076501" y="165912"/>
                  <a:pt x="1080360" y="173625"/>
                </a:cubicBezTo>
                <a:cubicBezTo>
                  <a:pt x="1099649" y="181342"/>
                  <a:pt x="1118944" y="177489"/>
                  <a:pt x="1138238" y="177489"/>
                </a:cubicBezTo>
                <a:cubicBezTo>
                  <a:pt x="1142092" y="177489"/>
                  <a:pt x="1145950" y="177489"/>
                  <a:pt x="1149809" y="181342"/>
                </a:cubicBezTo>
                <a:cubicBezTo>
                  <a:pt x="1157527" y="196778"/>
                  <a:pt x="1169104" y="189060"/>
                  <a:pt x="1180675" y="181342"/>
                </a:cubicBezTo>
                <a:cubicBezTo>
                  <a:pt x="1184540" y="177489"/>
                  <a:pt x="1188393" y="177489"/>
                  <a:pt x="1188393" y="169771"/>
                </a:cubicBezTo>
                <a:cubicBezTo>
                  <a:pt x="1184540" y="169771"/>
                  <a:pt x="1184540" y="165912"/>
                  <a:pt x="1180675" y="165912"/>
                </a:cubicBezTo>
                <a:cubicBezTo>
                  <a:pt x="1165245" y="165912"/>
                  <a:pt x="1149809" y="165912"/>
                  <a:pt x="1138238" y="177489"/>
                </a:cubicBezTo>
                <a:cubicBezTo>
                  <a:pt x="1138238" y="169771"/>
                  <a:pt x="1126661" y="169771"/>
                  <a:pt x="1118944" y="165912"/>
                </a:cubicBezTo>
                <a:cubicBezTo>
                  <a:pt x="1111226" y="162053"/>
                  <a:pt x="1095795" y="165912"/>
                  <a:pt x="1103508" y="150477"/>
                </a:cubicBezTo>
                <a:cubicBezTo>
                  <a:pt x="1103508" y="146618"/>
                  <a:pt x="1095795" y="142759"/>
                  <a:pt x="1091936" y="142759"/>
                </a:cubicBezTo>
                <a:close/>
                <a:moveTo>
                  <a:pt x="1856388" y="137935"/>
                </a:moveTo>
                <a:cubicBezTo>
                  <a:pt x="1867481" y="136970"/>
                  <a:pt x="1879056" y="136970"/>
                  <a:pt x="1890633" y="138899"/>
                </a:cubicBezTo>
                <a:cubicBezTo>
                  <a:pt x="1871339" y="150475"/>
                  <a:pt x="1848190" y="138899"/>
                  <a:pt x="1825037" y="142758"/>
                </a:cubicBezTo>
                <a:cubicBezTo>
                  <a:pt x="1834684" y="140829"/>
                  <a:pt x="1845295" y="138899"/>
                  <a:pt x="1856388" y="137935"/>
                </a:cubicBezTo>
                <a:close/>
                <a:moveTo>
                  <a:pt x="1759441" y="119610"/>
                </a:moveTo>
                <a:cubicBezTo>
                  <a:pt x="1771018" y="119610"/>
                  <a:pt x="1778736" y="119610"/>
                  <a:pt x="1790312" y="119610"/>
                </a:cubicBezTo>
                <a:cubicBezTo>
                  <a:pt x="1798025" y="119610"/>
                  <a:pt x="1801884" y="119610"/>
                  <a:pt x="1805743" y="123469"/>
                </a:cubicBezTo>
                <a:cubicBezTo>
                  <a:pt x="1813461" y="131187"/>
                  <a:pt x="1801884" y="127328"/>
                  <a:pt x="1801884" y="131187"/>
                </a:cubicBezTo>
                <a:cubicBezTo>
                  <a:pt x="1801884" y="135040"/>
                  <a:pt x="1805743" y="135040"/>
                  <a:pt x="1809602" y="135040"/>
                </a:cubicBezTo>
                <a:cubicBezTo>
                  <a:pt x="1817319" y="135040"/>
                  <a:pt x="1825037" y="135040"/>
                  <a:pt x="1825037" y="142758"/>
                </a:cubicBezTo>
                <a:cubicBezTo>
                  <a:pt x="1813461" y="135040"/>
                  <a:pt x="1801884" y="142758"/>
                  <a:pt x="1790312" y="138905"/>
                </a:cubicBezTo>
                <a:cubicBezTo>
                  <a:pt x="1782594" y="135040"/>
                  <a:pt x="1782594" y="119610"/>
                  <a:pt x="1759441" y="119610"/>
                </a:cubicBezTo>
                <a:close/>
                <a:moveTo>
                  <a:pt x="1709281" y="111892"/>
                </a:moveTo>
                <a:cubicBezTo>
                  <a:pt x="1716999" y="111892"/>
                  <a:pt x="1720857" y="115751"/>
                  <a:pt x="1724716" y="123469"/>
                </a:cubicBezTo>
                <a:cubicBezTo>
                  <a:pt x="1724716" y="127328"/>
                  <a:pt x="1724716" y="131186"/>
                  <a:pt x="1720857" y="131186"/>
                </a:cubicBezTo>
                <a:cubicBezTo>
                  <a:pt x="1713140" y="135040"/>
                  <a:pt x="1709281" y="127328"/>
                  <a:pt x="1709281" y="119610"/>
                </a:cubicBezTo>
                <a:cubicBezTo>
                  <a:pt x="1709281" y="119610"/>
                  <a:pt x="1705422" y="119610"/>
                  <a:pt x="1701563" y="115751"/>
                </a:cubicBezTo>
                <a:cubicBezTo>
                  <a:pt x="1705422" y="111892"/>
                  <a:pt x="1709281" y="111892"/>
                  <a:pt x="1709281" y="111892"/>
                </a:cubicBezTo>
                <a:close/>
                <a:moveTo>
                  <a:pt x="1466207" y="100321"/>
                </a:moveTo>
                <a:cubicBezTo>
                  <a:pt x="1473920" y="100321"/>
                  <a:pt x="1481638" y="104180"/>
                  <a:pt x="1493214" y="104180"/>
                </a:cubicBezTo>
                <a:cubicBezTo>
                  <a:pt x="1485497" y="115751"/>
                  <a:pt x="1473920" y="115751"/>
                  <a:pt x="1462349" y="115751"/>
                </a:cubicBezTo>
                <a:cubicBezTo>
                  <a:pt x="1454631" y="115751"/>
                  <a:pt x="1454631" y="111898"/>
                  <a:pt x="1458490" y="104180"/>
                </a:cubicBezTo>
                <a:cubicBezTo>
                  <a:pt x="1458490" y="100321"/>
                  <a:pt x="1462349" y="100321"/>
                  <a:pt x="1466207" y="100321"/>
                </a:cubicBezTo>
                <a:close/>
                <a:moveTo>
                  <a:pt x="1271834" y="100316"/>
                </a:moveTo>
                <a:cubicBezTo>
                  <a:pt x="1278103" y="99351"/>
                  <a:pt x="1284855" y="100316"/>
                  <a:pt x="1292573" y="100316"/>
                </a:cubicBezTo>
                <a:cubicBezTo>
                  <a:pt x="1304150" y="100316"/>
                  <a:pt x="1315721" y="100316"/>
                  <a:pt x="1315721" y="119611"/>
                </a:cubicBezTo>
                <a:cubicBezTo>
                  <a:pt x="1315721" y="135041"/>
                  <a:pt x="1335015" y="127328"/>
                  <a:pt x="1346592" y="127328"/>
                </a:cubicBezTo>
                <a:cubicBezTo>
                  <a:pt x="1338874" y="111893"/>
                  <a:pt x="1338874" y="108034"/>
                  <a:pt x="1354305" y="104175"/>
                </a:cubicBezTo>
                <a:cubicBezTo>
                  <a:pt x="1365881" y="104175"/>
                  <a:pt x="1373599" y="104175"/>
                  <a:pt x="1385176" y="108034"/>
                </a:cubicBezTo>
                <a:cubicBezTo>
                  <a:pt x="1389035" y="111893"/>
                  <a:pt x="1396752" y="111893"/>
                  <a:pt x="1392888" y="115752"/>
                </a:cubicBezTo>
                <a:cubicBezTo>
                  <a:pt x="1381317" y="135041"/>
                  <a:pt x="1400606" y="131187"/>
                  <a:pt x="1408324" y="131187"/>
                </a:cubicBezTo>
                <a:cubicBezTo>
                  <a:pt x="1431477" y="127328"/>
                  <a:pt x="1454626" y="135041"/>
                  <a:pt x="1477779" y="131187"/>
                </a:cubicBezTo>
                <a:cubicBezTo>
                  <a:pt x="1481638" y="127328"/>
                  <a:pt x="1489350" y="131187"/>
                  <a:pt x="1493209" y="131187"/>
                </a:cubicBezTo>
                <a:cubicBezTo>
                  <a:pt x="1539511" y="142759"/>
                  <a:pt x="1585812" y="138900"/>
                  <a:pt x="1632114" y="146618"/>
                </a:cubicBezTo>
                <a:cubicBezTo>
                  <a:pt x="1643690" y="150477"/>
                  <a:pt x="1655267" y="142759"/>
                  <a:pt x="1670697" y="146618"/>
                </a:cubicBezTo>
                <a:cubicBezTo>
                  <a:pt x="1689992" y="150477"/>
                  <a:pt x="1709281" y="146618"/>
                  <a:pt x="1728576" y="158194"/>
                </a:cubicBezTo>
                <a:cubicBezTo>
                  <a:pt x="1736293" y="165912"/>
                  <a:pt x="1751729" y="162053"/>
                  <a:pt x="1763300" y="162053"/>
                </a:cubicBezTo>
                <a:cubicBezTo>
                  <a:pt x="1782595" y="162053"/>
                  <a:pt x="1805743" y="162053"/>
                  <a:pt x="1825038" y="162053"/>
                </a:cubicBezTo>
                <a:cubicBezTo>
                  <a:pt x="1836609" y="162053"/>
                  <a:pt x="1844327" y="165912"/>
                  <a:pt x="1859762" y="169771"/>
                </a:cubicBezTo>
                <a:cubicBezTo>
                  <a:pt x="1840468" y="169771"/>
                  <a:pt x="1828896" y="173625"/>
                  <a:pt x="1809602" y="173625"/>
                </a:cubicBezTo>
                <a:cubicBezTo>
                  <a:pt x="1840468" y="181342"/>
                  <a:pt x="1867480" y="181342"/>
                  <a:pt x="1890628" y="185207"/>
                </a:cubicBezTo>
                <a:cubicBezTo>
                  <a:pt x="1913776" y="189060"/>
                  <a:pt x="1940789" y="189060"/>
                  <a:pt x="1967796" y="192919"/>
                </a:cubicBezTo>
                <a:cubicBezTo>
                  <a:pt x="1990949" y="196778"/>
                  <a:pt x="2017956" y="189060"/>
                  <a:pt x="2041110" y="208355"/>
                </a:cubicBezTo>
                <a:cubicBezTo>
                  <a:pt x="2025674" y="212214"/>
                  <a:pt x="2017956" y="208355"/>
                  <a:pt x="2010238" y="208355"/>
                </a:cubicBezTo>
                <a:cubicBezTo>
                  <a:pt x="1979372" y="204496"/>
                  <a:pt x="1948506" y="204496"/>
                  <a:pt x="1921494" y="212214"/>
                </a:cubicBezTo>
                <a:cubicBezTo>
                  <a:pt x="1917641" y="212214"/>
                  <a:pt x="1913776" y="212214"/>
                  <a:pt x="1909923" y="212214"/>
                </a:cubicBezTo>
                <a:cubicBezTo>
                  <a:pt x="1855904" y="208355"/>
                  <a:pt x="1801884" y="208355"/>
                  <a:pt x="1747865" y="204496"/>
                </a:cubicBezTo>
                <a:cubicBezTo>
                  <a:pt x="1740147" y="204496"/>
                  <a:pt x="1728576" y="200637"/>
                  <a:pt x="1720858" y="196778"/>
                </a:cubicBezTo>
                <a:cubicBezTo>
                  <a:pt x="1693851" y="185207"/>
                  <a:pt x="1674556" y="192919"/>
                  <a:pt x="1651408" y="204496"/>
                </a:cubicBezTo>
                <a:cubicBezTo>
                  <a:pt x="1689992" y="208355"/>
                  <a:pt x="1724717" y="219926"/>
                  <a:pt x="1759442" y="219926"/>
                </a:cubicBezTo>
                <a:cubicBezTo>
                  <a:pt x="1771018" y="219926"/>
                  <a:pt x="1774877" y="223790"/>
                  <a:pt x="1782595" y="227644"/>
                </a:cubicBezTo>
                <a:cubicBezTo>
                  <a:pt x="1790313" y="231503"/>
                  <a:pt x="1798025" y="239221"/>
                  <a:pt x="1809602" y="227644"/>
                </a:cubicBezTo>
                <a:cubicBezTo>
                  <a:pt x="1813461" y="223790"/>
                  <a:pt x="1825038" y="223790"/>
                  <a:pt x="1821179" y="235362"/>
                </a:cubicBezTo>
                <a:cubicBezTo>
                  <a:pt x="1821179" y="243080"/>
                  <a:pt x="1825038" y="250797"/>
                  <a:pt x="1832750" y="250797"/>
                </a:cubicBezTo>
                <a:cubicBezTo>
                  <a:pt x="1840468" y="250797"/>
                  <a:pt x="1844327" y="243080"/>
                  <a:pt x="1844327" y="239221"/>
                </a:cubicBezTo>
                <a:cubicBezTo>
                  <a:pt x="1844327" y="223790"/>
                  <a:pt x="1855904" y="223790"/>
                  <a:pt x="1867480" y="223790"/>
                </a:cubicBezTo>
                <a:cubicBezTo>
                  <a:pt x="1879052" y="223790"/>
                  <a:pt x="1886769" y="223790"/>
                  <a:pt x="1898346" y="223790"/>
                </a:cubicBezTo>
                <a:cubicBezTo>
                  <a:pt x="1894487" y="243080"/>
                  <a:pt x="1879052" y="243080"/>
                  <a:pt x="1863621" y="246938"/>
                </a:cubicBezTo>
                <a:cubicBezTo>
                  <a:pt x="1890628" y="262374"/>
                  <a:pt x="1921494" y="258515"/>
                  <a:pt x="1948506" y="262374"/>
                </a:cubicBezTo>
                <a:cubicBezTo>
                  <a:pt x="1975514" y="266228"/>
                  <a:pt x="2002526" y="270087"/>
                  <a:pt x="2029533" y="266228"/>
                </a:cubicBezTo>
                <a:cubicBezTo>
                  <a:pt x="2037251" y="266228"/>
                  <a:pt x="2041110" y="266228"/>
                  <a:pt x="2048822" y="270087"/>
                </a:cubicBezTo>
                <a:cubicBezTo>
                  <a:pt x="2056540" y="273946"/>
                  <a:pt x="2068116" y="273946"/>
                  <a:pt x="2075834" y="273946"/>
                </a:cubicBezTo>
                <a:cubicBezTo>
                  <a:pt x="2110559" y="266228"/>
                  <a:pt x="2149143" y="270087"/>
                  <a:pt x="2183868" y="270087"/>
                </a:cubicBezTo>
                <a:cubicBezTo>
                  <a:pt x="2191586" y="270087"/>
                  <a:pt x="2203162" y="273946"/>
                  <a:pt x="2210880" y="273946"/>
                </a:cubicBezTo>
                <a:cubicBezTo>
                  <a:pt x="2241746" y="277804"/>
                  <a:pt x="2268753" y="281663"/>
                  <a:pt x="2299619" y="281663"/>
                </a:cubicBezTo>
                <a:cubicBezTo>
                  <a:pt x="2315054" y="281663"/>
                  <a:pt x="2330490" y="281663"/>
                  <a:pt x="2342067" y="285522"/>
                </a:cubicBezTo>
                <a:cubicBezTo>
                  <a:pt x="2357497" y="289381"/>
                  <a:pt x="2365215" y="293240"/>
                  <a:pt x="2376792" y="281663"/>
                </a:cubicBezTo>
                <a:cubicBezTo>
                  <a:pt x="2384509" y="277804"/>
                  <a:pt x="2423093" y="281663"/>
                  <a:pt x="2430811" y="289381"/>
                </a:cubicBezTo>
                <a:cubicBezTo>
                  <a:pt x="2450100" y="304817"/>
                  <a:pt x="2469394" y="316388"/>
                  <a:pt x="2496402" y="316388"/>
                </a:cubicBezTo>
                <a:cubicBezTo>
                  <a:pt x="2515696" y="316388"/>
                  <a:pt x="2534985" y="320247"/>
                  <a:pt x="2554280" y="335683"/>
                </a:cubicBezTo>
                <a:cubicBezTo>
                  <a:pt x="2565851" y="347254"/>
                  <a:pt x="2589004" y="343400"/>
                  <a:pt x="2604440" y="347254"/>
                </a:cubicBezTo>
                <a:cubicBezTo>
                  <a:pt x="2612153" y="347254"/>
                  <a:pt x="2619870" y="343400"/>
                  <a:pt x="2627588" y="347254"/>
                </a:cubicBezTo>
                <a:cubicBezTo>
                  <a:pt x="2616012" y="354972"/>
                  <a:pt x="2608294" y="366549"/>
                  <a:pt x="2592864" y="370407"/>
                </a:cubicBezTo>
                <a:cubicBezTo>
                  <a:pt x="2589004" y="370407"/>
                  <a:pt x="2589004" y="374266"/>
                  <a:pt x="2589004" y="378125"/>
                </a:cubicBezTo>
                <a:cubicBezTo>
                  <a:pt x="2589004" y="381984"/>
                  <a:pt x="2592864" y="385838"/>
                  <a:pt x="2596722" y="385838"/>
                </a:cubicBezTo>
                <a:cubicBezTo>
                  <a:pt x="2604440" y="385838"/>
                  <a:pt x="2612153" y="385838"/>
                  <a:pt x="2616012" y="385838"/>
                </a:cubicBezTo>
                <a:cubicBezTo>
                  <a:pt x="2643024" y="381984"/>
                  <a:pt x="2670031" y="381984"/>
                  <a:pt x="2697043" y="389702"/>
                </a:cubicBezTo>
                <a:cubicBezTo>
                  <a:pt x="2727909" y="397420"/>
                  <a:pt x="2754916" y="393556"/>
                  <a:pt x="2785782" y="393556"/>
                </a:cubicBezTo>
                <a:cubicBezTo>
                  <a:pt x="2801218" y="393556"/>
                  <a:pt x="2816653" y="393556"/>
                  <a:pt x="2832084" y="397420"/>
                </a:cubicBezTo>
                <a:cubicBezTo>
                  <a:pt x="2835942" y="397420"/>
                  <a:pt x="2847519" y="397420"/>
                  <a:pt x="2839801" y="405132"/>
                </a:cubicBezTo>
                <a:cubicBezTo>
                  <a:pt x="2828224" y="420568"/>
                  <a:pt x="2843660" y="424427"/>
                  <a:pt x="2832084" y="436003"/>
                </a:cubicBezTo>
                <a:cubicBezTo>
                  <a:pt x="2816653" y="439857"/>
                  <a:pt x="2805076" y="439857"/>
                  <a:pt x="2789641" y="439857"/>
                </a:cubicBezTo>
                <a:cubicBezTo>
                  <a:pt x="2754916" y="439857"/>
                  <a:pt x="2724050" y="439857"/>
                  <a:pt x="2689325" y="439857"/>
                </a:cubicBezTo>
                <a:cubicBezTo>
                  <a:pt x="2685461" y="439857"/>
                  <a:pt x="2681608" y="439857"/>
                  <a:pt x="2681608" y="439857"/>
                </a:cubicBezTo>
                <a:cubicBezTo>
                  <a:pt x="2666172" y="428286"/>
                  <a:pt x="2646878" y="432139"/>
                  <a:pt x="2631447" y="432139"/>
                </a:cubicBezTo>
                <a:cubicBezTo>
                  <a:pt x="2561998" y="432139"/>
                  <a:pt x="2492543" y="432139"/>
                  <a:pt x="2423093" y="439857"/>
                </a:cubicBezTo>
                <a:cubicBezTo>
                  <a:pt x="2407658" y="443716"/>
                  <a:pt x="2388368" y="443716"/>
                  <a:pt x="2372932" y="443716"/>
                </a:cubicBezTo>
                <a:cubicBezTo>
                  <a:pt x="2342067" y="443716"/>
                  <a:pt x="2315054" y="447575"/>
                  <a:pt x="2288047" y="451434"/>
                </a:cubicBezTo>
                <a:cubicBezTo>
                  <a:pt x="2268753" y="455293"/>
                  <a:pt x="2245605" y="459152"/>
                  <a:pt x="2226310" y="459152"/>
                </a:cubicBezTo>
                <a:cubicBezTo>
                  <a:pt x="2187726" y="463010"/>
                  <a:pt x="2153002" y="463010"/>
                  <a:pt x="2114418" y="463010"/>
                </a:cubicBezTo>
                <a:cubicBezTo>
                  <a:pt x="2106700" y="463010"/>
                  <a:pt x="2098982" y="463010"/>
                  <a:pt x="2091270" y="470728"/>
                </a:cubicBezTo>
                <a:cubicBezTo>
                  <a:pt x="2095124" y="478446"/>
                  <a:pt x="2102841" y="478446"/>
                  <a:pt x="2110559" y="478446"/>
                </a:cubicBezTo>
                <a:cubicBezTo>
                  <a:pt x="2137572" y="474587"/>
                  <a:pt x="2160720" y="474587"/>
                  <a:pt x="2187726" y="478446"/>
                </a:cubicBezTo>
                <a:cubicBezTo>
                  <a:pt x="2191586" y="478446"/>
                  <a:pt x="2199303" y="478446"/>
                  <a:pt x="2203162" y="474587"/>
                </a:cubicBezTo>
                <a:cubicBezTo>
                  <a:pt x="2210880" y="470728"/>
                  <a:pt x="2218592" y="466869"/>
                  <a:pt x="2226310" y="470728"/>
                </a:cubicBezTo>
                <a:cubicBezTo>
                  <a:pt x="2249464" y="478446"/>
                  <a:pt x="2276471" y="474587"/>
                  <a:pt x="2299619" y="474587"/>
                </a:cubicBezTo>
                <a:cubicBezTo>
                  <a:pt x="2334349" y="474587"/>
                  <a:pt x="2369074" y="478446"/>
                  <a:pt x="2403798" y="478446"/>
                </a:cubicBezTo>
                <a:cubicBezTo>
                  <a:pt x="2403798" y="482300"/>
                  <a:pt x="2399940" y="486159"/>
                  <a:pt x="2396081" y="486159"/>
                </a:cubicBezTo>
                <a:cubicBezTo>
                  <a:pt x="2338208" y="486159"/>
                  <a:pt x="2284188" y="505453"/>
                  <a:pt x="2226310" y="505453"/>
                </a:cubicBezTo>
                <a:cubicBezTo>
                  <a:pt x="2218592" y="505453"/>
                  <a:pt x="2207021" y="505453"/>
                  <a:pt x="2203162" y="517030"/>
                </a:cubicBezTo>
                <a:cubicBezTo>
                  <a:pt x="2199303" y="528601"/>
                  <a:pt x="2210880" y="532460"/>
                  <a:pt x="2214739" y="536319"/>
                </a:cubicBezTo>
                <a:cubicBezTo>
                  <a:pt x="2218592" y="536319"/>
                  <a:pt x="2222451" y="540178"/>
                  <a:pt x="2226310" y="544037"/>
                </a:cubicBezTo>
                <a:cubicBezTo>
                  <a:pt x="2226310" y="544037"/>
                  <a:pt x="2222451" y="547896"/>
                  <a:pt x="2222451" y="547896"/>
                </a:cubicBezTo>
                <a:cubicBezTo>
                  <a:pt x="2172291" y="544037"/>
                  <a:pt x="2125990" y="559467"/>
                  <a:pt x="2075834" y="563331"/>
                </a:cubicBezTo>
                <a:cubicBezTo>
                  <a:pt x="2029533" y="567185"/>
                  <a:pt x="1987090" y="567185"/>
                  <a:pt x="1944648" y="567185"/>
                </a:cubicBezTo>
                <a:cubicBezTo>
                  <a:pt x="1925353" y="567185"/>
                  <a:pt x="1909923" y="567185"/>
                  <a:pt x="1890628" y="571049"/>
                </a:cubicBezTo>
                <a:cubicBezTo>
                  <a:pt x="1875193" y="574903"/>
                  <a:pt x="1859762" y="578762"/>
                  <a:pt x="1844327" y="574903"/>
                </a:cubicBezTo>
                <a:cubicBezTo>
                  <a:pt x="1825038" y="574903"/>
                  <a:pt x="1809602" y="574903"/>
                  <a:pt x="1794166" y="582621"/>
                </a:cubicBezTo>
                <a:cubicBezTo>
                  <a:pt x="1809602" y="590338"/>
                  <a:pt x="1821179" y="590338"/>
                  <a:pt x="1836609" y="590338"/>
                </a:cubicBezTo>
                <a:cubicBezTo>
                  <a:pt x="1894487" y="590338"/>
                  <a:pt x="1956224" y="586479"/>
                  <a:pt x="2014097" y="590338"/>
                </a:cubicBezTo>
                <a:cubicBezTo>
                  <a:pt x="2029533" y="594197"/>
                  <a:pt x="2044968" y="586479"/>
                  <a:pt x="2060399" y="586479"/>
                </a:cubicBezTo>
                <a:cubicBezTo>
                  <a:pt x="2068116" y="586479"/>
                  <a:pt x="2075834" y="586479"/>
                  <a:pt x="2075834" y="594197"/>
                </a:cubicBezTo>
                <a:cubicBezTo>
                  <a:pt x="2021815" y="594197"/>
                  <a:pt x="1967796" y="594197"/>
                  <a:pt x="1917641" y="598056"/>
                </a:cubicBezTo>
                <a:cubicBezTo>
                  <a:pt x="1871339" y="598056"/>
                  <a:pt x="1825038" y="605769"/>
                  <a:pt x="1778736" y="605769"/>
                </a:cubicBezTo>
                <a:cubicBezTo>
                  <a:pt x="1744011" y="605769"/>
                  <a:pt x="1709281" y="609633"/>
                  <a:pt x="1674556" y="605769"/>
                </a:cubicBezTo>
                <a:cubicBezTo>
                  <a:pt x="1659121" y="605769"/>
                  <a:pt x="1647549" y="605769"/>
                  <a:pt x="1635973" y="609633"/>
                </a:cubicBezTo>
                <a:cubicBezTo>
                  <a:pt x="1624396" y="617345"/>
                  <a:pt x="1608966" y="617345"/>
                  <a:pt x="1597389" y="613487"/>
                </a:cubicBezTo>
                <a:cubicBezTo>
                  <a:pt x="1566518" y="609633"/>
                  <a:pt x="1539511" y="621204"/>
                  <a:pt x="1512504" y="621204"/>
                </a:cubicBezTo>
                <a:cubicBezTo>
                  <a:pt x="1504786" y="621204"/>
                  <a:pt x="1500927" y="625063"/>
                  <a:pt x="1497068" y="625063"/>
                </a:cubicBezTo>
                <a:cubicBezTo>
                  <a:pt x="1454626" y="609633"/>
                  <a:pt x="1408324" y="621204"/>
                  <a:pt x="1365881" y="617345"/>
                </a:cubicBezTo>
                <a:cubicBezTo>
                  <a:pt x="1354305" y="617345"/>
                  <a:pt x="1338874" y="617345"/>
                  <a:pt x="1327298" y="621204"/>
                </a:cubicBezTo>
                <a:cubicBezTo>
                  <a:pt x="1323439" y="625063"/>
                  <a:pt x="1319580" y="625063"/>
                  <a:pt x="1319580" y="625063"/>
                </a:cubicBezTo>
                <a:cubicBezTo>
                  <a:pt x="1292573" y="605769"/>
                  <a:pt x="1261707" y="628922"/>
                  <a:pt x="1230841" y="617345"/>
                </a:cubicBezTo>
                <a:cubicBezTo>
                  <a:pt x="1207688" y="605769"/>
                  <a:pt x="1184540" y="613487"/>
                  <a:pt x="1161386" y="617345"/>
                </a:cubicBezTo>
                <a:cubicBezTo>
                  <a:pt x="1153668" y="617345"/>
                  <a:pt x="1149809" y="621204"/>
                  <a:pt x="1142092" y="617345"/>
                </a:cubicBezTo>
                <a:cubicBezTo>
                  <a:pt x="1126661" y="605769"/>
                  <a:pt x="1107367" y="613487"/>
                  <a:pt x="1091936" y="609633"/>
                </a:cubicBezTo>
                <a:cubicBezTo>
                  <a:pt x="1061065" y="605769"/>
                  <a:pt x="1026341" y="609633"/>
                  <a:pt x="995475" y="601915"/>
                </a:cubicBezTo>
                <a:cubicBezTo>
                  <a:pt x="953032" y="590338"/>
                  <a:pt x="906731" y="590338"/>
                  <a:pt x="864288" y="586479"/>
                </a:cubicBezTo>
                <a:cubicBezTo>
                  <a:pt x="821845" y="582621"/>
                  <a:pt x="775544" y="574903"/>
                  <a:pt x="733101" y="578762"/>
                </a:cubicBezTo>
                <a:cubicBezTo>
                  <a:pt x="725384" y="578762"/>
                  <a:pt x="721525" y="582621"/>
                  <a:pt x="717666" y="578762"/>
                </a:cubicBezTo>
                <a:cubicBezTo>
                  <a:pt x="697411" y="564291"/>
                  <a:pt x="672814" y="565014"/>
                  <a:pt x="648760" y="559771"/>
                </a:cubicBezTo>
                <a:lnTo>
                  <a:pt x="639559" y="556657"/>
                </a:lnTo>
                <a:lnTo>
                  <a:pt x="636160" y="560436"/>
                </a:lnTo>
                <a:cubicBezTo>
                  <a:pt x="633749" y="560436"/>
                  <a:pt x="630857" y="559472"/>
                  <a:pt x="628927" y="559472"/>
                </a:cubicBezTo>
                <a:cubicBezTo>
                  <a:pt x="628927" y="559472"/>
                  <a:pt x="625068" y="555613"/>
                  <a:pt x="625068" y="555613"/>
                </a:cubicBezTo>
                <a:lnTo>
                  <a:pt x="629351" y="553204"/>
                </a:lnTo>
                <a:lnTo>
                  <a:pt x="625068" y="551755"/>
                </a:lnTo>
                <a:lnTo>
                  <a:pt x="631336" y="552087"/>
                </a:lnTo>
                <a:lnTo>
                  <a:pt x="632785" y="551271"/>
                </a:lnTo>
                <a:lnTo>
                  <a:pt x="634534" y="552256"/>
                </a:lnTo>
                <a:lnTo>
                  <a:pt x="697892" y="555611"/>
                </a:lnTo>
                <a:cubicBezTo>
                  <a:pt x="721525" y="557539"/>
                  <a:pt x="744676" y="559467"/>
                  <a:pt x="767826" y="559467"/>
                </a:cubicBezTo>
                <a:cubicBezTo>
                  <a:pt x="817987" y="563331"/>
                  <a:pt x="864288" y="567185"/>
                  <a:pt x="914448" y="555614"/>
                </a:cubicBezTo>
                <a:cubicBezTo>
                  <a:pt x="918307" y="555614"/>
                  <a:pt x="922166" y="555614"/>
                  <a:pt x="922166" y="551755"/>
                </a:cubicBezTo>
                <a:cubicBezTo>
                  <a:pt x="922166" y="547896"/>
                  <a:pt x="918307" y="547896"/>
                  <a:pt x="914448" y="544037"/>
                </a:cubicBezTo>
                <a:cubicBezTo>
                  <a:pt x="910590" y="540178"/>
                  <a:pt x="902872" y="540178"/>
                  <a:pt x="899013" y="532460"/>
                </a:cubicBezTo>
                <a:cubicBezTo>
                  <a:pt x="891295" y="513171"/>
                  <a:pt x="891295" y="513171"/>
                  <a:pt x="910590" y="509312"/>
                </a:cubicBezTo>
                <a:cubicBezTo>
                  <a:pt x="914448" y="505453"/>
                  <a:pt x="918307" y="505453"/>
                  <a:pt x="926025" y="505453"/>
                </a:cubicBezTo>
                <a:cubicBezTo>
                  <a:pt x="910590" y="493876"/>
                  <a:pt x="891295" y="493876"/>
                  <a:pt x="875865" y="486159"/>
                </a:cubicBezTo>
                <a:cubicBezTo>
                  <a:pt x="860429" y="478446"/>
                  <a:pt x="841135" y="482300"/>
                  <a:pt x="821845" y="482300"/>
                </a:cubicBezTo>
                <a:cubicBezTo>
                  <a:pt x="814128" y="482300"/>
                  <a:pt x="802551" y="482300"/>
                  <a:pt x="798697" y="474587"/>
                </a:cubicBezTo>
                <a:cubicBezTo>
                  <a:pt x="787121" y="459152"/>
                  <a:pt x="775544" y="459152"/>
                  <a:pt x="760108" y="459152"/>
                </a:cubicBezTo>
                <a:cubicBezTo>
                  <a:pt x="748537" y="459152"/>
                  <a:pt x="736960" y="459152"/>
                  <a:pt x="725384" y="459152"/>
                </a:cubicBezTo>
                <a:cubicBezTo>
                  <a:pt x="709953" y="459152"/>
                  <a:pt x="694518" y="459152"/>
                  <a:pt x="690659" y="439857"/>
                </a:cubicBezTo>
                <a:cubicBezTo>
                  <a:pt x="690659" y="432139"/>
                  <a:pt x="682941" y="432139"/>
                  <a:pt x="679082" y="432139"/>
                </a:cubicBezTo>
                <a:cubicBezTo>
                  <a:pt x="667505" y="436003"/>
                  <a:pt x="652075" y="436003"/>
                  <a:pt x="640498" y="436003"/>
                </a:cubicBezTo>
                <a:cubicBezTo>
                  <a:pt x="628922" y="432139"/>
                  <a:pt x="617350" y="428286"/>
                  <a:pt x="605773" y="428286"/>
                </a:cubicBezTo>
                <a:cubicBezTo>
                  <a:pt x="636639" y="416709"/>
                  <a:pt x="667505" y="420568"/>
                  <a:pt x="702235" y="416709"/>
                </a:cubicBezTo>
                <a:cubicBezTo>
                  <a:pt x="682941" y="405132"/>
                  <a:pt x="667505" y="405132"/>
                  <a:pt x="652075" y="405132"/>
                </a:cubicBezTo>
                <a:cubicBezTo>
                  <a:pt x="609632" y="405132"/>
                  <a:pt x="563331" y="401273"/>
                  <a:pt x="520888" y="397420"/>
                </a:cubicBezTo>
                <a:cubicBezTo>
                  <a:pt x="443721" y="389702"/>
                  <a:pt x="370407" y="393556"/>
                  <a:pt x="293240" y="393556"/>
                </a:cubicBezTo>
                <a:cubicBezTo>
                  <a:pt x="270091" y="393556"/>
                  <a:pt x="243079" y="393556"/>
                  <a:pt x="219931" y="393556"/>
                </a:cubicBezTo>
                <a:cubicBezTo>
                  <a:pt x="212213" y="393556"/>
                  <a:pt x="204496" y="393556"/>
                  <a:pt x="204496" y="385838"/>
                </a:cubicBezTo>
                <a:cubicBezTo>
                  <a:pt x="204496" y="378125"/>
                  <a:pt x="212213" y="378125"/>
                  <a:pt x="216072" y="378125"/>
                </a:cubicBezTo>
                <a:cubicBezTo>
                  <a:pt x="219931" y="378125"/>
                  <a:pt x="219931" y="374266"/>
                  <a:pt x="219931" y="370407"/>
                </a:cubicBezTo>
                <a:cubicBezTo>
                  <a:pt x="219931" y="370407"/>
                  <a:pt x="216072" y="366549"/>
                  <a:pt x="212213" y="366549"/>
                </a:cubicBezTo>
                <a:cubicBezTo>
                  <a:pt x="173630" y="366549"/>
                  <a:pt x="131187" y="358831"/>
                  <a:pt x="92603" y="358831"/>
                </a:cubicBezTo>
                <a:cubicBezTo>
                  <a:pt x="65596" y="358831"/>
                  <a:pt x="34725" y="351118"/>
                  <a:pt x="0" y="354972"/>
                </a:cubicBezTo>
                <a:cubicBezTo>
                  <a:pt x="34725" y="339542"/>
                  <a:pt x="65596" y="343400"/>
                  <a:pt x="96462" y="347254"/>
                </a:cubicBezTo>
                <a:cubicBezTo>
                  <a:pt x="138905" y="351118"/>
                  <a:pt x="177488" y="347254"/>
                  <a:pt x="219931" y="354972"/>
                </a:cubicBezTo>
                <a:cubicBezTo>
                  <a:pt x="246938" y="358831"/>
                  <a:pt x="273945" y="358831"/>
                  <a:pt x="300957" y="362690"/>
                </a:cubicBezTo>
                <a:cubicBezTo>
                  <a:pt x="304816" y="362690"/>
                  <a:pt x="304816" y="362690"/>
                  <a:pt x="304816" y="362690"/>
                </a:cubicBezTo>
                <a:cubicBezTo>
                  <a:pt x="351118" y="354972"/>
                  <a:pt x="393560" y="370407"/>
                  <a:pt x="439862" y="358831"/>
                </a:cubicBezTo>
                <a:cubicBezTo>
                  <a:pt x="451439" y="358831"/>
                  <a:pt x="459156" y="358831"/>
                  <a:pt x="470728" y="358831"/>
                </a:cubicBezTo>
                <a:cubicBezTo>
                  <a:pt x="490022" y="354972"/>
                  <a:pt x="509312" y="358831"/>
                  <a:pt x="528606" y="351118"/>
                </a:cubicBezTo>
                <a:cubicBezTo>
                  <a:pt x="544036" y="343400"/>
                  <a:pt x="571049" y="347254"/>
                  <a:pt x="590338" y="343400"/>
                </a:cubicBezTo>
                <a:cubicBezTo>
                  <a:pt x="636639" y="339542"/>
                  <a:pt x="682941" y="335683"/>
                  <a:pt x="729242" y="339542"/>
                </a:cubicBezTo>
                <a:cubicBezTo>
                  <a:pt x="740819" y="339542"/>
                  <a:pt x="752396" y="335683"/>
                  <a:pt x="767826" y="331824"/>
                </a:cubicBezTo>
                <a:cubicBezTo>
                  <a:pt x="748537" y="304817"/>
                  <a:pt x="721525" y="316388"/>
                  <a:pt x="698376" y="308670"/>
                </a:cubicBezTo>
                <a:cubicBezTo>
                  <a:pt x="740819" y="300958"/>
                  <a:pt x="779403" y="289381"/>
                  <a:pt x="821845" y="289381"/>
                </a:cubicBezTo>
                <a:cubicBezTo>
                  <a:pt x="817987" y="273946"/>
                  <a:pt x="802551" y="285522"/>
                  <a:pt x="798697" y="273946"/>
                </a:cubicBezTo>
                <a:cubicBezTo>
                  <a:pt x="806410" y="270087"/>
                  <a:pt x="814128" y="270087"/>
                  <a:pt x="821845" y="270087"/>
                </a:cubicBezTo>
                <a:cubicBezTo>
                  <a:pt x="844999" y="273946"/>
                  <a:pt x="860429" y="258515"/>
                  <a:pt x="879718" y="254656"/>
                </a:cubicBezTo>
                <a:cubicBezTo>
                  <a:pt x="887436" y="254656"/>
                  <a:pt x="883583" y="246938"/>
                  <a:pt x="879718" y="243080"/>
                </a:cubicBezTo>
                <a:cubicBezTo>
                  <a:pt x="906731" y="235362"/>
                  <a:pt x="887436" y="223790"/>
                  <a:pt x="875865" y="212214"/>
                </a:cubicBezTo>
                <a:cubicBezTo>
                  <a:pt x="910590" y="200637"/>
                  <a:pt x="941455" y="216073"/>
                  <a:pt x="972327" y="208355"/>
                </a:cubicBezTo>
                <a:cubicBezTo>
                  <a:pt x="953032" y="196778"/>
                  <a:pt x="929879" y="200637"/>
                  <a:pt x="910590" y="200637"/>
                </a:cubicBezTo>
                <a:cubicBezTo>
                  <a:pt x="887436" y="200637"/>
                  <a:pt x="860429" y="200637"/>
                  <a:pt x="837281" y="200637"/>
                </a:cubicBezTo>
                <a:cubicBezTo>
                  <a:pt x="833417" y="200637"/>
                  <a:pt x="829563" y="200637"/>
                  <a:pt x="829563" y="196778"/>
                </a:cubicBezTo>
                <a:cubicBezTo>
                  <a:pt x="829563" y="192919"/>
                  <a:pt x="833417" y="189060"/>
                  <a:pt x="837281" y="189060"/>
                </a:cubicBezTo>
                <a:cubicBezTo>
                  <a:pt x="856570" y="185207"/>
                  <a:pt x="875865" y="173625"/>
                  <a:pt x="899013" y="181342"/>
                </a:cubicBezTo>
                <a:cubicBezTo>
                  <a:pt x="902872" y="185207"/>
                  <a:pt x="910590" y="185207"/>
                  <a:pt x="914448" y="181342"/>
                </a:cubicBezTo>
                <a:cubicBezTo>
                  <a:pt x="918307" y="177489"/>
                  <a:pt x="922166" y="173625"/>
                  <a:pt x="926025" y="177489"/>
                </a:cubicBezTo>
                <a:cubicBezTo>
                  <a:pt x="945314" y="189060"/>
                  <a:pt x="968462" y="177489"/>
                  <a:pt x="991616" y="185207"/>
                </a:cubicBezTo>
                <a:cubicBezTo>
                  <a:pt x="1007046" y="192919"/>
                  <a:pt x="1018628" y="185207"/>
                  <a:pt x="1026341" y="173625"/>
                </a:cubicBezTo>
                <a:cubicBezTo>
                  <a:pt x="991616" y="165912"/>
                  <a:pt x="960750" y="169771"/>
                  <a:pt x="926025" y="173625"/>
                </a:cubicBezTo>
                <a:cubicBezTo>
                  <a:pt x="926025" y="169771"/>
                  <a:pt x="926025" y="165912"/>
                  <a:pt x="926025" y="165912"/>
                </a:cubicBezTo>
                <a:cubicBezTo>
                  <a:pt x="937597" y="154335"/>
                  <a:pt x="929879" y="154335"/>
                  <a:pt x="918307" y="154335"/>
                </a:cubicBezTo>
                <a:cubicBezTo>
                  <a:pt x="895154" y="154335"/>
                  <a:pt x="868147" y="154335"/>
                  <a:pt x="844999" y="154335"/>
                </a:cubicBezTo>
                <a:cubicBezTo>
                  <a:pt x="872006" y="154335"/>
                  <a:pt x="899013" y="138900"/>
                  <a:pt x="929879" y="146618"/>
                </a:cubicBezTo>
                <a:cubicBezTo>
                  <a:pt x="895154" y="135041"/>
                  <a:pt x="856570" y="142759"/>
                  <a:pt x="825704" y="138900"/>
                </a:cubicBezTo>
                <a:cubicBezTo>
                  <a:pt x="872006" y="135041"/>
                  <a:pt x="918307" y="135041"/>
                  <a:pt x="968462" y="131187"/>
                </a:cubicBezTo>
                <a:cubicBezTo>
                  <a:pt x="983898" y="127328"/>
                  <a:pt x="999334" y="127328"/>
                  <a:pt x="1014764" y="131187"/>
                </a:cubicBezTo>
                <a:cubicBezTo>
                  <a:pt x="1030200" y="131187"/>
                  <a:pt x="1041776" y="127328"/>
                  <a:pt x="1053348" y="127328"/>
                </a:cubicBezTo>
                <a:cubicBezTo>
                  <a:pt x="1072642" y="127328"/>
                  <a:pt x="1068783" y="119611"/>
                  <a:pt x="1057212" y="108034"/>
                </a:cubicBezTo>
                <a:cubicBezTo>
                  <a:pt x="1072642" y="108034"/>
                  <a:pt x="1088078" y="108034"/>
                  <a:pt x="1099649" y="108034"/>
                </a:cubicBezTo>
                <a:cubicBezTo>
                  <a:pt x="1107367" y="108034"/>
                  <a:pt x="1115085" y="111893"/>
                  <a:pt x="1118944" y="119611"/>
                </a:cubicBezTo>
                <a:cubicBezTo>
                  <a:pt x="1126661" y="131187"/>
                  <a:pt x="1142092" y="131187"/>
                  <a:pt x="1149809" y="127328"/>
                </a:cubicBezTo>
                <a:cubicBezTo>
                  <a:pt x="1172963" y="115752"/>
                  <a:pt x="1192252" y="123470"/>
                  <a:pt x="1211546" y="127328"/>
                </a:cubicBezTo>
                <a:cubicBezTo>
                  <a:pt x="1234695" y="131187"/>
                  <a:pt x="1238554" y="131187"/>
                  <a:pt x="1253989" y="111893"/>
                </a:cubicBezTo>
                <a:cubicBezTo>
                  <a:pt x="1259778" y="104175"/>
                  <a:pt x="1265565" y="101281"/>
                  <a:pt x="1271834" y="100316"/>
                </a:cubicBezTo>
                <a:close/>
                <a:moveTo>
                  <a:pt x="852231" y="95974"/>
                </a:moveTo>
                <a:cubicBezTo>
                  <a:pt x="859466" y="96457"/>
                  <a:pt x="866217" y="98386"/>
                  <a:pt x="872006" y="100316"/>
                </a:cubicBezTo>
                <a:cubicBezTo>
                  <a:pt x="856570" y="100316"/>
                  <a:pt x="844999" y="100316"/>
                  <a:pt x="829563" y="100316"/>
                </a:cubicBezTo>
                <a:cubicBezTo>
                  <a:pt x="837281" y="96457"/>
                  <a:pt x="844997" y="95492"/>
                  <a:pt x="852231" y="95974"/>
                </a:cubicBezTo>
                <a:close/>
                <a:moveTo>
                  <a:pt x="1184534" y="88744"/>
                </a:moveTo>
                <a:cubicBezTo>
                  <a:pt x="1196110" y="92603"/>
                  <a:pt x="1215399" y="88744"/>
                  <a:pt x="1230835" y="104175"/>
                </a:cubicBezTo>
                <a:cubicBezTo>
                  <a:pt x="1211546" y="104175"/>
                  <a:pt x="1196110" y="115752"/>
                  <a:pt x="1180675" y="104175"/>
                </a:cubicBezTo>
                <a:cubicBezTo>
                  <a:pt x="1176816" y="100321"/>
                  <a:pt x="1169098" y="100321"/>
                  <a:pt x="1172962" y="96457"/>
                </a:cubicBezTo>
                <a:cubicBezTo>
                  <a:pt x="1172962" y="88744"/>
                  <a:pt x="1180675" y="88744"/>
                  <a:pt x="1184534" y="88744"/>
                </a:cubicBezTo>
                <a:close/>
                <a:moveTo>
                  <a:pt x="995474" y="88744"/>
                </a:moveTo>
                <a:cubicBezTo>
                  <a:pt x="1003192" y="92603"/>
                  <a:pt x="1014769" y="88744"/>
                  <a:pt x="1026340" y="92603"/>
                </a:cubicBezTo>
                <a:cubicBezTo>
                  <a:pt x="1014769" y="96456"/>
                  <a:pt x="1007051" y="96456"/>
                  <a:pt x="995474" y="88744"/>
                </a:cubicBezTo>
                <a:close/>
                <a:moveTo>
                  <a:pt x="1852044" y="73308"/>
                </a:moveTo>
                <a:cubicBezTo>
                  <a:pt x="1855903" y="69449"/>
                  <a:pt x="1863615" y="69449"/>
                  <a:pt x="1867479" y="73308"/>
                </a:cubicBezTo>
                <a:cubicBezTo>
                  <a:pt x="1859762" y="81025"/>
                  <a:pt x="1855903" y="81025"/>
                  <a:pt x="1852044" y="77167"/>
                </a:cubicBezTo>
                <a:cubicBezTo>
                  <a:pt x="1848185" y="77167"/>
                  <a:pt x="1848185" y="73308"/>
                  <a:pt x="1852044" y="73308"/>
                </a:cubicBezTo>
                <a:close/>
                <a:moveTo>
                  <a:pt x="1612342" y="52090"/>
                </a:moveTo>
                <a:cubicBezTo>
                  <a:pt x="1616682" y="52090"/>
                  <a:pt x="1620539" y="54019"/>
                  <a:pt x="1624396" y="57878"/>
                </a:cubicBezTo>
                <a:cubicBezTo>
                  <a:pt x="1616683" y="57878"/>
                  <a:pt x="1605102" y="57878"/>
                  <a:pt x="1597389" y="57878"/>
                </a:cubicBezTo>
                <a:cubicBezTo>
                  <a:pt x="1603178" y="54019"/>
                  <a:pt x="1608001" y="52090"/>
                  <a:pt x="1612342" y="52090"/>
                </a:cubicBezTo>
                <a:close/>
                <a:moveTo>
                  <a:pt x="1416042" y="42442"/>
                </a:moveTo>
                <a:cubicBezTo>
                  <a:pt x="1423760" y="38583"/>
                  <a:pt x="1427619" y="38583"/>
                  <a:pt x="1435336" y="42442"/>
                </a:cubicBezTo>
                <a:cubicBezTo>
                  <a:pt x="1427619" y="50160"/>
                  <a:pt x="1423760" y="46301"/>
                  <a:pt x="1416042" y="42442"/>
                </a:cubicBezTo>
                <a:close/>
                <a:moveTo>
                  <a:pt x="1510577" y="11089"/>
                </a:moveTo>
                <a:cubicBezTo>
                  <a:pt x="1516364" y="11572"/>
                  <a:pt x="1522151" y="13501"/>
                  <a:pt x="1527939" y="15430"/>
                </a:cubicBezTo>
                <a:cubicBezTo>
                  <a:pt x="1516362" y="23148"/>
                  <a:pt x="1508645" y="19289"/>
                  <a:pt x="1493214" y="15430"/>
                </a:cubicBezTo>
                <a:cubicBezTo>
                  <a:pt x="1499003" y="11572"/>
                  <a:pt x="1504790" y="10607"/>
                  <a:pt x="1510577" y="11089"/>
                </a:cubicBezTo>
                <a:close/>
                <a:moveTo>
                  <a:pt x="1273284" y="3859"/>
                </a:moveTo>
                <a:cubicBezTo>
                  <a:pt x="1281002" y="3859"/>
                  <a:pt x="1292579" y="3859"/>
                  <a:pt x="1304150" y="3859"/>
                </a:cubicBezTo>
                <a:cubicBezTo>
                  <a:pt x="1292579" y="11578"/>
                  <a:pt x="1284861" y="3859"/>
                  <a:pt x="1273284" y="3859"/>
                </a:cubicBezTo>
                <a:close/>
                <a:moveTo>
                  <a:pt x="1103507" y="0"/>
                </a:moveTo>
                <a:cubicBezTo>
                  <a:pt x="1103507" y="0"/>
                  <a:pt x="1107371" y="0"/>
                  <a:pt x="1107371" y="0"/>
                </a:cubicBezTo>
                <a:cubicBezTo>
                  <a:pt x="1111225" y="3859"/>
                  <a:pt x="1107371" y="3859"/>
                  <a:pt x="1099654" y="7718"/>
                </a:cubicBezTo>
                <a:cubicBezTo>
                  <a:pt x="1099654" y="7718"/>
                  <a:pt x="1095795" y="7718"/>
                  <a:pt x="1095795" y="7718"/>
                </a:cubicBezTo>
                <a:cubicBezTo>
                  <a:pt x="1095795" y="3859"/>
                  <a:pt x="1099654" y="0"/>
                  <a:pt x="1103507"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6" name="Google Shape;856;p39"/>
          <p:cNvSpPr/>
          <p:nvPr/>
        </p:nvSpPr>
        <p:spPr>
          <a:xfrm>
            <a:off x="5031852" y="1939491"/>
            <a:ext cx="3252861" cy="3115831"/>
          </a:xfrm>
          <a:custGeom>
            <a:avLst/>
            <a:gdLst/>
            <a:ahLst/>
            <a:cxnLst/>
            <a:rect l="l" t="t" r="r" b="b"/>
            <a:pathLst>
              <a:path w="479917" h="456662" extrusionOk="0">
                <a:moveTo>
                  <a:pt x="293811" y="409875"/>
                </a:moveTo>
                <a:cubicBezTo>
                  <a:pt x="296007" y="409143"/>
                  <a:pt x="298202" y="408411"/>
                  <a:pt x="296738" y="409875"/>
                </a:cubicBezTo>
                <a:cubicBezTo>
                  <a:pt x="296007" y="411339"/>
                  <a:pt x="293079" y="412071"/>
                  <a:pt x="290151" y="412803"/>
                </a:cubicBezTo>
                <a:cubicBezTo>
                  <a:pt x="287955" y="412803"/>
                  <a:pt x="285760" y="412803"/>
                  <a:pt x="286492" y="412071"/>
                </a:cubicBezTo>
                <a:cubicBezTo>
                  <a:pt x="287955" y="411339"/>
                  <a:pt x="290883" y="410607"/>
                  <a:pt x="293811" y="409875"/>
                </a:cubicBezTo>
                <a:close/>
                <a:moveTo>
                  <a:pt x="221352" y="395969"/>
                </a:moveTo>
                <a:cubicBezTo>
                  <a:pt x="222816" y="395969"/>
                  <a:pt x="225012" y="396701"/>
                  <a:pt x="225743" y="397433"/>
                </a:cubicBezTo>
                <a:cubicBezTo>
                  <a:pt x="227207" y="398165"/>
                  <a:pt x="227207" y="398897"/>
                  <a:pt x="223548" y="399629"/>
                </a:cubicBezTo>
                <a:cubicBezTo>
                  <a:pt x="221352" y="399629"/>
                  <a:pt x="219157" y="400361"/>
                  <a:pt x="219157" y="401824"/>
                </a:cubicBezTo>
                <a:cubicBezTo>
                  <a:pt x="214765" y="403288"/>
                  <a:pt x="219157" y="405484"/>
                  <a:pt x="226476" y="407680"/>
                </a:cubicBezTo>
                <a:cubicBezTo>
                  <a:pt x="211837" y="409144"/>
                  <a:pt x="199395" y="406948"/>
                  <a:pt x="187684" y="402556"/>
                </a:cubicBezTo>
                <a:cubicBezTo>
                  <a:pt x="207446" y="406948"/>
                  <a:pt x="213301" y="403288"/>
                  <a:pt x="215497" y="398897"/>
                </a:cubicBezTo>
                <a:cubicBezTo>
                  <a:pt x="215497" y="398165"/>
                  <a:pt x="215497" y="398165"/>
                  <a:pt x="215497" y="397433"/>
                </a:cubicBezTo>
                <a:cubicBezTo>
                  <a:pt x="215497" y="395969"/>
                  <a:pt x="217693" y="395237"/>
                  <a:pt x="221352" y="395969"/>
                </a:cubicBezTo>
                <a:close/>
                <a:moveTo>
                  <a:pt x="280636" y="384258"/>
                </a:moveTo>
                <a:cubicBezTo>
                  <a:pt x="273317" y="387918"/>
                  <a:pt x="265266" y="388649"/>
                  <a:pt x="260875" y="390845"/>
                </a:cubicBezTo>
                <a:cubicBezTo>
                  <a:pt x="258679" y="391577"/>
                  <a:pt x="255019" y="391577"/>
                  <a:pt x="253555" y="390845"/>
                </a:cubicBezTo>
                <a:cubicBezTo>
                  <a:pt x="252824" y="390113"/>
                  <a:pt x="255752" y="389381"/>
                  <a:pt x="257215" y="389381"/>
                </a:cubicBezTo>
                <a:cubicBezTo>
                  <a:pt x="265266" y="389381"/>
                  <a:pt x="270390" y="385722"/>
                  <a:pt x="280636" y="384258"/>
                </a:cubicBezTo>
                <a:close/>
                <a:moveTo>
                  <a:pt x="322356" y="381331"/>
                </a:moveTo>
                <a:cubicBezTo>
                  <a:pt x="321624" y="382063"/>
                  <a:pt x="320160" y="383527"/>
                  <a:pt x="317964" y="384259"/>
                </a:cubicBezTo>
                <a:cubicBezTo>
                  <a:pt x="315768" y="384990"/>
                  <a:pt x="312841" y="384990"/>
                  <a:pt x="313573" y="383527"/>
                </a:cubicBezTo>
                <a:cubicBezTo>
                  <a:pt x="313573" y="383527"/>
                  <a:pt x="315768" y="382795"/>
                  <a:pt x="316500" y="382063"/>
                </a:cubicBezTo>
                <a:cubicBezTo>
                  <a:pt x="319428" y="380599"/>
                  <a:pt x="322356" y="379867"/>
                  <a:pt x="322356" y="381331"/>
                </a:cubicBezTo>
                <a:close/>
                <a:moveTo>
                  <a:pt x="354560" y="379867"/>
                </a:moveTo>
                <a:cubicBezTo>
                  <a:pt x="355292" y="380599"/>
                  <a:pt x="353828" y="382063"/>
                  <a:pt x="352364" y="382795"/>
                </a:cubicBezTo>
                <a:cubicBezTo>
                  <a:pt x="351632" y="383527"/>
                  <a:pt x="350168" y="382795"/>
                  <a:pt x="349437" y="382795"/>
                </a:cubicBezTo>
                <a:cubicBezTo>
                  <a:pt x="348704" y="382795"/>
                  <a:pt x="350168" y="381331"/>
                  <a:pt x="350901" y="380599"/>
                </a:cubicBezTo>
                <a:cubicBezTo>
                  <a:pt x="352364" y="379867"/>
                  <a:pt x="353828" y="379867"/>
                  <a:pt x="354560" y="379867"/>
                </a:cubicBezTo>
                <a:close/>
                <a:moveTo>
                  <a:pt x="192075" y="379867"/>
                </a:moveTo>
                <a:cubicBezTo>
                  <a:pt x="192075" y="379135"/>
                  <a:pt x="195003" y="379135"/>
                  <a:pt x="197930" y="379867"/>
                </a:cubicBezTo>
                <a:cubicBezTo>
                  <a:pt x="201590" y="381331"/>
                  <a:pt x="201590" y="382063"/>
                  <a:pt x="202322" y="383526"/>
                </a:cubicBezTo>
                <a:cubicBezTo>
                  <a:pt x="200858" y="384990"/>
                  <a:pt x="198662" y="384990"/>
                  <a:pt x="195003" y="383526"/>
                </a:cubicBezTo>
                <a:cubicBezTo>
                  <a:pt x="190611" y="382063"/>
                  <a:pt x="192075" y="380599"/>
                  <a:pt x="192075" y="379867"/>
                </a:cubicBezTo>
                <a:close/>
                <a:moveTo>
                  <a:pt x="341385" y="376939"/>
                </a:moveTo>
                <a:cubicBezTo>
                  <a:pt x="334066" y="382794"/>
                  <a:pt x="326747" y="384990"/>
                  <a:pt x="317964" y="390113"/>
                </a:cubicBezTo>
                <a:cubicBezTo>
                  <a:pt x="325283" y="381330"/>
                  <a:pt x="326015" y="381330"/>
                  <a:pt x="341385" y="376939"/>
                </a:cubicBezTo>
                <a:close/>
                <a:moveTo>
                  <a:pt x="229403" y="372548"/>
                </a:moveTo>
                <a:cubicBezTo>
                  <a:pt x="229403" y="372548"/>
                  <a:pt x="230867" y="372548"/>
                  <a:pt x="232331" y="372548"/>
                </a:cubicBezTo>
                <a:cubicBezTo>
                  <a:pt x="233063" y="372548"/>
                  <a:pt x="233063" y="373280"/>
                  <a:pt x="233795" y="373280"/>
                </a:cubicBezTo>
                <a:cubicBezTo>
                  <a:pt x="233063" y="374012"/>
                  <a:pt x="232331" y="374012"/>
                  <a:pt x="231599" y="374012"/>
                </a:cubicBezTo>
                <a:cubicBezTo>
                  <a:pt x="229403" y="374012"/>
                  <a:pt x="228672" y="373280"/>
                  <a:pt x="229403" y="372548"/>
                </a:cubicBezTo>
                <a:close/>
                <a:moveTo>
                  <a:pt x="250629" y="371084"/>
                </a:moveTo>
                <a:cubicBezTo>
                  <a:pt x="252824" y="371084"/>
                  <a:pt x="253556" y="371084"/>
                  <a:pt x="253556" y="372548"/>
                </a:cubicBezTo>
                <a:cubicBezTo>
                  <a:pt x="254288" y="372548"/>
                  <a:pt x="254288" y="374012"/>
                  <a:pt x="252092" y="374012"/>
                </a:cubicBezTo>
                <a:cubicBezTo>
                  <a:pt x="248433" y="374744"/>
                  <a:pt x="249896" y="373280"/>
                  <a:pt x="249165" y="372548"/>
                </a:cubicBezTo>
                <a:cubicBezTo>
                  <a:pt x="248433" y="371816"/>
                  <a:pt x="248433" y="371084"/>
                  <a:pt x="250629" y="371084"/>
                </a:cubicBezTo>
                <a:close/>
                <a:moveTo>
                  <a:pt x="286492" y="370352"/>
                </a:moveTo>
                <a:cubicBezTo>
                  <a:pt x="290152" y="368888"/>
                  <a:pt x="290884" y="369620"/>
                  <a:pt x="290884" y="371084"/>
                </a:cubicBezTo>
                <a:cubicBezTo>
                  <a:pt x="290152" y="372548"/>
                  <a:pt x="292348" y="373280"/>
                  <a:pt x="287956" y="374743"/>
                </a:cubicBezTo>
                <a:cubicBezTo>
                  <a:pt x="285029" y="375475"/>
                  <a:pt x="280637" y="376207"/>
                  <a:pt x="282101" y="374011"/>
                </a:cubicBezTo>
                <a:cubicBezTo>
                  <a:pt x="282833" y="373280"/>
                  <a:pt x="280637" y="371816"/>
                  <a:pt x="286492" y="370352"/>
                </a:cubicBezTo>
                <a:close/>
                <a:moveTo>
                  <a:pt x="282832" y="366693"/>
                </a:moveTo>
                <a:cubicBezTo>
                  <a:pt x="283564" y="366693"/>
                  <a:pt x="283564" y="366693"/>
                  <a:pt x="285028" y="366693"/>
                </a:cubicBezTo>
                <a:cubicBezTo>
                  <a:pt x="284296" y="368157"/>
                  <a:pt x="282832" y="368157"/>
                  <a:pt x="281368" y="368889"/>
                </a:cubicBezTo>
                <a:cubicBezTo>
                  <a:pt x="279172" y="369621"/>
                  <a:pt x="278441" y="368889"/>
                  <a:pt x="279172" y="368157"/>
                </a:cubicBezTo>
                <a:cubicBezTo>
                  <a:pt x="279905" y="367425"/>
                  <a:pt x="281368" y="366693"/>
                  <a:pt x="282832" y="366693"/>
                </a:cubicBezTo>
                <a:close/>
                <a:moveTo>
                  <a:pt x="318696" y="364497"/>
                </a:moveTo>
                <a:cubicBezTo>
                  <a:pt x="318696" y="368157"/>
                  <a:pt x="318696" y="371816"/>
                  <a:pt x="317964" y="375476"/>
                </a:cubicBezTo>
                <a:cubicBezTo>
                  <a:pt x="317964" y="376940"/>
                  <a:pt x="313572" y="379135"/>
                  <a:pt x="309181" y="379867"/>
                </a:cubicBezTo>
                <a:cubicBezTo>
                  <a:pt x="309181" y="376940"/>
                  <a:pt x="313572" y="371084"/>
                  <a:pt x="312108" y="368157"/>
                </a:cubicBezTo>
                <a:cubicBezTo>
                  <a:pt x="311377" y="367425"/>
                  <a:pt x="313572" y="365961"/>
                  <a:pt x="315036" y="365229"/>
                </a:cubicBezTo>
                <a:cubicBezTo>
                  <a:pt x="316500" y="364497"/>
                  <a:pt x="318696" y="363765"/>
                  <a:pt x="318696" y="364497"/>
                </a:cubicBezTo>
                <a:close/>
                <a:moveTo>
                  <a:pt x="170118" y="363033"/>
                </a:moveTo>
                <a:cubicBezTo>
                  <a:pt x="170118" y="360837"/>
                  <a:pt x="173778" y="363033"/>
                  <a:pt x="175973" y="363765"/>
                </a:cubicBezTo>
                <a:cubicBezTo>
                  <a:pt x="178901" y="365229"/>
                  <a:pt x="181097" y="366692"/>
                  <a:pt x="179633" y="367424"/>
                </a:cubicBezTo>
                <a:cubicBezTo>
                  <a:pt x="178901" y="368156"/>
                  <a:pt x="176705" y="367424"/>
                  <a:pt x="174509" y="366692"/>
                </a:cubicBezTo>
                <a:cubicBezTo>
                  <a:pt x="170850" y="365229"/>
                  <a:pt x="170118" y="363765"/>
                  <a:pt x="170118" y="363033"/>
                </a:cubicBezTo>
                <a:close/>
                <a:moveTo>
                  <a:pt x="383836" y="358642"/>
                </a:moveTo>
                <a:cubicBezTo>
                  <a:pt x="378713" y="367425"/>
                  <a:pt x="371394" y="369621"/>
                  <a:pt x="367734" y="373280"/>
                </a:cubicBezTo>
                <a:cubicBezTo>
                  <a:pt x="372125" y="368157"/>
                  <a:pt x="377249" y="364497"/>
                  <a:pt x="383836" y="358642"/>
                </a:cubicBezTo>
                <a:close/>
                <a:moveTo>
                  <a:pt x="309181" y="354982"/>
                </a:moveTo>
                <a:cubicBezTo>
                  <a:pt x="311377" y="353518"/>
                  <a:pt x="312108" y="354982"/>
                  <a:pt x="312840" y="354982"/>
                </a:cubicBezTo>
                <a:cubicBezTo>
                  <a:pt x="313572" y="355713"/>
                  <a:pt x="312840" y="356445"/>
                  <a:pt x="309913" y="357909"/>
                </a:cubicBezTo>
                <a:cubicBezTo>
                  <a:pt x="308449" y="358641"/>
                  <a:pt x="307717" y="358641"/>
                  <a:pt x="307717" y="357909"/>
                </a:cubicBezTo>
                <a:cubicBezTo>
                  <a:pt x="308449" y="357177"/>
                  <a:pt x="308449" y="355713"/>
                  <a:pt x="309181" y="354982"/>
                </a:cubicBezTo>
                <a:close/>
                <a:moveTo>
                  <a:pt x="166459" y="353518"/>
                </a:moveTo>
                <a:cubicBezTo>
                  <a:pt x="167191" y="353518"/>
                  <a:pt x="167191" y="353518"/>
                  <a:pt x="167923" y="353518"/>
                </a:cubicBezTo>
                <a:cubicBezTo>
                  <a:pt x="170119" y="353518"/>
                  <a:pt x="170850" y="354982"/>
                  <a:pt x="171582" y="355714"/>
                </a:cubicBezTo>
                <a:cubicBezTo>
                  <a:pt x="171582" y="355714"/>
                  <a:pt x="170850" y="355714"/>
                  <a:pt x="170119" y="355714"/>
                </a:cubicBezTo>
                <a:cubicBezTo>
                  <a:pt x="168655" y="355714"/>
                  <a:pt x="167191" y="354250"/>
                  <a:pt x="166459" y="353518"/>
                </a:cubicBezTo>
                <a:close/>
                <a:moveTo>
                  <a:pt x="124009" y="352054"/>
                </a:moveTo>
                <a:cubicBezTo>
                  <a:pt x="124009" y="352054"/>
                  <a:pt x="125472" y="352054"/>
                  <a:pt x="127668" y="354250"/>
                </a:cubicBezTo>
                <a:cubicBezTo>
                  <a:pt x="129864" y="354982"/>
                  <a:pt x="130595" y="356445"/>
                  <a:pt x="130595" y="357177"/>
                </a:cubicBezTo>
                <a:cubicBezTo>
                  <a:pt x="129864" y="357909"/>
                  <a:pt x="128400" y="357177"/>
                  <a:pt x="126936" y="355714"/>
                </a:cubicBezTo>
                <a:cubicBezTo>
                  <a:pt x="124740" y="354250"/>
                  <a:pt x="123276" y="352786"/>
                  <a:pt x="124009" y="352054"/>
                </a:cubicBezTo>
                <a:close/>
                <a:moveTo>
                  <a:pt x="76434" y="352054"/>
                </a:moveTo>
                <a:cubicBezTo>
                  <a:pt x="79361" y="352786"/>
                  <a:pt x="82289" y="354982"/>
                  <a:pt x="85949" y="360105"/>
                </a:cubicBezTo>
                <a:cubicBezTo>
                  <a:pt x="86680" y="360837"/>
                  <a:pt x="86680" y="361569"/>
                  <a:pt x="85949" y="361569"/>
                </a:cubicBezTo>
                <a:cubicBezTo>
                  <a:pt x="82289" y="360837"/>
                  <a:pt x="79361" y="356445"/>
                  <a:pt x="76434" y="352054"/>
                </a:cubicBezTo>
                <a:close/>
                <a:moveTo>
                  <a:pt x="338458" y="343271"/>
                </a:moveTo>
                <a:cubicBezTo>
                  <a:pt x="340654" y="344003"/>
                  <a:pt x="339922" y="346199"/>
                  <a:pt x="336994" y="349126"/>
                </a:cubicBezTo>
                <a:cubicBezTo>
                  <a:pt x="334799" y="350590"/>
                  <a:pt x="334067" y="351322"/>
                  <a:pt x="333335" y="350590"/>
                </a:cubicBezTo>
                <a:cubicBezTo>
                  <a:pt x="332603" y="349126"/>
                  <a:pt x="330407" y="349126"/>
                  <a:pt x="334799" y="344735"/>
                </a:cubicBezTo>
                <a:cubicBezTo>
                  <a:pt x="335530" y="344003"/>
                  <a:pt x="337726" y="343271"/>
                  <a:pt x="338458" y="343271"/>
                </a:cubicBezTo>
                <a:close/>
                <a:moveTo>
                  <a:pt x="157676" y="341075"/>
                </a:moveTo>
                <a:cubicBezTo>
                  <a:pt x="158407" y="340343"/>
                  <a:pt x="160603" y="342539"/>
                  <a:pt x="162799" y="344003"/>
                </a:cubicBezTo>
                <a:cubicBezTo>
                  <a:pt x="164263" y="344735"/>
                  <a:pt x="164995" y="345467"/>
                  <a:pt x="164995" y="346199"/>
                </a:cubicBezTo>
                <a:cubicBezTo>
                  <a:pt x="163531" y="346931"/>
                  <a:pt x="161335" y="345467"/>
                  <a:pt x="159871" y="344003"/>
                </a:cubicBezTo>
                <a:cubicBezTo>
                  <a:pt x="158407" y="342539"/>
                  <a:pt x="156944" y="341807"/>
                  <a:pt x="157676" y="341075"/>
                </a:cubicBezTo>
                <a:close/>
                <a:moveTo>
                  <a:pt x="107906" y="335220"/>
                </a:moveTo>
                <a:cubicBezTo>
                  <a:pt x="107906" y="334488"/>
                  <a:pt x="109370" y="335220"/>
                  <a:pt x="110102" y="336684"/>
                </a:cubicBezTo>
                <a:cubicBezTo>
                  <a:pt x="112297" y="338148"/>
                  <a:pt x="113029" y="339612"/>
                  <a:pt x="113029" y="341075"/>
                </a:cubicBezTo>
                <a:cubicBezTo>
                  <a:pt x="112297" y="341075"/>
                  <a:pt x="111566" y="340344"/>
                  <a:pt x="110102" y="338880"/>
                </a:cubicBezTo>
                <a:cubicBezTo>
                  <a:pt x="109370" y="337416"/>
                  <a:pt x="107906" y="335952"/>
                  <a:pt x="107906" y="335220"/>
                </a:cubicBezTo>
                <a:close/>
                <a:moveTo>
                  <a:pt x="369930" y="333025"/>
                </a:moveTo>
                <a:cubicBezTo>
                  <a:pt x="374321" y="334489"/>
                  <a:pt x="367002" y="344736"/>
                  <a:pt x="371394" y="345467"/>
                </a:cubicBezTo>
                <a:cubicBezTo>
                  <a:pt x="372858" y="345467"/>
                  <a:pt x="369198" y="349859"/>
                  <a:pt x="366270" y="352055"/>
                </a:cubicBezTo>
                <a:cubicBezTo>
                  <a:pt x="360415" y="357178"/>
                  <a:pt x="353828" y="361570"/>
                  <a:pt x="342849" y="368889"/>
                </a:cubicBezTo>
                <a:cubicBezTo>
                  <a:pt x="351632" y="360838"/>
                  <a:pt x="349436" y="359374"/>
                  <a:pt x="347972" y="357178"/>
                </a:cubicBezTo>
                <a:cubicBezTo>
                  <a:pt x="359683" y="349859"/>
                  <a:pt x="366270" y="341808"/>
                  <a:pt x="369930" y="333025"/>
                </a:cubicBezTo>
                <a:close/>
                <a:moveTo>
                  <a:pt x="400670" y="320582"/>
                </a:moveTo>
                <a:cubicBezTo>
                  <a:pt x="400670" y="323510"/>
                  <a:pt x="402134" y="325705"/>
                  <a:pt x="396279" y="332293"/>
                </a:cubicBezTo>
                <a:cubicBezTo>
                  <a:pt x="394815" y="333756"/>
                  <a:pt x="392619" y="334488"/>
                  <a:pt x="392619" y="334488"/>
                </a:cubicBezTo>
                <a:cubicBezTo>
                  <a:pt x="394083" y="331561"/>
                  <a:pt x="395547" y="327169"/>
                  <a:pt x="399206" y="322046"/>
                </a:cubicBezTo>
                <a:cubicBezTo>
                  <a:pt x="399938" y="321314"/>
                  <a:pt x="400670" y="321314"/>
                  <a:pt x="400670" y="320582"/>
                </a:cubicBezTo>
                <a:close/>
                <a:moveTo>
                  <a:pt x="74238" y="311067"/>
                </a:moveTo>
                <a:cubicBezTo>
                  <a:pt x="75702" y="311799"/>
                  <a:pt x="77166" y="311799"/>
                  <a:pt x="79361" y="315458"/>
                </a:cubicBezTo>
                <a:cubicBezTo>
                  <a:pt x="80825" y="317654"/>
                  <a:pt x="80825" y="319118"/>
                  <a:pt x="80093" y="319850"/>
                </a:cubicBezTo>
                <a:cubicBezTo>
                  <a:pt x="78629" y="321314"/>
                  <a:pt x="77166" y="319118"/>
                  <a:pt x="74970" y="315458"/>
                </a:cubicBezTo>
                <a:cubicBezTo>
                  <a:pt x="73506" y="312531"/>
                  <a:pt x="72774" y="311067"/>
                  <a:pt x="74238" y="311067"/>
                </a:cubicBezTo>
                <a:close/>
                <a:moveTo>
                  <a:pt x="89699" y="304663"/>
                </a:moveTo>
                <a:cubicBezTo>
                  <a:pt x="90340" y="304298"/>
                  <a:pt x="91438" y="304847"/>
                  <a:pt x="94000" y="308140"/>
                </a:cubicBezTo>
                <a:cubicBezTo>
                  <a:pt x="96195" y="311799"/>
                  <a:pt x="95464" y="313263"/>
                  <a:pt x="95464" y="314727"/>
                </a:cubicBezTo>
                <a:cubicBezTo>
                  <a:pt x="94732" y="316923"/>
                  <a:pt x="92536" y="316923"/>
                  <a:pt x="89608" y="312531"/>
                </a:cubicBezTo>
                <a:cubicBezTo>
                  <a:pt x="87413" y="308872"/>
                  <a:pt x="86681" y="307408"/>
                  <a:pt x="88145" y="306676"/>
                </a:cubicBezTo>
                <a:cubicBezTo>
                  <a:pt x="88876" y="306310"/>
                  <a:pt x="89059" y="305029"/>
                  <a:pt x="89699" y="304663"/>
                </a:cubicBezTo>
                <a:close/>
                <a:moveTo>
                  <a:pt x="374321" y="303016"/>
                </a:moveTo>
                <a:cubicBezTo>
                  <a:pt x="369198" y="311067"/>
                  <a:pt x="369198" y="311067"/>
                  <a:pt x="362611" y="309603"/>
                </a:cubicBezTo>
                <a:cubicBezTo>
                  <a:pt x="368466" y="306676"/>
                  <a:pt x="371394" y="304480"/>
                  <a:pt x="374321" y="303016"/>
                </a:cubicBezTo>
                <a:close/>
                <a:moveTo>
                  <a:pt x="414576" y="297161"/>
                </a:moveTo>
                <a:cubicBezTo>
                  <a:pt x="416040" y="297161"/>
                  <a:pt x="414576" y="300820"/>
                  <a:pt x="413113" y="303016"/>
                </a:cubicBezTo>
                <a:cubicBezTo>
                  <a:pt x="411649" y="305944"/>
                  <a:pt x="410185" y="308871"/>
                  <a:pt x="407989" y="311067"/>
                </a:cubicBezTo>
                <a:cubicBezTo>
                  <a:pt x="407257" y="308871"/>
                  <a:pt x="409453" y="305944"/>
                  <a:pt x="410917" y="303016"/>
                </a:cubicBezTo>
                <a:cubicBezTo>
                  <a:pt x="412381" y="300088"/>
                  <a:pt x="413113" y="296429"/>
                  <a:pt x="414576" y="297161"/>
                </a:cubicBezTo>
                <a:close/>
                <a:moveTo>
                  <a:pt x="380176" y="297161"/>
                </a:moveTo>
                <a:cubicBezTo>
                  <a:pt x="375785" y="310335"/>
                  <a:pt x="383104" y="307408"/>
                  <a:pt x="383104" y="315459"/>
                </a:cubicBezTo>
                <a:cubicBezTo>
                  <a:pt x="374321" y="321314"/>
                  <a:pt x="376517" y="312531"/>
                  <a:pt x="372857" y="311799"/>
                </a:cubicBezTo>
                <a:cubicBezTo>
                  <a:pt x="371393" y="311067"/>
                  <a:pt x="375053" y="305212"/>
                  <a:pt x="380176" y="297161"/>
                </a:cubicBezTo>
                <a:close/>
                <a:moveTo>
                  <a:pt x="407257" y="294965"/>
                </a:moveTo>
                <a:cubicBezTo>
                  <a:pt x="409454" y="300820"/>
                  <a:pt x="406526" y="308871"/>
                  <a:pt x="397011" y="320582"/>
                </a:cubicBezTo>
                <a:cubicBezTo>
                  <a:pt x="399938" y="311799"/>
                  <a:pt x="400671" y="305944"/>
                  <a:pt x="407257" y="294965"/>
                </a:cubicBezTo>
                <a:close/>
                <a:moveTo>
                  <a:pt x="108638" y="289842"/>
                </a:moveTo>
                <a:cubicBezTo>
                  <a:pt x="111566" y="292770"/>
                  <a:pt x="114493" y="296429"/>
                  <a:pt x="115957" y="301553"/>
                </a:cubicBezTo>
                <a:cubicBezTo>
                  <a:pt x="114493" y="300821"/>
                  <a:pt x="113761" y="300821"/>
                  <a:pt x="113761" y="300089"/>
                </a:cubicBezTo>
                <a:cubicBezTo>
                  <a:pt x="111566" y="297893"/>
                  <a:pt x="109370" y="294965"/>
                  <a:pt x="107906" y="291306"/>
                </a:cubicBezTo>
                <a:cubicBezTo>
                  <a:pt x="107906" y="290574"/>
                  <a:pt x="108638" y="290574"/>
                  <a:pt x="108638" y="289842"/>
                </a:cubicBezTo>
                <a:close/>
                <a:moveTo>
                  <a:pt x="402134" y="286915"/>
                </a:moveTo>
                <a:cubicBezTo>
                  <a:pt x="400670" y="293502"/>
                  <a:pt x="407989" y="283987"/>
                  <a:pt x="404329" y="293502"/>
                </a:cubicBezTo>
                <a:cubicBezTo>
                  <a:pt x="402866" y="297161"/>
                  <a:pt x="402134" y="301553"/>
                  <a:pt x="398474" y="304481"/>
                </a:cubicBezTo>
                <a:cubicBezTo>
                  <a:pt x="396278" y="304481"/>
                  <a:pt x="400670" y="297893"/>
                  <a:pt x="399206" y="296430"/>
                </a:cubicBezTo>
                <a:cubicBezTo>
                  <a:pt x="397742" y="294966"/>
                  <a:pt x="398474" y="292038"/>
                  <a:pt x="400670" y="287647"/>
                </a:cubicBezTo>
                <a:cubicBezTo>
                  <a:pt x="401402" y="286183"/>
                  <a:pt x="402866" y="284719"/>
                  <a:pt x="402134" y="286915"/>
                </a:cubicBezTo>
                <a:close/>
                <a:moveTo>
                  <a:pt x="87413" y="272276"/>
                </a:moveTo>
                <a:cubicBezTo>
                  <a:pt x="87413" y="270812"/>
                  <a:pt x="88145" y="271544"/>
                  <a:pt x="88876" y="273008"/>
                </a:cubicBezTo>
                <a:cubicBezTo>
                  <a:pt x="90340" y="275204"/>
                  <a:pt x="90340" y="276667"/>
                  <a:pt x="90340" y="278131"/>
                </a:cubicBezTo>
                <a:cubicBezTo>
                  <a:pt x="89609" y="278863"/>
                  <a:pt x="88876" y="278131"/>
                  <a:pt x="88145" y="276667"/>
                </a:cubicBezTo>
                <a:cubicBezTo>
                  <a:pt x="87413" y="275204"/>
                  <a:pt x="87413" y="273740"/>
                  <a:pt x="87413" y="272276"/>
                </a:cubicBezTo>
                <a:close/>
                <a:moveTo>
                  <a:pt x="263071" y="271544"/>
                </a:moveTo>
                <a:cubicBezTo>
                  <a:pt x="265998" y="271544"/>
                  <a:pt x="268194" y="271544"/>
                  <a:pt x="268194" y="272276"/>
                </a:cubicBezTo>
                <a:cubicBezTo>
                  <a:pt x="267462" y="273008"/>
                  <a:pt x="265266" y="273740"/>
                  <a:pt x="263071" y="273740"/>
                </a:cubicBezTo>
                <a:cubicBezTo>
                  <a:pt x="260143" y="273740"/>
                  <a:pt x="256483" y="273740"/>
                  <a:pt x="257947" y="273008"/>
                </a:cubicBezTo>
                <a:cubicBezTo>
                  <a:pt x="258679" y="272276"/>
                  <a:pt x="260875" y="272276"/>
                  <a:pt x="263071" y="271544"/>
                </a:cubicBezTo>
                <a:close/>
                <a:moveTo>
                  <a:pt x="402134" y="270812"/>
                </a:moveTo>
                <a:cubicBezTo>
                  <a:pt x="404329" y="270080"/>
                  <a:pt x="402134" y="274472"/>
                  <a:pt x="402134" y="276668"/>
                </a:cubicBezTo>
                <a:cubicBezTo>
                  <a:pt x="402134" y="278863"/>
                  <a:pt x="401402" y="281059"/>
                  <a:pt x="399938" y="281059"/>
                </a:cubicBezTo>
                <a:cubicBezTo>
                  <a:pt x="398474" y="280327"/>
                  <a:pt x="397742" y="279595"/>
                  <a:pt x="399206" y="275936"/>
                </a:cubicBezTo>
                <a:cubicBezTo>
                  <a:pt x="399938" y="273740"/>
                  <a:pt x="400670" y="270812"/>
                  <a:pt x="402134" y="270812"/>
                </a:cubicBezTo>
                <a:close/>
                <a:moveTo>
                  <a:pt x="306253" y="256906"/>
                </a:moveTo>
                <a:cubicBezTo>
                  <a:pt x="306253" y="258370"/>
                  <a:pt x="305522" y="259834"/>
                  <a:pt x="301862" y="262030"/>
                </a:cubicBezTo>
                <a:cubicBezTo>
                  <a:pt x="298203" y="263493"/>
                  <a:pt x="296007" y="264225"/>
                  <a:pt x="296007" y="263493"/>
                </a:cubicBezTo>
                <a:cubicBezTo>
                  <a:pt x="295275" y="262030"/>
                  <a:pt x="298203" y="260566"/>
                  <a:pt x="301862" y="258370"/>
                </a:cubicBezTo>
                <a:cubicBezTo>
                  <a:pt x="303326" y="256906"/>
                  <a:pt x="305522" y="256174"/>
                  <a:pt x="306253" y="256906"/>
                </a:cubicBezTo>
                <a:close/>
                <a:moveTo>
                  <a:pt x="233063" y="247391"/>
                </a:moveTo>
                <a:cubicBezTo>
                  <a:pt x="235259" y="247391"/>
                  <a:pt x="238186" y="247391"/>
                  <a:pt x="238186" y="248123"/>
                </a:cubicBezTo>
                <a:cubicBezTo>
                  <a:pt x="238186" y="250319"/>
                  <a:pt x="241114" y="252515"/>
                  <a:pt x="232331" y="252515"/>
                </a:cubicBezTo>
                <a:cubicBezTo>
                  <a:pt x="228672" y="251051"/>
                  <a:pt x="230867" y="249587"/>
                  <a:pt x="229403" y="248123"/>
                </a:cubicBezTo>
                <a:cubicBezTo>
                  <a:pt x="228672" y="247391"/>
                  <a:pt x="230136" y="246659"/>
                  <a:pt x="233063" y="247391"/>
                </a:cubicBezTo>
                <a:close/>
                <a:moveTo>
                  <a:pt x="285760" y="245927"/>
                </a:moveTo>
                <a:cubicBezTo>
                  <a:pt x="285028" y="246659"/>
                  <a:pt x="285028" y="246659"/>
                  <a:pt x="284296" y="247391"/>
                </a:cubicBezTo>
                <a:cubicBezTo>
                  <a:pt x="282832" y="248855"/>
                  <a:pt x="280637" y="249587"/>
                  <a:pt x="279905" y="248855"/>
                </a:cubicBezTo>
                <a:cubicBezTo>
                  <a:pt x="279173" y="248855"/>
                  <a:pt x="280637" y="247391"/>
                  <a:pt x="282100" y="246659"/>
                </a:cubicBezTo>
                <a:cubicBezTo>
                  <a:pt x="283564" y="245927"/>
                  <a:pt x="285028" y="245927"/>
                  <a:pt x="285760" y="245927"/>
                </a:cubicBezTo>
                <a:close/>
                <a:moveTo>
                  <a:pt x="443853" y="235682"/>
                </a:moveTo>
                <a:cubicBezTo>
                  <a:pt x="443121" y="236414"/>
                  <a:pt x="443121" y="237878"/>
                  <a:pt x="443121" y="240074"/>
                </a:cubicBezTo>
                <a:cubicBezTo>
                  <a:pt x="443121" y="242269"/>
                  <a:pt x="443121" y="244465"/>
                  <a:pt x="443853" y="244465"/>
                </a:cubicBezTo>
                <a:cubicBezTo>
                  <a:pt x="443853" y="244465"/>
                  <a:pt x="444585" y="243001"/>
                  <a:pt x="444585" y="242269"/>
                </a:cubicBezTo>
                <a:cubicBezTo>
                  <a:pt x="445317" y="238610"/>
                  <a:pt x="444585" y="237146"/>
                  <a:pt x="443853" y="235682"/>
                </a:cubicBezTo>
                <a:close/>
                <a:moveTo>
                  <a:pt x="58868" y="231289"/>
                </a:moveTo>
                <a:cubicBezTo>
                  <a:pt x="60332" y="233485"/>
                  <a:pt x="61064" y="237876"/>
                  <a:pt x="61796" y="243000"/>
                </a:cubicBezTo>
                <a:cubicBezTo>
                  <a:pt x="62527" y="243731"/>
                  <a:pt x="61064" y="245195"/>
                  <a:pt x="61064" y="245195"/>
                </a:cubicBezTo>
                <a:cubicBezTo>
                  <a:pt x="59600" y="241536"/>
                  <a:pt x="58136" y="241536"/>
                  <a:pt x="57404" y="234949"/>
                </a:cubicBezTo>
                <a:cubicBezTo>
                  <a:pt x="58136" y="232753"/>
                  <a:pt x="58868" y="231289"/>
                  <a:pt x="58868" y="231289"/>
                </a:cubicBezTo>
                <a:close/>
                <a:moveTo>
                  <a:pt x="216960" y="226898"/>
                </a:moveTo>
                <a:cubicBezTo>
                  <a:pt x="216960" y="226166"/>
                  <a:pt x="218424" y="226898"/>
                  <a:pt x="219156" y="227630"/>
                </a:cubicBezTo>
                <a:cubicBezTo>
                  <a:pt x="221352" y="229094"/>
                  <a:pt x="222816" y="229826"/>
                  <a:pt x="221352" y="230558"/>
                </a:cubicBezTo>
                <a:cubicBezTo>
                  <a:pt x="220620" y="231290"/>
                  <a:pt x="219156" y="231290"/>
                  <a:pt x="219156" y="231290"/>
                </a:cubicBezTo>
                <a:cubicBezTo>
                  <a:pt x="216960" y="229094"/>
                  <a:pt x="216229" y="227630"/>
                  <a:pt x="216960" y="226898"/>
                </a:cubicBezTo>
                <a:close/>
                <a:moveTo>
                  <a:pt x="235991" y="223970"/>
                </a:moveTo>
                <a:cubicBezTo>
                  <a:pt x="239650" y="224702"/>
                  <a:pt x="241114" y="226166"/>
                  <a:pt x="241114" y="227630"/>
                </a:cubicBezTo>
                <a:cubicBezTo>
                  <a:pt x="239650" y="229093"/>
                  <a:pt x="238918" y="231289"/>
                  <a:pt x="235259" y="230557"/>
                </a:cubicBezTo>
                <a:cubicBezTo>
                  <a:pt x="229403" y="229093"/>
                  <a:pt x="233795" y="226898"/>
                  <a:pt x="232331" y="225434"/>
                </a:cubicBezTo>
                <a:cubicBezTo>
                  <a:pt x="231599" y="223970"/>
                  <a:pt x="233795" y="223970"/>
                  <a:pt x="235991" y="223970"/>
                </a:cubicBezTo>
                <a:close/>
                <a:moveTo>
                  <a:pt x="331139" y="215919"/>
                </a:moveTo>
                <a:cubicBezTo>
                  <a:pt x="332603" y="215187"/>
                  <a:pt x="332603" y="215187"/>
                  <a:pt x="332603" y="215919"/>
                </a:cubicBezTo>
                <a:cubicBezTo>
                  <a:pt x="331139" y="218115"/>
                  <a:pt x="329675" y="220310"/>
                  <a:pt x="326747" y="221774"/>
                </a:cubicBezTo>
                <a:cubicBezTo>
                  <a:pt x="328211" y="219578"/>
                  <a:pt x="329675" y="218115"/>
                  <a:pt x="331139" y="215919"/>
                </a:cubicBezTo>
                <a:close/>
                <a:moveTo>
                  <a:pt x="254289" y="215919"/>
                </a:moveTo>
                <a:cubicBezTo>
                  <a:pt x="255020" y="215919"/>
                  <a:pt x="255753" y="216651"/>
                  <a:pt x="255753" y="216651"/>
                </a:cubicBezTo>
                <a:cubicBezTo>
                  <a:pt x="255753" y="217383"/>
                  <a:pt x="255753" y="218847"/>
                  <a:pt x="252825" y="218847"/>
                </a:cubicBezTo>
                <a:cubicBezTo>
                  <a:pt x="251361" y="218847"/>
                  <a:pt x="251361" y="218847"/>
                  <a:pt x="252093" y="218115"/>
                </a:cubicBezTo>
                <a:cubicBezTo>
                  <a:pt x="252825" y="217383"/>
                  <a:pt x="252093" y="216651"/>
                  <a:pt x="254289" y="215919"/>
                </a:cubicBezTo>
                <a:close/>
                <a:moveTo>
                  <a:pt x="282101" y="215187"/>
                </a:moveTo>
                <a:cubicBezTo>
                  <a:pt x="285760" y="215187"/>
                  <a:pt x="282833" y="218115"/>
                  <a:pt x="283565" y="218847"/>
                </a:cubicBezTo>
                <a:cubicBezTo>
                  <a:pt x="284297" y="218847"/>
                  <a:pt x="282833" y="219578"/>
                  <a:pt x="282101" y="221042"/>
                </a:cubicBezTo>
                <a:cubicBezTo>
                  <a:pt x="281369" y="221042"/>
                  <a:pt x="280637" y="221042"/>
                  <a:pt x="280637" y="220310"/>
                </a:cubicBezTo>
                <a:cubicBezTo>
                  <a:pt x="281369" y="218115"/>
                  <a:pt x="274782" y="219578"/>
                  <a:pt x="279173" y="216651"/>
                </a:cubicBezTo>
                <a:cubicBezTo>
                  <a:pt x="279905" y="215919"/>
                  <a:pt x="281369" y="215187"/>
                  <a:pt x="282101" y="215187"/>
                </a:cubicBezTo>
                <a:close/>
                <a:moveTo>
                  <a:pt x="225743" y="207868"/>
                </a:moveTo>
                <a:cubicBezTo>
                  <a:pt x="227207" y="207868"/>
                  <a:pt x="228671" y="207136"/>
                  <a:pt x="230135" y="208600"/>
                </a:cubicBezTo>
                <a:cubicBezTo>
                  <a:pt x="230866" y="208600"/>
                  <a:pt x="230866" y="209332"/>
                  <a:pt x="230135" y="209332"/>
                </a:cubicBezTo>
                <a:cubicBezTo>
                  <a:pt x="228671" y="210064"/>
                  <a:pt x="227939" y="209332"/>
                  <a:pt x="225743" y="207868"/>
                </a:cubicBezTo>
                <a:close/>
                <a:moveTo>
                  <a:pt x="285029" y="207136"/>
                </a:moveTo>
                <a:cubicBezTo>
                  <a:pt x="285029" y="210064"/>
                  <a:pt x="279173" y="212259"/>
                  <a:pt x="274050" y="214455"/>
                </a:cubicBezTo>
                <a:cubicBezTo>
                  <a:pt x="276977" y="211527"/>
                  <a:pt x="274782" y="210064"/>
                  <a:pt x="279905" y="207868"/>
                </a:cubicBezTo>
                <a:cubicBezTo>
                  <a:pt x="282101" y="206404"/>
                  <a:pt x="285029" y="205672"/>
                  <a:pt x="285029" y="207136"/>
                </a:cubicBezTo>
                <a:close/>
                <a:moveTo>
                  <a:pt x="214765" y="192498"/>
                </a:moveTo>
                <a:cubicBezTo>
                  <a:pt x="215497" y="192498"/>
                  <a:pt x="215497" y="192498"/>
                  <a:pt x="216229" y="193230"/>
                </a:cubicBezTo>
                <a:cubicBezTo>
                  <a:pt x="216229" y="193962"/>
                  <a:pt x="216960" y="194694"/>
                  <a:pt x="216229" y="194694"/>
                </a:cubicBezTo>
                <a:cubicBezTo>
                  <a:pt x="216229" y="194694"/>
                  <a:pt x="214765" y="194694"/>
                  <a:pt x="214765" y="193962"/>
                </a:cubicBezTo>
                <a:cubicBezTo>
                  <a:pt x="214033" y="193230"/>
                  <a:pt x="214033" y="193230"/>
                  <a:pt x="214765" y="192498"/>
                </a:cubicBezTo>
                <a:close/>
                <a:moveTo>
                  <a:pt x="382373" y="182146"/>
                </a:moveTo>
                <a:lnTo>
                  <a:pt x="382373" y="182985"/>
                </a:lnTo>
                <a:cubicBezTo>
                  <a:pt x="382373" y="187376"/>
                  <a:pt x="380909" y="192499"/>
                  <a:pt x="379445" y="196891"/>
                </a:cubicBezTo>
                <a:lnTo>
                  <a:pt x="375136" y="203512"/>
                </a:lnTo>
                <a:close/>
                <a:moveTo>
                  <a:pt x="347240" y="180787"/>
                </a:moveTo>
                <a:cubicBezTo>
                  <a:pt x="346508" y="188838"/>
                  <a:pt x="342117" y="193961"/>
                  <a:pt x="337725" y="202012"/>
                </a:cubicBezTo>
                <a:cubicBezTo>
                  <a:pt x="336262" y="199085"/>
                  <a:pt x="336262" y="196157"/>
                  <a:pt x="339189" y="191034"/>
                </a:cubicBezTo>
                <a:cubicBezTo>
                  <a:pt x="341385" y="187374"/>
                  <a:pt x="344313" y="185178"/>
                  <a:pt x="347240" y="180787"/>
                </a:cubicBezTo>
                <a:close/>
                <a:moveTo>
                  <a:pt x="129131" y="175665"/>
                </a:moveTo>
                <a:cubicBezTo>
                  <a:pt x="126204" y="179325"/>
                  <a:pt x="126204" y="188108"/>
                  <a:pt x="126936" y="194695"/>
                </a:cubicBezTo>
                <a:cubicBezTo>
                  <a:pt x="133523" y="250320"/>
                  <a:pt x="178169" y="289112"/>
                  <a:pt x="229403" y="294967"/>
                </a:cubicBezTo>
                <a:cubicBezTo>
                  <a:pt x="268194" y="298626"/>
                  <a:pt x="304058" y="286184"/>
                  <a:pt x="332603" y="267886"/>
                </a:cubicBezTo>
                <a:cubicBezTo>
                  <a:pt x="346509" y="257639"/>
                  <a:pt x="359683" y="248125"/>
                  <a:pt x="372126" y="232754"/>
                </a:cubicBezTo>
                <a:lnTo>
                  <a:pt x="384834" y="207338"/>
                </a:lnTo>
                <a:lnTo>
                  <a:pt x="386032" y="205674"/>
                </a:lnTo>
                <a:cubicBezTo>
                  <a:pt x="386398" y="205674"/>
                  <a:pt x="387130" y="203844"/>
                  <a:pt x="387770" y="201831"/>
                </a:cubicBezTo>
                <a:lnTo>
                  <a:pt x="387940" y="201127"/>
                </a:lnTo>
                <a:lnTo>
                  <a:pt x="393351" y="190304"/>
                </a:lnTo>
                <a:cubicBezTo>
                  <a:pt x="392619" y="189572"/>
                  <a:pt x="392619" y="188840"/>
                  <a:pt x="391887" y="188108"/>
                </a:cubicBezTo>
                <a:cubicBezTo>
                  <a:pt x="391156" y="187376"/>
                  <a:pt x="390423" y="185912"/>
                  <a:pt x="389692" y="184448"/>
                </a:cubicBezTo>
                <a:cubicBezTo>
                  <a:pt x="389692" y="188840"/>
                  <a:pt x="389692" y="193231"/>
                  <a:pt x="388959" y="196891"/>
                </a:cubicBezTo>
                <a:lnTo>
                  <a:pt x="387940" y="201127"/>
                </a:lnTo>
                <a:lnTo>
                  <a:pt x="384834" y="207338"/>
                </a:lnTo>
                <a:lnTo>
                  <a:pt x="376152" y="219397"/>
                </a:lnTo>
                <a:cubicBezTo>
                  <a:pt x="372492" y="225069"/>
                  <a:pt x="368467" y="230925"/>
                  <a:pt x="364075" y="234218"/>
                </a:cubicBezTo>
                <a:cubicBezTo>
                  <a:pt x="356756" y="240805"/>
                  <a:pt x="346509" y="251052"/>
                  <a:pt x="336262" y="258371"/>
                </a:cubicBezTo>
                <a:cubicBezTo>
                  <a:pt x="326747" y="265690"/>
                  <a:pt x="315037" y="271546"/>
                  <a:pt x="304058" y="276669"/>
                </a:cubicBezTo>
                <a:cubicBezTo>
                  <a:pt x="282832" y="286916"/>
                  <a:pt x="257948" y="290575"/>
                  <a:pt x="233795" y="291307"/>
                </a:cubicBezTo>
                <a:cubicBezTo>
                  <a:pt x="228671" y="291307"/>
                  <a:pt x="223548" y="289843"/>
                  <a:pt x="218424" y="288380"/>
                </a:cubicBezTo>
                <a:cubicBezTo>
                  <a:pt x="195003" y="281792"/>
                  <a:pt x="174510" y="267886"/>
                  <a:pt x="159140" y="250320"/>
                </a:cubicBezTo>
                <a:cubicBezTo>
                  <a:pt x="144502" y="232754"/>
                  <a:pt x="132059" y="210065"/>
                  <a:pt x="131327" y="182985"/>
                </a:cubicBezTo>
                <a:cubicBezTo>
                  <a:pt x="131327" y="180057"/>
                  <a:pt x="130595" y="177129"/>
                  <a:pt x="129131" y="175665"/>
                </a:cubicBezTo>
                <a:close/>
                <a:moveTo>
                  <a:pt x="319428" y="175664"/>
                </a:moveTo>
                <a:cubicBezTo>
                  <a:pt x="320160" y="175664"/>
                  <a:pt x="320892" y="176396"/>
                  <a:pt x="320160" y="177860"/>
                </a:cubicBezTo>
                <a:cubicBezTo>
                  <a:pt x="319428" y="179324"/>
                  <a:pt x="318696" y="180788"/>
                  <a:pt x="316500" y="182983"/>
                </a:cubicBezTo>
                <a:cubicBezTo>
                  <a:pt x="315768" y="180056"/>
                  <a:pt x="316500" y="178592"/>
                  <a:pt x="317232" y="177128"/>
                </a:cubicBezTo>
                <a:cubicBezTo>
                  <a:pt x="317964" y="175664"/>
                  <a:pt x="317964" y="174932"/>
                  <a:pt x="319428" y="175664"/>
                </a:cubicBezTo>
                <a:close/>
                <a:moveTo>
                  <a:pt x="328943" y="174201"/>
                </a:moveTo>
                <a:cubicBezTo>
                  <a:pt x="329675" y="174201"/>
                  <a:pt x="330407" y="175664"/>
                  <a:pt x="329675" y="177128"/>
                </a:cubicBezTo>
                <a:cubicBezTo>
                  <a:pt x="329675" y="178592"/>
                  <a:pt x="328943" y="179324"/>
                  <a:pt x="328211" y="178592"/>
                </a:cubicBezTo>
                <a:cubicBezTo>
                  <a:pt x="326747" y="177860"/>
                  <a:pt x="324552" y="180788"/>
                  <a:pt x="323820" y="177860"/>
                </a:cubicBezTo>
                <a:cubicBezTo>
                  <a:pt x="324552" y="175664"/>
                  <a:pt x="326016" y="173469"/>
                  <a:pt x="328943" y="174201"/>
                </a:cubicBezTo>
                <a:close/>
                <a:moveTo>
                  <a:pt x="339922" y="166881"/>
                </a:moveTo>
                <a:cubicBezTo>
                  <a:pt x="340654" y="168345"/>
                  <a:pt x="341385" y="169809"/>
                  <a:pt x="341385" y="171272"/>
                </a:cubicBezTo>
                <a:cubicBezTo>
                  <a:pt x="341385" y="174200"/>
                  <a:pt x="340654" y="175664"/>
                  <a:pt x="339190" y="175664"/>
                </a:cubicBezTo>
                <a:cubicBezTo>
                  <a:pt x="338458" y="175664"/>
                  <a:pt x="338458" y="174200"/>
                  <a:pt x="338458" y="172736"/>
                </a:cubicBezTo>
                <a:cubicBezTo>
                  <a:pt x="338458" y="170541"/>
                  <a:pt x="338458" y="168345"/>
                  <a:pt x="339922" y="166881"/>
                </a:cubicBezTo>
                <a:close/>
                <a:moveTo>
                  <a:pt x="311377" y="148583"/>
                </a:moveTo>
                <a:cubicBezTo>
                  <a:pt x="315037" y="153706"/>
                  <a:pt x="316500" y="150047"/>
                  <a:pt x="317964" y="153706"/>
                </a:cubicBezTo>
                <a:cubicBezTo>
                  <a:pt x="320160" y="158830"/>
                  <a:pt x="316500" y="158098"/>
                  <a:pt x="316500" y="162489"/>
                </a:cubicBezTo>
                <a:cubicBezTo>
                  <a:pt x="315768" y="158098"/>
                  <a:pt x="314305" y="154438"/>
                  <a:pt x="311377" y="148583"/>
                </a:cubicBezTo>
                <a:close/>
                <a:moveTo>
                  <a:pt x="115225" y="146388"/>
                </a:moveTo>
                <a:cubicBezTo>
                  <a:pt x="114493" y="149316"/>
                  <a:pt x="113761" y="150779"/>
                  <a:pt x="112297" y="152975"/>
                </a:cubicBezTo>
                <a:cubicBezTo>
                  <a:pt x="110833" y="153707"/>
                  <a:pt x="110102" y="155171"/>
                  <a:pt x="109370" y="156635"/>
                </a:cubicBezTo>
                <a:cubicBezTo>
                  <a:pt x="109370" y="152243"/>
                  <a:pt x="112297" y="150048"/>
                  <a:pt x="115225" y="146388"/>
                </a:cubicBezTo>
                <a:close/>
                <a:moveTo>
                  <a:pt x="311377" y="139800"/>
                </a:moveTo>
                <a:cubicBezTo>
                  <a:pt x="312109" y="139069"/>
                  <a:pt x="313573" y="139800"/>
                  <a:pt x="314305" y="141996"/>
                </a:cubicBezTo>
                <a:cubicBezTo>
                  <a:pt x="315768" y="144192"/>
                  <a:pt x="316501" y="147120"/>
                  <a:pt x="315037" y="147851"/>
                </a:cubicBezTo>
                <a:cubicBezTo>
                  <a:pt x="313573" y="148583"/>
                  <a:pt x="312841" y="145656"/>
                  <a:pt x="312841" y="144924"/>
                </a:cubicBezTo>
                <a:cubicBezTo>
                  <a:pt x="311377" y="142728"/>
                  <a:pt x="310645" y="140532"/>
                  <a:pt x="311377" y="139800"/>
                </a:cubicBezTo>
                <a:close/>
                <a:moveTo>
                  <a:pt x="340837" y="139342"/>
                </a:moveTo>
                <a:cubicBezTo>
                  <a:pt x="341386" y="139800"/>
                  <a:pt x="342117" y="140898"/>
                  <a:pt x="342849" y="141996"/>
                </a:cubicBezTo>
                <a:cubicBezTo>
                  <a:pt x="344313" y="144192"/>
                  <a:pt x="345777" y="146387"/>
                  <a:pt x="345777" y="148583"/>
                </a:cubicBezTo>
                <a:cubicBezTo>
                  <a:pt x="346509" y="150779"/>
                  <a:pt x="345777" y="151511"/>
                  <a:pt x="345045" y="150779"/>
                </a:cubicBezTo>
                <a:cubicBezTo>
                  <a:pt x="342849" y="149315"/>
                  <a:pt x="341385" y="152243"/>
                  <a:pt x="336994" y="146387"/>
                </a:cubicBezTo>
                <a:cubicBezTo>
                  <a:pt x="337726" y="144192"/>
                  <a:pt x="340654" y="144924"/>
                  <a:pt x="339922" y="140532"/>
                </a:cubicBezTo>
                <a:cubicBezTo>
                  <a:pt x="339922" y="139068"/>
                  <a:pt x="340288" y="138885"/>
                  <a:pt x="340837" y="139342"/>
                </a:cubicBezTo>
                <a:close/>
                <a:moveTo>
                  <a:pt x="96927" y="138337"/>
                </a:moveTo>
                <a:cubicBezTo>
                  <a:pt x="97659" y="139801"/>
                  <a:pt x="96195" y="142728"/>
                  <a:pt x="94732" y="144924"/>
                </a:cubicBezTo>
                <a:cubicBezTo>
                  <a:pt x="93268" y="147120"/>
                  <a:pt x="92536" y="147120"/>
                  <a:pt x="92536" y="146388"/>
                </a:cubicBezTo>
                <a:cubicBezTo>
                  <a:pt x="91804" y="145656"/>
                  <a:pt x="91804" y="143460"/>
                  <a:pt x="94000" y="140533"/>
                </a:cubicBezTo>
                <a:cubicBezTo>
                  <a:pt x="94732" y="139069"/>
                  <a:pt x="96927" y="138337"/>
                  <a:pt x="96927" y="138337"/>
                </a:cubicBezTo>
                <a:close/>
                <a:moveTo>
                  <a:pt x="384568" y="133215"/>
                </a:moveTo>
                <a:cubicBezTo>
                  <a:pt x="385300" y="135410"/>
                  <a:pt x="386032" y="137606"/>
                  <a:pt x="386764" y="140534"/>
                </a:cubicBezTo>
                <a:cubicBezTo>
                  <a:pt x="388228" y="140534"/>
                  <a:pt x="388228" y="138338"/>
                  <a:pt x="386764" y="135410"/>
                </a:cubicBezTo>
                <a:cubicBezTo>
                  <a:pt x="386032" y="134678"/>
                  <a:pt x="385300" y="133947"/>
                  <a:pt x="384568" y="133215"/>
                </a:cubicBezTo>
                <a:close/>
                <a:moveTo>
                  <a:pt x="319427" y="129553"/>
                </a:moveTo>
                <a:cubicBezTo>
                  <a:pt x="320891" y="129553"/>
                  <a:pt x="321624" y="128821"/>
                  <a:pt x="323819" y="131749"/>
                </a:cubicBezTo>
                <a:cubicBezTo>
                  <a:pt x="324551" y="132481"/>
                  <a:pt x="324551" y="133213"/>
                  <a:pt x="324551" y="133945"/>
                </a:cubicBezTo>
                <a:cubicBezTo>
                  <a:pt x="323819" y="136141"/>
                  <a:pt x="322355" y="134677"/>
                  <a:pt x="320160" y="132481"/>
                </a:cubicBezTo>
                <a:cubicBezTo>
                  <a:pt x="319427" y="131749"/>
                  <a:pt x="319427" y="131749"/>
                  <a:pt x="317964" y="130285"/>
                </a:cubicBezTo>
                <a:cubicBezTo>
                  <a:pt x="318696" y="130285"/>
                  <a:pt x="318696" y="129553"/>
                  <a:pt x="319427" y="129553"/>
                </a:cubicBezTo>
                <a:close/>
                <a:moveTo>
                  <a:pt x="288688" y="116379"/>
                </a:moveTo>
                <a:cubicBezTo>
                  <a:pt x="288688" y="114916"/>
                  <a:pt x="290884" y="116379"/>
                  <a:pt x="292348" y="117111"/>
                </a:cubicBezTo>
                <a:cubicBezTo>
                  <a:pt x="293079" y="117111"/>
                  <a:pt x="295275" y="119307"/>
                  <a:pt x="295275" y="119307"/>
                </a:cubicBezTo>
                <a:cubicBezTo>
                  <a:pt x="294543" y="119673"/>
                  <a:pt x="295092" y="121503"/>
                  <a:pt x="294909" y="122692"/>
                </a:cubicBezTo>
                <a:lnTo>
                  <a:pt x="290151" y="122235"/>
                </a:lnTo>
                <a:lnTo>
                  <a:pt x="290152" y="123698"/>
                </a:lnTo>
                <a:cubicBezTo>
                  <a:pt x="290152" y="124247"/>
                  <a:pt x="289786" y="124430"/>
                  <a:pt x="287956" y="123698"/>
                </a:cubicBezTo>
                <a:cubicBezTo>
                  <a:pt x="287224" y="122966"/>
                  <a:pt x="285760" y="121502"/>
                  <a:pt x="285760" y="120770"/>
                </a:cubicBezTo>
                <a:lnTo>
                  <a:pt x="289960" y="121470"/>
                </a:lnTo>
                <a:close/>
                <a:moveTo>
                  <a:pt x="322356" y="106864"/>
                </a:moveTo>
                <a:cubicBezTo>
                  <a:pt x="324551" y="106864"/>
                  <a:pt x="326015" y="108328"/>
                  <a:pt x="327479" y="110524"/>
                </a:cubicBezTo>
                <a:cubicBezTo>
                  <a:pt x="328211" y="111987"/>
                  <a:pt x="328943" y="113451"/>
                  <a:pt x="327479" y="112719"/>
                </a:cubicBezTo>
                <a:cubicBezTo>
                  <a:pt x="326015" y="111987"/>
                  <a:pt x="323820" y="109792"/>
                  <a:pt x="322356" y="108328"/>
                </a:cubicBezTo>
                <a:cubicBezTo>
                  <a:pt x="321624" y="106864"/>
                  <a:pt x="321624" y="106864"/>
                  <a:pt x="322356" y="106864"/>
                </a:cubicBezTo>
                <a:close/>
                <a:moveTo>
                  <a:pt x="272586" y="98813"/>
                </a:moveTo>
                <a:cubicBezTo>
                  <a:pt x="273318" y="98813"/>
                  <a:pt x="274050" y="98813"/>
                  <a:pt x="275513" y="98813"/>
                </a:cubicBezTo>
                <a:cubicBezTo>
                  <a:pt x="277709" y="99545"/>
                  <a:pt x="276977" y="100277"/>
                  <a:pt x="276977" y="100277"/>
                </a:cubicBezTo>
                <a:cubicBezTo>
                  <a:pt x="276977" y="101009"/>
                  <a:pt x="275513" y="101009"/>
                  <a:pt x="274050" y="100277"/>
                </a:cubicBezTo>
                <a:cubicBezTo>
                  <a:pt x="273318" y="99545"/>
                  <a:pt x="272586" y="98813"/>
                  <a:pt x="272586" y="98813"/>
                </a:cubicBezTo>
                <a:close/>
                <a:moveTo>
                  <a:pt x="261607" y="89299"/>
                </a:moveTo>
                <a:cubicBezTo>
                  <a:pt x="268194" y="90031"/>
                  <a:pt x="271122" y="89299"/>
                  <a:pt x="276245" y="91495"/>
                </a:cubicBezTo>
                <a:cubicBezTo>
                  <a:pt x="277709" y="93690"/>
                  <a:pt x="279173" y="95886"/>
                  <a:pt x="281369" y="98814"/>
                </a:cubicBezTo>
                <a:cubicBezTo>
                  <a:pt x="274781" y="95886"/>
                  <a:pt x="270390" y="92227"/>
                  <a:pt x="261607" y="89299"/>
                </a:cubicBezTo>
                <a:close/>
                <a:moveTo>
                  <a:pt x="282832" y="87104"/>
                </a:moveTo>
                <a:cubicBezTo>
                  <a:pt x="264535" y="85640"/>
                  <a:pt x="246237" y="87836"/>
                  <a:pt x="228671" y="95887"/>
                </a:cubicBezTo>
                <a:cubicBezTo>
                  <a:pt x="233063" y="99547"/>
                  <a:pt x="238186" y="103206"/>
                  <a:pt x="246969" y="109062"/>
                </a:cubicBezTo>
                <a:cubicBezTo>
                  <a:pt x="249896" y="111257"/>
                  <a:pt x="248433" y="111257"/>
                  <a:pt x="244773" y="110525"/>
                </a:cubicBezTo>
                <a:cubicBezTo>
                  <a:pt x="236722" y="109062"/>
                  <a:pt x="237454" y="110525"/>
                  <a:pt x="241114" y="113453"/>
                </a:cubicBezTo>
                <a:cubicBezTo>
                  <a:pt x="241846" y="114185"/>
                  <a:pt x="244773" y="115649"/>
                  <a:pt x="244773" y="115649"/>
                </a:cubicBezTo>
                <a:cubicBezTo>
                  <a:pt x="243310" y="117113"/>
                  <a:pt x="235258" y="114917"/>
                  <a:pt x="232331" y="116381"/>
                </a:cubicBezTo>
                <a:cubicBezTo>
                  <a:pt x="228671" y="117113"/>
                  <a:pt x="246969" y="120772"/>
                  <a:pt x="238918" y="121504"/>
                </a:cubicBezTo>
                <a:cubicBezTo>
                  <a:pt x="232331" y="122236"/>
                  <a:pt x="238918" y="123700"/>
                  <a:pt x="246969" y="125896"/>
                </a:cubicBezTo>
                <a:cubicBezTo>
                  <a:pt x="250629" y="127359"/>
                  <a:pt x="254288" y="128823"/>
                  <a:pt x="255752" y="131751"/>
                </a:cubicBezTo>
                <a:cubicBezTo>
                  <a:pt x="256484" y="133947"/>
                  <a:pt x="255020" y="133215"/>
                  <a:pt x="252093" y="132483"/>
                </a:cubicBezTo>
                <a:cubicBezTo>
                  <a:pt x="246969" y="130287"/>
                  <a:pt x="239650" y="126627"/>
                  <a:pt x="233063" y="126627"/>
                </a:cubicBezTo>
                <a:cubicBezTo>
                  <a:pt x="221352" y="126627"/>
                  <a:pt x="220620" y="128823"/>
                  <a:pt x="231599" y="131751"/>
                </a:cubicBezTo>
                <a:cubicBezTo>
                  <a:pt x="245505" y="137606"/>
                  <a:pt x="244773" y="144193"/>
                  <a:pt x="249896" y="152244"/>
                </a:cubicBezTo>
                <a:cubicBezTo>
                  <a:pt x="252093" y="155904"/>
                  <a:pt x="245505" y="158100"/>
                  <a:pt x="243310" y="156636"/>
                </a:cubicBezTo>
                <a:cubicBezTo>
                  <a:pt x="241114" y="155172"/>
                  <a:pt x="238918" y="153708"/>
                  <a:pt x="237454" y="152244"/>
                </a:cubicBezTo>
                <a:cubicBezTo>
                  <a:pt x="233063" y="148585"/>
                  <a:pt x="227939" y="148585"/>
                  <a:pt x="226476" y="150780"/>
                </a:cubicBezTo>
                <a:cubicBezTo>
                  <a:pt x="225012" y="152244"/>
                  <a:pt x="227207" y="153708"/>
                  <a:pt x="230867" y="155904"/>
                </a:cubicBezTo>
                <a:cubicBezTo>
                  <a:pt x="235258" y="159563"/>
                  <a:pt x="234527" y="160295"/>
                  <a:pt x="230135" y="160295"/>
                </a:cubicBezTo>
                <a:lnTo>
                  <a:pt x="229403" y="160295"/>
                </a:lnTo>
                <a:cubicBezTo>
                  <a:pt x="222084" y="161759"/>
                  <a:pt x="223548" y="162491"/>
                  <a:pt x="227207" y="166882"/>
                </a:cubicBezTo>
                <a:cubicBezTo>
                  <a:pt x="225012" y="167614"/>
                  <a:pt x="222816" y="166151"/>
                  <a:pt x="220620" y="167614"/>
                </a:cubicBezTo>
                <a:cubicBezTo>
                  <a:pt x="220620" y="169810"/>
                  <a:pt x="222084" y="171274"/>
                  <a:pt x="221352" y="174202"/>
                </a:cubicBezTo>
                <a:cubicBezTo>
                  <a:pt x="220620" y="176397"/>
                  <a:pt x="219888" y="178593"/>
                  <a:pt x="219157" y="178593"/>
                </a:cubicBezTo>
                <a:cubicBezTo>
                  <a:pt x="216961" y="178593"/>
                  <a:pt x="215497" y="180789"/>
                  <a:pt x="214765" y="182985"/>
                </a:cubicBezTo>
                <a:cubicBezTo>
                  <a:pt x="212569" y="187376"/>
                  <a:pt x="213301" y="186644"/>
                  <a:pt x="211838" y="185912"/>
                </a:cubicBezTo>
                <a:lnTo>
                  <a:pt x="211105" y="185912"/>
                </a:lnTo>
                <a:cubicBezTo>
                  <a:pt x="209641" y="185180"/>
                  <a:pt x="208178" y="188108"/>
                  <a:pt x="212569" y="189572"/>
                </a:cubicBezTo>
                <a:cubicBezTo>
                  <a:pt x="213301" y="189572"/>
                  <a:pt x="212569" y="190304"/>
                  <a:pt x="211838" y="191036"/>
                </a:cubicBezTo>
                <a:cubicBezTo>
                  <a:pt x="209641" y="192499"/>
                  <a:pt x="210374" y="196159"/>
                  <a:pt x="212569" y="198355"/>
                </a:cubicBezTo>
                <a:cubicBezTo>
                  <a:pt x="214033" y="200550"/>
                  <a:pt x="215497" y="202746"/>
                  <a:pt x="217693" y="204942"/>
                </a:cubicBezTo>
                <a:cubicBezTo>
                  <a:pt x="218424" y="206406"/>
                  <a:pt x="220620" y="207869"/>
                  <a:pt x="218424" y="207869"/>
                </a:cubicBezTo>
                <a:cubicBezTo>
                  <a:pt x="216229" y="207869"/>
                  <a:pt x="219888" y="211529"/>
                  <a:pt x="216961" y="210797"/>
                </a:cubicBezTo>
                <a:cubicBezTo>
                  <a:pt x="215497" y="210065"/>
                  <a:pt x="214033" y="209333"/>
                  <a:pt x="212569" y="207138"/>
                </a:cubicBezTo>
                <a:cubicBezTo>
                  <a:pt x="209641" y="202746"/>
                  <a:pt x="211105" y="199087"/>
                  <a:pt x="208910" y="195427"/>
                </a:cubicBezTo>
                <a:cubicBezTo>
                  <a:pt x="207446" y="192499"/>
                  <a:pt x="203786" y="191036"/>
                  <a:pt x="204518" y="187376"/>
                </a:cubicBezTo>
                <a:cubicBezTo>
                  <a:pt x="203054" y="190304"/>
                  <a:pt x="200859" y="192499"/>
                  <a:pt x="200859" y="196159"/>
                </a:cubicBezTo>
                <a:cubicBezTo>
                  <a:pt x="199395" y="196891"/>
                  <a:pt x="198663" y="193963"/>
                  <a:pt x="197199" y="193963"/>
                </a:cubicBezTo>
                <a:cubicBezTo>
                  <a:pt x="196467" y="195427"/>
                  <a:pt x="196467" y="197623"/>
                  <a:pt x="197931" y="199818"/>
                </a:cubicBezTo>
                <a:cubicBezTo>
                  <a:pt x="198663" y="201282"/>
                  <a:pt x="200859" y="202746"/>
                  <a:pt x="200127" y="204942"/>
                </a:cubicBezTo>
                <a:cubicBezTo>
                  <a:pt x="199395" y="206406"/>
                  <a:pt x="197199" y="204210"/>
                  <a:pt x="195735" y="202746"/>
                </a:cubicBezTo>
                <a:cubicBezTo>
                  <a:pt x="195735" y="202746"/>
                  <a:pt x="195003" y="202014"/>
                  <a:pt x="194271" y="201282"/>
                </a:cubicBezTo>
                <a:cubicBezTo>
                  <a:pt x="193540" y="206406"/>
                  <a:pt x="197931" y="214457"/>
                  <a:pt x="192808" y="214457"/>
                </a:cubicBezTo>
                <a:cubicBezTo>
                  <a:pt x="189880" y="211529"/>
                  <a:pt x="186221" y="206406"/>
                  <a:pt x="183293" y="199818"/>
                </a:cubicBezTo>
                <a:cubicBezTo>
                  <a:pt x="184757" y="209333"/>
                  <a:pt x="188416" y="218116"/>
                  <a:pt x="197931" y="224703"/>
                </a:cubicBezTo>
                <a:cubicBezTo>
                  <a:pt x="188416" y="224703"/>
                  <a:pt x="184025" y="209333"/>
                  <a:pt x="178902" y="203478"/>
                </a:cubicBezTo>
                <a:cubicBezTo>
                  <a:pt x="178902" y="210065"/>
                  <a:pt x="184757" y="219580"/>
                  <a:pt x="187684" y="226167"/>
                </a:cubicBezTo>
                <a:cubicBezTo>
                  <a:pt x="182561" y="223972"/>
                  <a:pt x="178902" y="215920"/>
                  <a:pt x="175974" y="212261"/>
                </a:cubicBezTo>
                <a:cubicBezTo>
                  <a:pt x="174510" y="212993"/>
                  <a:pt x="178169" y="218848"/>
                  <a:pt x="178902" y="221776"/>
                </a:cubicBezTo>
                <a:cubicBezTo>
                  <a:pt x="175242" y="218116"/>
                  <a:pt x="172314" y="212261"/>
                  <a:pt x="169386" y="206406"/>
                </a:cubicBezTo>
                <a:cubicBezTo>
                  <a:pt x="169386" y="212993"/>
                  <a:pt x="170850" y="219580"/>
                  <a:pt x="170850" y="224703"/>
                </a:cubicBezTo>
                <a:cubicBezTo>
                  <a:pt x="165727" y="218116"/>
                  <a:pt x="162067" y="209333"/>
                  <a:pt x="158408" y="202014"/>
                </a:cubicBezTo>
                <a:cubicBezTo>
                  <a:pt x="155480" y="210065"/>
                  <a:pt x="167923" y="225435"/>
                  <a:pt x="168655" y="232754"/>
                </a:cubicBezTo>
                <a:cubicBezTo>
                  <a:pt x="164263" y="226167"/>
                  <a:pt x="159872" y="219580"/>
                  <a:pt x="156944" y="212261"/>
                </a:cubicBezTo>
                <a:cubicBezTo>
                  <a:pt x="155480" y="218116"/>
                  <a:pt x="164263" y="228363"/>
                  <a:pt x="164995" y="234218"/>
                </a:cubicBezTo>
                <a:cubicBezTo>
                  <a:pt x="161336" y="232754"/>
                  <a:pt x="158408" y="221776"/>
                  <a:pt x="156212" y="220312"/>
                </a:cubicBezTo>
                <a:cubicBezTo>
                  <a:pt x="153285" y="218848"/>
                  <a:pt x="154016" y="221044"/>
                  <a:pt x="154748" y="222508"/>
                </a:cubicBezTo>
                <a:cubicBezTo>
                  <a:pt x="159140" y="230559"/>
                  <a:pt x="164263" y="238610"/>
                  <a:pt x="164995" y="242269"/>
                </a:cubicBezTo>
                <a:cubicBezTo>
                  <a:pt x="165727" y="249588"/>
                  <a:pt x="174510" y="259835"/>
                  <a:pt x="185488" y="266422"/>
                </a:cubicBezTo>
                <a:cubicBezTo>
                  <a:pt x="208178" y="281792"/>
                  <a:pt x="236722" y="283988"/>
                  <a:pt x="261607" y="281061"/>
                </a:cubicBezTo>
                <a:cubicBezTo>
                  <a:pt x="268926" y="279597"/>
                  <a:pt x="270390" y="278133"/>
                  <a:pt x="274050" y="275937"/>
                </a:cubicBezTo>
                <a:cubicBezTo>
                  <a:pt x="281369" y="273009"/>
                  <a:pt x="295275" y="267886"/>
                  <a:pt x="297471" y="268618"/>
                </a:cubicBezTo>
                <a:cubicBezTo>
                  <a:pt x="303326" y="271546"/>
                  <a:pt x="317232" y="263495"/>
                  <a:pt x="326015" y="257639"/>
                </a:cubicBezTo>
                <a:cubicBezTo>
                  <a:pt x="336262" y="250686"/>
                  <a:pt x="346509" y="243001"/>
                  <a:pt x="355749" y="233303"/>
                </a:cubicBezTo>
                <a:lnTo>
                  <a:pt x="375136" y="203512"/>
                </a:lnTo>
                <a:lnTo>
                  <a:pt x="369198" y="221044"/>
                </a:lnTo>
                <a:cubicBezTo>
                  <a:pt x="380177" y="210797"/>
                  <a:pt x="386032" y="196159"/>
                  <a:pt x="388228" y="181521"/>
                </a:cubicBezTo>
                <a:cubicBezTo>
                  <a:pt x="387496" y="179325"/>
                  <a:pt x="386032" y="177861"/>
                  <a:pt x="384568" y="175665"/>
                </a:cubicBezTo>
                <a:lnTo>
                  <a:pt x="382373" y="182146"/>
                </a:lnTo>
                <a:lnTo>
                  <a:pt x="382373" y="168346"/>
                </a:lnTo>
                <a:cubicBezTo>
                  <a:pt x="382373" y="167614"/>
                  <a:pt x="381640" y="166882"/>
                  <a:pt x="381640" y="166151"/>
                </a:cubicBezTo>
                <a:cubicBezTo>
                  <a:pt x="373590" y="145657"/>
                  <a:pt x="359683" y="128823"/>
                  <a:pt x="344313" y="114917"/>
                </a:cubicBezTo>
                <a:cubicBezTo>
                  <a:pt x="335530" y="107598"/>
                  <a:pt x="326747" y="101742"/>
                  <a:pt x="317965" y="96619"/>
                </a:cubicBezTo>
                <a:cubicBezTo>
                  <a:pt x="316501" y="95887"/>
                  <a:pt x="315037" y="95155"/>
                  <a:pt x="313573" y="94423"/>
                </a:cubicBezTo>
                <a:cubicBezTo>
                  <a:pt x="304058" y="91496"/>
                  <a:pt x="293811" y="87836"/>
                  <a:pt x="282832" y="87104"/>
                </a:cubicBezTo>
                <a:close/>
                <a:moveTo>
                  <a:pt x="202322" y="10986"/>
                </a:moveTo>
                <a:lnTo>
                  <a:pt x="201375" y="11413"/>
                </a:lnTo>
                <a:lnTo>
                  <a:pt x="199562" y="11558"/>
                </a:lnTo>
                <a:close/>
                <a:moveTo>
                  <a:pt x="253556" y="739"/>
                </a:moveTo>
                <a:cubicBezTo>
                  <a:pt x="285760" y="-2189"/>
                  <a:pt x="319428" y="3666"/>
                  <a:pt x="350900" y="16841"/>
                </a:cubicBezTo>
                <a:cubicBezTo>
                  <a:pt x="369198" y="23428"/>
                  <a:pt x="386764" y="37334"/>
                  <a:pt x="402866" y="49777"/>
                </a:cubicBezTo>
                <a:cubicBezTo>
                  <a:pt x="409453" y="55632"/>
                  <a:pt x="412381" y="62219"/>
                  <a:pt x="416040" y="65879"/>
                </a:cubicBezTo>
                <a:cubicBezTo>
                  <a:pt x="420432" y="69538"/>
                  <a:pt x="425555" y="72466"/>
                  <a:pt x="430678" y="79053"/>
                </a:cubicBezTo>
                <a:cubicBezTo>
                  <a:pt x="447512" y="100279"/>
                  <a:pt x="461419" y="124432"/>
                  <a:pt x="468006" y="148585"/>
                </a:cubicBezTo>
                <a:cubicBezTo>
                  <a:pt x="477521" y="184448"/>
                  <a:pt x="484108" y="220312"/>
                  <a:pt x="476789" y="259103"/>
                </a:cubicBezTo>
                <a:cubicBezTo>
                  <a:pt x="470934" y="296431"/>
                  <a:pt x="454831" y="332294"/>
                  <a:pt x="432142" y="362303"/>
                </a:cubicBezTo>
                <a:cubicBezTo>
                  <a:pt x="410185" y="390115"/>
                  <a:pt x="382373" y="412804"/>
                  <a:pt x="351632" y="428174"/>
                </a:cubicBezTo>
                <a:cubicBezTo>
                  <a:pt x="323088" y="442813"/>
                  <a:pt x="292348" y="453059"/>
                  <a:pt x="259412" y="455987"/>
                </a:cubicBezTo>
                <a:cubicBezTo>
                  <a:pt x="219888" y="458915"/>
                  <a:pt x="178902" y="452328"/>
                  <a:pt x="143038" y="436225"/>
                </a:cubicBezTo>
                <a:cubicBezTo>
                  <a:pt x="137914" y="433298"/>
                  <a:pt x="131327" y="430370"/>
                  <a:pt x="126936" y="428174"/>
                </a:cubicBezTo>
                <a:cubicBezTo>
                  <a:pt x="110834" y="422319"/>
                  <a:pt x="104247" y="406949"/>
                  <a:pt x="87413" y="401826"/>
                </a:cubicBezTo>
                <a:cubicBezTo>
                  <a:pt x="72775" y="390115"/>
                  <a:pt x="59600" y="377673"/>
                  <a:pt x="47889" y="363034"/>
                </a:cubicBezTo>
                <a:cubicBezTo>
                  <a:pt x="36179" y="348396"/>
                  <a:pt x="26664" y="332294"/>
                  <a:pt x="19345" y="314728"/>
                </a:cubicBezTo>
                <a:cubicBezTo>
                  <a:pt x="11294" y="297163"/>
                  <a:pt x="5439" y="278133"/>
                  <a:pt x="2511" y="259835"/>
                </a:cubicBezTo>
                <a:cubicBezTo>
                  <a:pt x="-1880" y="226899"/>
                  <a:pt x="-1149" y="193231"/>
                  <a:pt x="9830" y="162491"/>
                </a:cubicBezTo>
                <a:cubicBezTo>
                  <a:pt x="19345" y="135410"/>
                  <a:pt x="32519" y="106866"/>
                  <a:pt x="50817" y="82713"/>
                </a:cubicBezTo>
                <a:cubicBezTo>
                  <a:pt x="71311" y="56364"/>
                  <a:pt x="99855" y="35139"/>
                  <a:pt x="131327" y="21232"/>
                </a:cubicBezTo>
                <a:cubicBezTo>
                  <a:pt x="137914" y="18305"/>
                  <a:pt x="145233" y="16841"/>
                  <a:pt x="151821" y="15377"/>
                </a:cubicBezTo>
                <a:lnTo>
                  <a:pt x="199562" y="11558"/>
                </a:lnTo>
                <a:lnTo>
                  <a:pt x="142306" y="23428"/>
                </a:lnTo>
                <a:cubicBezTo>
                  <a:pt x="123093" y="30381"/>
                  <a:pt x="104978" y="40262"/>
                  <a:pt x="88876" y="53436"/>
                </a:cubicBezTo>
                <a:cubicBezTo>
                  <a:pt x="52281" y="83445"/>
                  <a:pt x="28128" y="123700"/>
                  <a:pt x="15685" y="166882"/>
                </a:cubicBezTo>
                <a:cubicBezTo>
                  <a:pt x="3243" y="210797"/>
                  <a:pt x="3975" y="259835"/>
                  <a:pt x="22273" y="303750"/>
                </a:cubicBezTo>
                <a:cubicBezTo>
                  <a:pt x="40570" y="346932"/>
                  <a:pt x="71311" y="382796"/>
                  <a:pt x="109370" y="407681"/>
                </a:cubicBezTo>
                <a:cubicBezTo>
                  <a:pt x="128033" y="419758"/>
                  <a:pt x="148344" y="429455"/>
                  <a:pt x="169752" y="436134"/>
                </a:cubicBezTo>
                <a:lnTo>
                  <a:pt x="197844" y="440471"/>
                </a:lnTo>
                <a:lnTo>
                  <a:pt x="203695" y="442172"/>
                </a:lnTo>
                <a:lnTo>
                  <a:pt x="211136" y="442522"/>
                </a:lnTo>
                <a:lnTo>
                  <a:pt x="236722" y="446472"/>
                </a:lnTo>
                <a:cubicBezTo>
                  <a:pt x="282101" y="445740"/>
                  <a:pt x="326015" y="432566"/>
                  <a:pt x="363343" y="409145"/>
                </a:cubicBezTo>
                <a:cubicBezTo>
                  <a:pt x="361879" y="407681"/>
                  <a:pt x="358220" y="409877"/>
                  <a:pt x="356024" y="411341"/>
                </a:cubicBezTo>
                <a:cubicBezTo>
                  <a:pt x="324551" y="432566"/>
                  <a:pt x="286492" y="440617"/>
                  <a:pt x="248433" y="444277"/>
                </a:cubicBezTo>
                <a:lnTo>
                  <a:pt x="211136" y="442522"/>
                </a:lnTo>
                <a:lnTo>
                  <a:pt x="197844" y="440471"/>
                </a:lnTo>
                <a:lnTo>
                  <a:pt x="160604" y="429638"/>
                </a:lnTo>
                <a:cubicBezTo>
                  <a:pt x="135719" y="419392"/>
                  <a:pt x="112297" y="406217"/>
                  <a:pt x="91072" y="389383"/>
                </a:cubicBezTo>
                <a:cubicBezTo>
                  <a:pt x="74970" y="376941"/>
                  <a:pt x="61796" y="362303"/>
                  <a:pt x="51549" y="345469"/>
                </a:cubicBezTo>
                <a:cubicBezTo>
                  <a:pt x="44962" y="335222"/>
                  <a:pt x="39106" y="325707"/>
                  <a:pt x="33251" y="315460"/>
                </a:cubicBezTo>
                <a:cubicBezTo>
                  <a:pt x="18613" y="291307"/>
                  <a:pt x="12026" y="260567"/>
                  <a:pt x="11294" y="232023"/>
                </a:cubicBezTo>
                <a:cubicBezTo>
                  <a:pt x="11294" y="221776"/>
                  <a:pt x="14222" y="212261"/>
                  <a:pt x="14953" y="199818"/>
                </a:cubicBezTo>
                <a:cubicBezTo>
                  <a:pt x="15685" y="184448"/>
                  <a:pt x="19345" y="169810"/>
                  <a:pt x="25932" y="155172"/>
                </a:cubicBezTo>
                <a:cubicBezTo>
                  <a:pt x="30323" y="144193"/>
                  <a:pt x="35447" y="131751"/>
                  <a:pt x="40570" y="120772"/>
                </a:cubicBezTo>
                <a:cubicBezTo>
                  <a:pt x="42034" y="116381"/>
                  <a:pt x="44230" y="111989"/>
                  <a:pt x="48621" y="109062"/>
                </a:cubicBezTo>
                <a:cubicBezTo>
                  <a:pt x="41302" y="122968"/>
                  <a:pt x="35447" y="136142"/>
                  <a:pt x="30323" y="150049"/>
                </a:cubicBezTo>
                <a:cubicBezTo>
                  <a:pt x="28860" y="152976"/>
                  <a:pt x="28128" y="155904"/>
                  <a:pt x="26664" y="158831"/>
                </a:cubicBezTo>
                <a:cubicBezTo>
                  <a:pt x="23004" y="169810"/>
                  <a:pt x="22273" y="178593"/>
                  <a:pt x="21541" y="188108"/>
                </a:cubicBezTo>
                <a:cubicBezTo>
                  <a:pt x="20809" y="193963"/>
                  <a:pt x="16417" y="202746"/>
                  <a:pt x="16417" y="214457"/>
                </a:cubicBezTo>
                <a:cubicBezTo>
                  <a:pt x="16417" y="219580"/>
                  <a:pt x="16417" y="225435"/>
                  <a:pt x="17149" y="228363"/>
                </a:cubicBezTo>
                <a:cubicBezTo>
                  <a:pt x="20077" y="237878"/>
                  <a:pt x="20809" y="249588"/>
                  <a:pt x="23004" y="262031"/>
                </a:cubicBezTo>
                <a:cubicBezTo>
                  <a:pt x="26664" y="279597"/>
                  <a:pt x="31787" y="297163"/>
                  <a:pt x="39839" y="311069"/>
                </a:cubicBezTo>
                <a:cubicBezTo>
                  <a:pt x="51549" y="330830"/>
                  <a:pt x="63259" y="348396"/>
                  <a:pt x="77166" y="365230"/>
                </a:cubicBezTo>
                <a:cubicBezTo>
                  <a:pt x="80825" y="368158"/>
                  <a:pt x="84485" y="372549"/>
                  <a:pt x="87413" y="375477"/>
                </a:cubicBezTo>
                <a:cubicBezTo>
                  <a:pt x="96195" y="384260"/>
                  <a:pt x="103514" y="383528"/>
                  <a:pt x="110102" y="390847"/>
                </a:cubicBezTo>
                <a:cubicBezTo>
                  <a:pt x="115957" y="398166"/>
                  <a:pt x="124008" y="402558"/>
                  <a:pt x="132791" y="407681"/>
                </a:cubicBezTo>
                <a:cubicBezTo>
                  <a:pt x="155480" y="420123"/>
                  <a:pt x="180365" y="428174"/>
                  <a:pt x="205250" y="431102"/>
                </a:cubicBezTo>
                <a:cubicBezTo>
                  <a:pt x="218424" y="432566"/>
                  <a:pt x="231599" y="435494"/>
                  <a:pt x="245505" y="434030"/>
                </a:cubicBezTo>
                <a:cubicBezTo>
                  <a:pt x="261607" y="432566"/>
                  <a:pt x="278441" y="429638"/>
                  <a:pt x="293811" y="424515"/>
                </a:cubicBezTo>
                <a:cubicBezTo>
                  <a:pt x="299667" y="422319"/>
                  <a:pt x="315037" y="417928"/>
                  <a:pt x="309913" y="415000"/>
                </a:cubicBezTo>
                <a:cubicBezTo>
                  <a:pt x="308449" y="415000"/>
                  <a:pt x="317232" y="410609"/>
                  <a:pt x="322356" y="409145"/>
                </a:cubicBezTo>
                <a:cubicBezTo>
                  <a:pt x="334066" y="406217"/>
                  <a:pt x="342117" y="400362"/>
                  <a:pt x="348704" y="393775"/>
                </a:cubicBezTo>
                <a:cubicBezTo>
                  <a:pt x="353096" y="390115"/>
                  <a:pt x="357487" y="387188"/>
                  <a:pt x="364075" y="383528"/>
                </a:cubicBezTo>
                <a:cubicBezTo>
                  <a:pt x="372126" y="379868"/>
                  <a:pt x="380909" y="372549"/>
                  <a:pt x="386764" y="365230"/>
                </a:cubicBezTo>
                <a:cubicBezTo>
                  <a:pt x="394815" y="356447"/>
                  <a:pt x="403598" y="344737"/>
                  <a:pt x="399206" y="342541"/>
                </a:cubicBezTo>
                <a:cubicBezTo>
                  <a:pt x="398475" y="341809"/>
                  <a:pt x="399938" y="338881"/>
                  <a:pt x="402866" y="334490"/>
                </a:cubicBezTo>
                <a:cubicBezTo>
                  <a:pt x="405062" y="331562"/>
                  <a:pt x="407989" y="329367"/>
                  <a:pt x="408721" y="330098"/>
                </a:cubicBezTo>
                <a:cubicBezTo>
                  <a:pt x="410185" y="331562"/>
                  <a:pt x="413845" y="328635"/>
                  <a:pt x="417504" y="322047"/>
                </a:cubicBezTo>
                <a:cubicBezTo>
                  <a:pt x="422628" y="314728"/>
                  <a:pt x="427019" y="305945"/>
                  <a:pt x="430678" y="297894"/>
                </a:cubicBezTo>
                <a:cubicBezTo>
                  <a:pt x="435070" y="288380"/>
                  <a:pt x="435802" y="281061"/>
                  <a:pt x="432142" y="276669"/>
                </a:cubicBezTo>
                <a:cubicBezTo>
                  <a:pt x="429947" y="273741"/>
                  <a:pt x="429947" y="267154"/>
                  <a:pt x="427019" y="269350"/>
                </a:cubicBezTo>
                <a:cubicBezTo>
                  <a:pt x="424823" y="271546"/>
                  <a:pt x="421895" y="282524"/>
                  <a:pt x="418968" y="283988"/>
                </a:cubicBezTo>
                <a:cubicBezTo>
                  <a:pt x="418968" y="279597"/>
                  <a:pt x="420432" y="274473"/>
                  <a:pt x="421895" y="267886"/>
                </a:cubicBezTo>
                <a:cubicBezTo>
                  <a:pt x="423359" y="261299"/>
                  <a:pt x="423359" y="257639"/>
                  <a:pt x="421895" y="256176"/>
                </a:cubicBezTo>
                <a:cubicBezTo>
                  <a:pt x="418968" y="261299"/>
                  <a:pt x="422628" y="264958"/>
                  <a:pt x="418968" y="270082"/>
                </a:cubicBezTo>
                <a:cubicBezTo>
                  <a:pt x="418236" y="268618"/>
                  <a:pt x="416772" y="267154"/>
                  <a:pt x="417504" y="263495"/>
                </a:cubicBezTo>
                <a:cubicBezTo>
                  <a:pt x="418236" y="259103"/>
                  <a:pt x="419700" y="253248"/>
                  <a:pt x="417504" y="253248"/>
                </a:cubicBezTo>
                <a:cubicBezTo>
                  <a:pt x="414576" y="253248"/>
                  <a:pt x="412381" y="245929"/>
                  <a:pt x="408721" y="249588"/>
                </a:cubicBezTo>
                <a:cubicBezTo>
                  <a:pt x="406525" y="251052"/>
                  <a:pt x="405062" y="251784"/>
                  <a:pt x="402866" y="255444"/>
                </a:cubicBezTo>
                <a:cubicBezTo>
                  <a:pt x="400670" y="259835"/>
                  <a:pt x="398475" y="262031"/>
                  <a:pt x="395547" y="267154"/>
                </a:cubicBezTo>
                <a:cubicBezTo>
                  <a:pt x="395547" y="263495"/>
                  <a:pt x="394815" y="259835"/>
                  <a:pt x="392619" y="259103"/>
                </a:cubicBezTo>
                <a:cubicBezTo>
                  <a:pt x="391887" y="259103"/>
                  <a:pt x="391156" y="258371"/>
                  <a:pt x="391156" y="256176"/>
                </a:cubicBezTo>
                <a:cubicBezTo>
                  <a:pt x="392619" y="245929"/>
                  <a:pt x="391887" y="234950"/>
                  <a:pt x="391887" y="224703"/>
                </a:cubicBezTo>
                <a:cubicBezTo>
                  <a:pt x="391156" y="221044"/>
                  <a:pt x="391887" y="218116"/>
                  <a:pt x="391887" y="214457"/>
                </a:cubicBezTo>
                <a:cubicBezTo>
                  <a:pt x="386032" y="226167"/>
                  <a:pt x="379445" y="237878"/>
                  <a:pt x="370662" y="246661"/>
                </a:cubicBezTo>
                <a:cubicBezTo>
                  <a:pt x="361879" y="256176"/>
                  <a:pt x="353096" y="263495"/>
                  <a:pt x="342849" y="268618"/>
                </a:cubicBezTo>
                <a:cubicBezTo>
                  <a:pt x="334798" y="273009"/>
                  <a:pt x="324551" y="280329"/>
                  <a:pt x="313573" y="285452"/>
                </a:cubicBezTo>
                <a:cubicBezTo>
                  <a:pt x="298935" y="293503"/>
                  <a:pt x="281369" y="299358"/>
                  <a:pt x="263803" y="300090"/>
                </a:cubicBezTo>
                <a:cubicBezTo>
                  <a:pt x="260875" y="300090"/>
                  <a:pt x="255752" y="300822"/>
                  <a:pt x="252824" y="300822"/>
                </a:cubicBezTo>
                <a:cubicBezTo>
                  <a:pt x="220620" y="305945"/>
                  <a:pt x="182561" y="290575"/>
                  <a:pt x="158408" y="267154"/>
                </a:cubicBezTo>
                <a:cubicBezTo>
                  <a:pt x="134255" y="245197"/>
                  <a:pt x="115957" y="209333"/>
                  <a:pt x="122544" y="168346"/>
                </a:cubicBezTo>
                <a:cubicBezTo>
                  <a:pt x="122544" y="165419"/>
                  <a:pt x="123276" y="162491"/>
                  <a:pt x="124008" y="159563"/>
                </a:cubicBezTo>
                <a:cubicBezTo>
                  <a:pt x="124740" y="155172"/>
                  <a:pt x="126204" y="150780"/>
                  <a:pt x="128400" y="146389"/>
                </a:cubicBezTo>
                <a:cubicBezTo>
                  <a:pt x="126936" y="146389"/>
                  <a:pt x="124740" y="144925"/>
                  <a:pt x="124008" y="142729"/>
                </a:cubicBezTo>
                <a:cubicBezTo>
                  <a:pt x="115957" y="149317"/>
                  <a:pt x="114493" y="141266"/>
                  <a:pt x="110834" y="139070"/>
                </a:cubicBezTo>
                <a:cubicBezTo>
                  <a:pt x="106442" y="136874"/>
                  <a:pt x="100587" y="139070"/>
                  <a:pt x="100587" y="128823"/>
                </a:cubicBezTo>
                <a:cubicBezTo>
                  <a:pt x="100587" y="127359"/>
                  <a:pt x="99855" y="125164"/>
                  <a:pt x="99123" y="125896"/>
                </a:cubicBezTo>
                <a:cubicBezTo>
                  <a:pt x="88876" y="133215"/>
                  <a:pt x="92536" y="114185"/>
                  <a:pt x="94732" y="103938"/>
                </a:cubicBezTo>
                <a:cubicBezTo>
                  <a:pt x="95464" y="92960"/>
                  <a:pt x="104978" y="76126"/>
                  <a:pt x="120349" y="60024"/>
                </a:cubicBezTo>
                <a:cubicBezTo>
                  <a:pt x="131693" y="48679"/>
                  <a:pt x="144502" y="38981"/>
                  <a:pt x="158316" y="30838"/>
                </a:cubicBezTo>
                <a:lnTo>
                  <a:pt x="201375" y="11413"/>
                </a:lnTo>
                <a:lnTo>
                  <a:pt x="206714" y="10986"/>
                </a:lnTo>
                <a:cubicBezTo>
                  <a:pt x="222084" y="5862"/>
                  <a:pt x="237454" y="2203"/>
                  <a:pt x="253556" y="739"/>
                </a:cubicBezTo>
                <a:close/>
              </a:path>
            </a:pathLst>
          </a:custGeom>
          <a:solidFill>
            <a:srgbClr val="F0D7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30267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849"/>
                                        </p:tgtEl>
                                        <p:attrNameLst>
                                          <p:attrName>style.visibility</p:attrName>
                                        </p:attrNameLst>
                                      </p:cBhvr>
                                      <p:to>
                                        <p:strVal val="visible"/>
                                      </p:to>
                                    </p:set>
                                    <p:animEffect transition="in" filter="fade">
                                      <p:cBhvr>
                                        <p:cTn id="7" dur="1500"/>
                                        <p:tgtEl>
                                          <p:spTgt spid="849"/>
                                        </p:tgtEl>
                                      </p:cBhvr>
                                    </p:animEffect>
                                  </p:childTnLst>
                                </p:cTn>
                              </p:par>
                              <p:par>
                                <p:cTn id="8" presetID="8" presetClass="emph" presetSubtype="0" fill="hold" nodeType="withEffect">
                                  <p:stCondLst>
                                    <p:cond delay="250"/>
                                  </p:stCondLst>
                                  <p:childTnLst>
                                    <p:animRot by="-21600000">
                                      <p:cBhvr>
                                        <p:cTn id="9" dur="1500" fill="hold"/>
                                        <p:tgtEl>
                                          <p:spTgt spid="849"/>
                                        </p:tgtEl>
                                        <p:attrNameLst>
                                          <p:attrName>r</p:attrName>
                                        </p:attrNameLst>
                                      </p:cBhvr>
                                    </p:animRot>
                                  </p:childTnLst>
                                </p:cTn>
                              </p:par>
                              <p:par>
                                <p:cTn id="10" presetID="10" presetClass="entr" presetSubtype="0" fill="hold" nodeType="withEffect">
                                  <p:stCondLst>
                                    <p:cond delay="250"/>
                                  </p:stCondLst>
                                  <p:childTnLst>
                                    <p:set>
                                      <p:cBhvr>
                                        <p:cTn id="11" dur="1" fill="hold">
                                          <p:stCondLst>
                                            <p:cond delay="0"/>
                                          </p:stCondLst>
                                        </p:cTn>
                                        <p:tgtEl>
                                          <p:spTgt spid="843"/>
                                        </p:tgtEl>
                                        <p:attrNameLst>
                                          <p:attrName>style.visibility</p:attrName>
                                        </p:attrNameLst>
                                      </p:cBhvr>
                                      <p:to>
                                        <p:strVal val="visible"/>
                                      </p:to>
                                    </p:set>
                                    <p:animEffect transition="in" filter="fade">
                                      <p:cBhvr>
                                        <p:cTn id="12" dur="2000"/>
                                        <p:tgtEl>
                                          <p:spTgt spid="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
          <p:cNvSpPr/>
          <p:nvPr/>
        </p:nvSpPr>
        <p:spPr>
          <a:xfrm>
            <a:off x="712175" y="1159900"/>
            <a:ext cx="7720500" cy="282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4"/>
          <p:cNvSpPr/>
          <p:nvPr/>
        </p:nvSpPr>
        <p:spPr>
          <a:xfrm>
            <a:off x="712175" y="2576200"/>
            <a:ext cx="7720500" cy="1404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
          <p:cNvSpPr txBox="1">
            <a:spLocks noGrp="1"/>
          </p:cNvSpPr>
          <p:nvPr>
            <p:ph type="title"/>
          </p:nvPr>
        </p:nvSpPr>
        <p:spPr>
          <a:xfrm>
            <a:off x="712175" y="1184683"/>
            <a:ext cx="7972625" cy="2820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US" sz="7200">
                <a:solidFill>
                  <a:schemeClr val="lt1"/>
                </a:solidFill>
                <a:latin typeface="Calibri"/>
                <a:ea typeface="Calibri"/>
                <a:cs typeface="Calibri"/>
                <a:sym typeface="Calibri"/>
              </a:rPr>
              <a:t>I. </a:t>
            </a:r>
            <a:br>
              <a:rPr lang="en-US" sz="7200">
                <a:solidFill>
                  <a:schemeClr val="lt1"/>
                </a:solidFill>
                <a:latin typeface="Calibri"/>
                <a:ea typeface="Calibri"/>
                <a:cs typeface="Calibri"/>
                <a:sym typeface="Calibri"/>
              </a:rPr>
            </a:br>
            <a:r>
              <a:rPr lang="en-US" sz="7200">
                <a:solidFill>
                  <a:schemeClr val="lt1"/>
                </a:solidFill>
                <a:latin typeface="Calibri"/>
                <a:ea typeface="Calibri"/>
                <a:cs typeface="Calibri"/>
                <a:sym typeface="Calibri"/>
              </a:rPr>
              <a:t>TÌM HIỂU CHUNG</a:t>
            </a:r>
            <a:endParaRPr sz="72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5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
          <p:cNvSpPr/>
          <p:nvPr/>
        </p:nvSpPr>
        <p:spPr>
          <a:xfrm>
            <a:off x="714650" y="716525"/>
            <a:ext cx="7710300" cy="3700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5" name="Google Shape;405;p5"/>
          <p:cNvPicPr preferRelativeResize="0"/>
          <p:nvPr/>
        </p:nvPicPr>
        <p:blipFill rotWithShape="1">
          <a:blip r:embed="rId3">
            <a:alphaModFix amt="88000"/>
          </a:blip>
          <a:srcRect t="5807" b="21863"/>
          <a:stretch/>
        </p:blipFill>
        <p:spPr>
          <a:xfrm>
            <a:off x="711325" y="711276"/>
            <a:ext cx="7717101" cy="3720950"/>
          </a:xfrm>
          <a:prstGeom prst="rect">
            <a:avLst/>
          </a:prstGeom>
          <a:noFill/>
          <a:ln>
            <a:noFill/>
          </a:ln>
        </p:spPr>
      </p:pic>
      <p:sp>
        <p:nvSpPr>
          <p:cNvPr id="406" name="Google Shape;406;p5"/>
          <p:cNvSpPr/>
          <p:nvPr/>
        </p:nvSpPr>
        <p:spPr>
          <a:xfrm rot="-2700000">
            <a:off x="3340919" y="1774931"/>
            <a:ext cx="2457762" cy="2457762"/>
          </a:xfrm>
          <a:prstGeom prst="teardrop">
            <a:avLst>
              <a:gd name="adj" fmla="val 11654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5"/>
          <p:cNvSpPr/>
          <p:nvPr/>
        </p:nvSpPr>
        <p:spPr>
          <a:xfrm>
            <a:off x="2336775" y="1658100"/>
            <a:ext cx="1518000" cy="1817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5"/>
          <p:cNvSpPr/>
          <p:nvPr/>
        </p:nvSpPr>
        <p:spPr>
          <a:xfrm>
            <a:off x="4034475" y="2571900"/>
            <a:ext cx="2768400" cy="903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5"/>
          <p:cNvSpPr txBox="1">
            <a:spLocks noGrp="1"/>
          </p:cNvSpPr>
          <p:nvPr>
            <p:ph type="title" idx="2"/>
          </p:nvPr>
        </p:nvSpPr>
        <p:spPr>
          <a:xfrm>
            <a:off x="2426475" y="2142150"/>
            <a:ext cx="1338600" cy="859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700"/>
              <a:buNone/>
            </a:pPr>
            <a:r>
              <a:rPr lang="en-US">
                <a:latin typeface="Calibri"/>
                <a:ea typeface="Calibri"/>
                <a:cs typeface="Calibri"/>
                <a:sym typeface="Calibri"/>
              </a:rPr>
              <a:t>01</a:t>
            </a:r>
            <a:endParaRPr>
              <a:latin typeface="Calibri"/>
              <a:ea typeface="Calibri"/>
              <a:cs typeface="Calibri"/>
              <a:sym typeface="Calibri"/>
            </a:endParaRPr>
          </a:p>
        </p:txBody>
      </p:sp>
      <p:sp>
        <p:nvSpPr>
          <p:cNvPr id="410" name="Google Shape;410;p5"/>
          <p:cNvSpPr/>
          <p:nvPr/>
        </p:nvSpPr>
        <p:spPr>
          <a:xfrm>
            <a:off x="4034475" y="1658100"/>
            <a:ext cx="2768400" cy="735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5"/>
          <p:cNvSpPr txBox="1">
            <a:spLocks noGrp="1"/>
          </p:cNvSpPr>
          <p:nvPr>
            <p:ph type="title"/>
          </p:nvPr>
        </p:nvSpPr>
        <p:spPr>
          <a:xfrm>
            <a:off x="4197975" y="1703625"/>
            <a:ext cx="2441400" cy="644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sz="3200">
                <a:latin typeface="Calibri"/>
                <a:ea typeface="Calibri"/>
                <a:cs typeface="Calibri"/>
                <a:sym typeface="Calibri"/>
              </a:rPr>
              <a:t>TÁC GIẢ</a:t>
            </a:r>
            <a:endParaRPr sz="3200">
              <a:latin typeface="Calibri"/>
              <a:ea typeface="Calibri"/>
              <a:cs typeface="Calibri"/>
              <a:sym typeface="Calibri"/>
            </a:endParaRPr>
          </a:p>
        </p:txBody>
      </p:sp>
      <p:sp>
        <p:nvSpPr>
          <p:cNvPr id="412" name="Google Shape;412;p5"/>
          <p:cNvSpPr txBox="1">
            <a:spLocks noGrp="1"/>
          </p:cNvSpPr>
          <p:nvPr>
            <p:ph type="subTitle" idx="1"/>
          </p:nvPr>
        </p:nvSpPr>
        <p:spPr>
          <a:xfrm>
            <a:off x="4116250" y="2701800"/>
            <a:ext cx="2604850" cy="644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US" sz="2800" b="1">
                <a:latin typeface="Calibri"/>
                <a:ea typeface="Calibri"/>
                <a:cs typeface="Calibri"/>
                <a:sym typeface="Calibri"/>
              </a:rPr>
              <a:t>LƯU QUANG VŨ</a:t>
            </a:r>
            <a:endParaRPr sz="2800" b="1">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8000-3830-314D-A47E-417C0F126668}"/>
              </a:ext>
            </a:extLst>
          </p:cNvPr>
          <p:cNvSpPr>
            <a:spLocks noGrp="1"/>
          </p:cNvSpPr>
          <p:nvPr>
            <p:ph type="title"/>
          </p:nvPr>
        </p:nvSpPr>
        <p:spPr>
          <a:xfrm>
            <a:off x="4572000" y="89257"/>
            <a:ext cx="7886700" cy="994172"/>
          </a:xfrm>
        </p:spPr>
        <p:txBody>
          <a:bodyPr/>
          <a:lstStyle/>
          <a:p>
            <a:r>
              <a:rPr lang="en-US" b="1" dirty="0">
                <a:solidFill>
                  <a:schemeClr val="dk1"/>
                </a:solidFill>
                <a:latin typeface="Calibri"/>
                <a:ea typeface="Calibri"/>
                <a:cs typeface="Calibri"/>
                <a:sym typeface="Calibri"/>
              </a:rPr>
              <a:t>1. TÁC GIẢ</a:t>
            </a:r>
            <a:br>
              <a:rPr lang="en-US" dirty="0"/>
            </a:br>
            <a:endParaRPr lang="en-VN" dirty="0"/>
          </a:p>
        </p:txBody>
      </p:sp>
      <p:graphicFrame>
        <p:nvGraphicFramePr>
          <p:cNvPr id="7" name="Diagram 6">
            <a:extLst>
              <a:ext uri="{FF2B5EF4-FFF2-40B4-BE49-F238E27FC236}">
                <a16:creationId xmlns:a16="http://schemas.microsoft.com/office/drawing/2014/main" id="{8965802C-4F10-024B-B836-7FA15DC603C9}"/>
              </a:ext>
            </a:extLst>
          </p:cNvPr>
          <p:cNvGraphicFramePr/>
          <p:nvPr>
            <p:extLst>
              <p:ext uri="{D42A27DB-BD31-4B8C-83A1-F6EECF244321}">
                <p14:modId xmlns:p14="http://schemas.microsoft.com/office/powerpoint/2010/main" val="1011063432"/>
              </p:ext>
            </p:extLst>
          </p:nvPr>
        </p:nvGraphicFramePr>
        <p:xfrm>
          <a:off x="-76085" y="624468"/>
          <a:ext cx="5993235" cy="4343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Nhớ Lưu Quang Vũ - Xuân Quỳnh">
            <a:extLst>
              <a:ext uri="{FF2B5EF4-FFF2-40B4-BE49-F238E27FC236}">
                <a16:creationId xmlns:a16="http://schemas.microsoft.com/office/drawing/2014/main" id="{77693808-F930-0847-B2A8-C0811B7D727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987" b="98984" l="1422" r="99691">
                        <a14:foregroundMark x1="26885" y1="23597" x2="38010" y2="10738"/>
                        <a14:foregroundMark x1="38010" y1="10738" x2="48578" y2="9722"/>
                        <a14:foregroundMark x1="48578" y1="9722" x2="79419" y2="16659"/>
                        <a14:foregroundMark x1="79419" y1="16659" x2="88443" y2="23774"/>
                        <a14:foregroundMark x1="88443" y1="23774" x2="90915" y2="47989"/>
                        <a14:foregroundMark x1="90915" y1="47989" x2="90729" y2="49227"/>
                        <a14:foregroundMark x1="70272" y1="9722" x2="80222" y2="10605"/>
                        <a14:foregroundMark x1="80222" y1="10605" x2="87577" y2="15908"/>
                        <a14:foregroundMark x1="87577" y1="15908" x2="92707" y2="23067"/>
                        <a14:foregroundMark x1="92707" y1="23067" x2="96477" y2="41803"/>
                        <a14:foregroundMark x1="10754" y1="68449" x2="93263" y2="86390"/>
                        <a14:foregroundMark x1="24042" y1="59744" x2="1422" y2="66151"/>
                        <a14:foregroundMark x1="76020" y1="64118" x2="85970" y2="64825"/>
                        <a14:foregroundMark x1="92140" y1="68183" x2="96959" y2="70806"/>
                        <a14:foregroundMark x1="85970" y1="64825" x2="88824" y2="66378"/>
                        <a14:foregroundMark x1="74227" y1="68979" x2="85661" y2="73531"/>
                        <a14:foregroundMark x1="85661" y1="73531" x2="97528" y2="86390"/>
                        <a14:foregroundMark x1="8962" y1="82324" x2="54079" y2="92576"/>
                        <a14:foregroundMark x1="54079" y1="92576" x2="63906" y2="92576"/>
                        <a14:foregroundMark x1="63906" y1="92576" x2="85600" y2="90278"/>
                        <a14:foregroundMark x1="85600" y1="90278" x2="85723" y2="90278"/>
                        <a14:foregroundMark x1="13968" y1="92311" x2="80346" y2="98984"/>
                        <a14:foregroundMark x1="80346" y1="98984" x2="98640" y2="96421"/>
                        <a14:foregroundMark x1="4635" y1="75652" x2="8962" y2="96156"/>
                        <a14:foregroundMark x1="98059" y1="34900" x2="98640" y2="37119"/>
                        <a14:foregroundMark x1="98640" y1="37119" x2="98420" y2="37784"/>
                        <a14:foregroundMark x1="92139" y1="55116" x2="90362" y2="57931"/>
                        <a14:foregroundMark x1="88454" y1="60251" x2="82262" y2="64560"/>
                        <a14:foregroundMark x1="82262" y1="64560" x2="90040" y2="68484"/>
                        <a14:backgroundMark x1="96106" y1="27707" x2="97899" y2="42068"/>
                        <a14:backgroundMark x1="97899" y1="42068" x2="92707" y2="56562"/>
                        <a14:backgroundMark x1="92707" y1="56562" x2="87763" y2="62572"/>
                        <a14:backgroundMark x1="87763" y1="62572" x2="91718" y2="69421"/>
                        <a14:backgroundMark x1="91718" y1="69421" x2="99691" y2="72824"/>
                      </a14:backgroundRemoval>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20756" y="-476029"/>
            <a:ext cx="3323244" cy="554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61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72CAB76-285F-914E-8129-B57D664282E6}"/>
              </a:ext>
            </a:extLst>
          </p:cNvPr>
          <p:cNvSpPr txBox="1"/>
          <p:nvPr/>
        </p:nvSpPr>
        <p:spPr>
          <a:xfrm>
            <a:off x="2283802" y="4289251"/>
            <a:ext cx="4576395" cy="646331"/>
          </a:xfrm>
          <a:prstGeom prst="rect">
            <a:avLst/>
          </a:prstGeom>
          <a:noFill/>
        </p:spPr>
        <p:txBody>
          <a:bodyPr wrap="square">
            <a:spAutoFit/>
          </a:bodyPr>
          <a:lstStyle/>
          <a:p>
            <a:r>
              <a:rPr lang="en-VN" sz="3600" b="1" dirty="0">
                <a:solidFill>
                  <a:schemeClr val="tx1">
                    <a:lumMod val="20000"/>
                    <a:lumOff val="80000"/>
                  </a:schemeClr>
                </a:solidFill>
              </a:rPr>
              <a:t>TÓM TẮT</a:t>
            </a:r>
          </a:p>
        </p:txBody>
      </p:sp>
      <p:sp>
        <p:nvSpPr>
          <p:cNvPr id="5" name="TextBox 4">
            <a:extLst>
              <a:ext uri="{FF2B5EF4-FFF2-40B4-BE49-F238E27FC236}">
                <a16:creationId xmlns:a16="http://schemas.microsoft.com/office/drawing/2014/main" id="{450E36F4-8BC3-6543-9AB6-23F576C817FB}"/>
              </a:ext>
            </a:extLst>
          </p:cNvPr>
          <p:cNvSpPr txBox="1"/>
          <p:nvPr/>
        </p:nvSpPr>
        <p:spPr>
          <a:xfrm>
            <a:off x="447017" y="536625"/>
            <a:ext cx="2410484" cy="2862322"/>
          </a:xfrm>
          <a:prstGeom prst="rect">
            <a:avLst/>
          </a:prstGeom>
          <a:noFill/>
        </p:spPr>
        <p:txBody>
          <a:bodyPr wrap="square">
            <a:spAutoFit/>
          </a:bodyPr>
          <a:lstStyle/>
          <a:p>
            <a:pPr algn="just"/>
            <a:r>
              <a:rPr lang="vi-VN" sz="1800" dirty="0">
                <a:solidFill>
                  <a:schemeClr val="tx1">
                    <a:lumMod val="20000"/>
                    <a:lumOff val="80000"/>
                  </a:schemeClr>
                </a:solidFill>
                <a:latin typeface="Arial" panose="020B0604020202020204" pitchFamily="34" charset="0"/>
              </a:rPr>
              <a:t>Văn bản kể về sự việc xã Cà Hạ sắp được đổi tên, sự việc diễn ra trong buổi công bố tên xã mới vô cùng long trọng. Việc đổi tên xã khiến chính quyền xã phải phân công lại nhiệm vụ cho từng người. </a:t>
            </a:r>
            <a:endParaRPr lang="en-VN" sz="1800" dirty="0">
              <a:solidFill>
                <a:schemeClr val="tx1">
                  <a:lumMod val="20000"/>
                  <a:lumOff val="80000"/>
                </a:schemeClr>
              </a:solidFill>
            </a:endParaRPr>
          </a:p>
        </p:txBody>
      </p:sp>
      <p:sp>
        <p:nvSpPr>
          <p:cNvPr id="7" name="TextBox 6">
            <a:extLst>
              <a:ext uri="{FF2B5EF4-FFF2-40B4-BE49-F238E27FC236}">
                <a16:creationId xmlns:a16="http://schemas.microsoft.com/office/drawing/2014/main" id="{43BC737A-1E5F-D345-8083-A44DCA73B33C}"/>
              </a:ext>
            </a:extLst>
          </p:cNvPr>
          <p:cNvSpPr txBox="1"/>
          <p:nvPr/>
        </p:nvSpPr>
        <p:spPr>
          <a:xfrm>
            <a:off x="4344865" y="455536"/>
            <a:ext cx="4250495" cy="3139321"/>
          </a:xfrm>
          <a:prstGeom prst="rect">
            <a:avLst/>
          </a:prstGeom>
          <a:noFill/>
        </p:spPr>
        <p:txBody>
          <a:bodyPr wrap="square">
            <a:spAutoFit/>
          </a:bodyPr>
          <a:lstStyle/>
          <a:p>
            <a:pPr algn="just"/>
            <a:r>
              <a:rPr lang="vi-VN" sz="1800" dirty="0">
                <a:solidFill>
                  <a:schemeClr val="tx1">
                    <a:lumMod val="20000"/>
                    <a:lumOff val="80000"/>
                  </a:schemeClr>
                </a:solidFill>
                <a:latin typeface="Arial" panose="020B0604020202020204" pitchFamily="34" charset="0"/>
              </a:rPr>
              <a:t>Sau khi nghe phân công nhiệm vụ, ông Sửu thắc mắc về nhiệm vụ của mình và được giao cho vị trí chủ nhiệm trung tâm Triệt sản gia súc. Chưa ai hiểu rõ được nhiệm vụ mình được giao là gì, mọi người bàn tán rất nhiều. Kết thúc văn bản là cuộc nói chuyện của ông Nha, ông Th</a:t>
            </a:r>
            <a:r>
              <a:rPr lang="en-US" sz="1800" dirty="0">
                <a:solidFill>
                  <a:schemeClr val="tx1">
                    <a:lumMod val="20000"/>
                    <a:lumOff val="80000"/>
                  </a:schemeClr>
                </a:solidFill>
                <a:latin typeface="Arial" panose="020B0604020202020204" pitchFamily="34" charset="0"/>
              </a:rPr>
              <a:t>ì</a:t>
            </a:r>
            <a:r>
              <a:rPr lang="vi-VN" sz="1800" dirty="0">
                <a:solidFill>
                  <a:schemeClr val="tx1">
                    <a:lumMod val="20000"/>
                    <a:lumOff val="80000"/>
                  </a:schemeClr>
                </a:solidFill>
                <a:latin typeface="Arial" panose="020B0604020202020204" pitchFamily="34" charset="0"/>
              </a:rPr>
              <a:t>nh và Văn Sử</a:t>
            </a:r>
            <a:r>
              <a:rPr lang="en-US" sz="1800" dirty="0">
                <a:solidFill>
                  <a:schemeClr val="tx1">
                    <a:lumMod val="20000"/>
                    <a:lumOff val="80000"/>
                  </a:schemeClr>
                </a:solidFill>
                <a:latin typeface="Arial" panose="020B0604020202020204" pitchFamily="34" charset="0"/>
              </a:rPr>
              <a:t>u</a:t>
            </a:r>
            <a:r>
              <a:rPr lang="vi-VN" sz="1800" dirty="0">
                <a:solidFill>
                  <a:schemeClr val="tx1">
                    <a:lumMod val="20000"/>
                    <a:lumOff val="80000"/>
                  </a:schemeClr>
                </a:solidFill>
                <a:latin typeface="Arial" panose="020B0604020202020204" pitchFamily="34" charset="0"/>
              </a:rPr>
              <a:t> cho thấy sự hài hước, trào phúng của văn bản này.</a:t>
            </a:r>
          </a:p>
          <a:p>
            <a:pPr algn="just"/>
            <a:endParaRPr lang="en-VN" sz="1800" dirty="0">
              <a:solidFill>
                <a:schemeClr val="tx1">
                  <a:lumMod val="20000"/>
                  <a:lumOff val="80000"/>
                </a:schemeClr>
              </a:solidFill>
            </a:endParaRPr>
          </a:p>
        </p:txBody>
      </p:sp>
      <p:sp>
        <p:nvSpPr>
          <p:cNvPr id="11" name="Freeform: Shape 23">
            <a:extLst>
              <a:ext uri="{FF2B5EF4-FFF2-40B4-BE49-F238E27FC236}">
                <a16:creationId xmlns:a16="http://schemas.microsoft.com/office/drawing/2014/main" id="{B6D3583F-A023-4F41-B28B-F9A7A60E0D7D}"/>
              </a:ext>
            </a:extLst>
          </p:cNvPr>
          <p:cNvSpPr/>
          <p:nvPr/>
        </p:nvSpPr>
        <p:spPr>
          <a:xfrm rot="5597959">
            <a:off x="1336612" y="1748038"/>
            <a:ext cx="4469651" cy="899567"/>
          </a:xfrm>
          <a:custGeom>
            <a:avLst/>
            <a:gdLst>
              <a:gd name="connsiteX0" fmla="*/ 9202501 w 9470884"/>
              <a:gd name="connsiteY0" fmla="*/ 1335689 h 2111661"/>
              <a:gd name="connsiteX1" fmla="*/ 9264442 w 9470884"/>
              <a:gd name="connsiteY1" fmla="*/ 1256900 h 2111661"/>
              <a:gd name="connsiteX2" fmla="*/ 9371531 w 9470884"/>
              <a:gd name="connsiteY2" fmla="*/ 1243107 h 2111661"/>
              <a:gd name="connsiteX3" fmla="*/ 9470884 w 9470884"/>
              <a:gd name="connsiteY3" fmla="*/ 1288404 h 2111661"/>
              <a:gd name="connsiteX4" fmla="*/ 9202501 w 9470884"/>
              <a:gd name="connsiteY4" fmla="*/ 1335689 h 2111661"/>
              <a:gd name="connsiteX5" fmla="*/ 8934418 w 9470884"/>
              <a:gd name="connsiteY5" fmla="*/ 1296235 h 2111661"/>
              <a:gd name="connsiteX6" fmla="*/ 8965089 w 9470884"/>
              <a:gd name="connsiteY6" fmla="*/ 1288383 h 2111661"/>
              <a:gd name="connsiteX7" fmla="*/ 8985736 w 9470884"/>
              <a:gd name="connsiteY7" fmla="*/ 1256879 h 2111661"/>
              <a:gd name="connsiteX8" fmla="*/ 8996060 w 9470884"/>
              <a:gd name="connsiteY8" fmla="*/ 1288383 h 2111661"/>
              <a:gd name="connsiteX9" fmla="*/ 8737050 w 9470884"/>
              <a:gd name="connsiteY9" fmla="*/ 1512679 h 2111661"/>
              <a:gd name="connsiteX10" fmla="*/ 8798991 w 9470884"/>
              <a:gd name="connsiteY10" fmla="*/ 1433890 h 2111661"/>
              <a:gd name="connsiteX11" fmla="*/ 8906080 w 9470884"/>
              <a:gd name="connsiteY11" fmla="*/ 1420096 h 2111661"/>
              <a:gd name="connsiteX12" fmla="*/ 9005432 w 9470884"/>
              <a:gd name="connsiteY12" fmla="*/ 1465394 h 2111661"/>
              <a:gd name="connsiteX13" fmla="*/ 8737050 w 9470884"/>
              <a:gd name="connsiteY13" fmla="*/ 1512679 h 2111661"/>
              <a:gd name="connsiteX14" fmla="*/ 8468966 w 9470884"/>
              <a:gd name="connsiteY14" fmla="*/ 1473224 h 2111661"/>
              <a:gd name="connsiteX15" fmla="*/ 8499637 w 9470884"/>
              <a:gd name="connsiteY15" fmla="*/ 1465372 h 2111661"/>
              <a:gd name="connsiteX16" fmla="*/ 8520284 w 9470884"/>
              <a:gd name="connsiteY16" fmla="*/ 1433869 h 2111661"/>
              <a:gd name="connsiteX17" fmla="*/ 8530609 w 9470884"/>
              <a:gd name="connsiteY17" fmla="*/ 1465372 h 2111661"/>
              <a:gd name="connsiteX18" fmla="*/ 8180606 w 9470884"/>
              <a:gd name="connsiteY18" fmla="*/ 1256900 h 2111661"/>
              <a:gd name="connsiteX19" fmla="*/ 8201253 w 9470884"/>
              <a:gd name="connsiteY19" fmla="*/ 1209616 h 2111661"/>
              <a:gd name="connsiteX20" fmla="*/ 8263180 w 9470884"/>
              <a:gd name="connsiteY20" fmla="*/ 1209616 h 2111661"/>
              <a:gd name="connsiteX21" fmla="*/ 8428340 w 9470884"/>
              <a:gd name="connsiteY21" fmla="*/ 1225379 h 2111661"/>
              <a:gd name="connsiteX22" fmla="*/ 8356090 w 9470884"/>
              <a:gd name="connsiteY22" fmla="*/ 1272663 h 2111661"/>
              <a:gd name="connsiteX23" fmla="*/ 8211577 w 9470884"/>
              <a:gd name="connsiteY23" fmla="*/ 1272663 h 2111661"/>
              <a:gd name="connsiteX24" fmla="*/ 8180606 w 9470884"/>
              <a:gd name="connsiteY24" fmla="*/ 1256900 h 2111661"/>
              <a:gd name="connsiteX25" fmla="*/ 7974164 w 9470884"/>
              <a:gd name="connsiteY25" fmla="*/ 1256879 h 2111661"/>
              <a:gd name="connsiteX26" fmla="*/ 8056738 w 9470884"/>
              <a:gd name="connsiteY26" fmla="*/ 1193829 h 2111661"/>
              <a:gd name="connsiteX27" fmla="*/ 8098031 w 9470884"/>
              <a:gd name="connsiteY27" fmla="*/ 1256879 h 2111661"/>
              <a:gd name="connsiteX28" fmla="*/ 8046415 w 9470884"/>
              <a:gd name="connsiteY28" fmla="*/ 1304164 h 2111661"/>
              <a:gd name="connsiteX29" fmla="*/ 7974164 w 9470884"/>
              <a:gd name="connsiteY29" fmla="*/ 1256879 h 2111661"/>
              <a:gd name="connsiteX30" fmla="*/ 7864712 w 9470884"/>
              <a:gd name="connsiteY30" fmla="*/ 1453362 h 2111661"/>
              <a:gd name="connsiteX31" fmla="*/ 7880664 w 9470884"/>
              <a:gd name="connsiteY31" fmla="*/ 1452024 h 2111661"/>
              <a:gd name="connsiteX32" fmla="*/ 7890527 w 9470884"/>
              <a:gd name="connsiteY32" fmla="*/ 1450077 h 2111661"/>
              <a:gd name="connsiteX33" fmla="*/ 7453582 w 9470884"/>
              <a:gd name="connsiteY33" fmla="*/ 1351580 h 2111661"/>
              <a:gd name="connsiteX34" fmla="*/ 7474229 w 9470884"/>
              <a:gd name="connsiteY34" fmla="*/ 1304296 h 2111661"/>
              <a:gd name="connsiteX35" fmla="*/ 7536156 w 9470884"/>
              <a:gd name="connsiteY35" fmla="*/ 1304295 h 2111661"/>
              <a:gd name="connsiteX36" fmla="*/ 7610999 w 9470884"/>
              <a:gd name="connsiteY36" fmla="*/ 1323999 h 2111661"/>
              <a:gd name="connsiteX37" fmla="*/ 7645457 w 9470884"/>
              <a:gd name="connsiteY37" fmla="*/ 1322354 h 2111661"/>
              <a:gd name="connsiteX38" fmla="*/ 7645145 w 9470884"/>
              <a:gd name="connsiteY38" fmla="*/ 1321898 h 2111661"/>
              <a:gd name="connsiteX39" fmla="*/ 7643855 w 9470884"/>
              <a:gd name="connsiteY39" fmla="*/ 1256879 h 2111661"/>
              <a:gd name="connsiteX40" fmla="*/ 7695457 w 9470884"/>
              <a:gd name="connsiteY40" fmla="*/ 1209591 h 2111661"/>
              <a:gd name="connsiteX41" fmla="*/ 7778046 w 9470884"/>
              <a:gd name="connsiteY41" fmla="*/ 1288405 h 2111661"/>
              <a:gd name="connsiteX42" fmla="*/ 7685147 w 9470884"/>
              <a:gd name="connsiteY42" fmla="*/ 1351452 h 2111661"/>
              <a:gd name="connsiteX43" fmla="*/ 7671020 w 9470884"/>
              <a:gd name="connsiteY43" fmla="*/ 1346918 h 2111661"/>
              <a:gd name="connsiteX44" fmla="*/ 7661316 w 9470884"/>
              <a:gd name="connsiteY44" fmla="*/ 1355521 h 2111661"/>
              <a:gd name="connsiteX45" fmla="*/ 7629066 w 9470884"/>
              <a:gd name="connsiteY45" fmla="*/ 1367343 h 2111661"/>
              <a:gd name="connsiteX46" fmla="*/ 7484553 w 9470884"/>
              <a:gd name="connsiteY46" fmla="*/ 1367343 h 2111661"/>
              <a:gd name="connsiteX47" fmla="*/ 7453582 w 9470884"/>
              <a:gd name="connsiteY47" fmla="*/ 1351580 h 2111661"/>
              <a:gd name="connsiteX48" fmla="*/ 7272253 w 9470884"/>
              <a:gd name="connsiteY48" fmla="*/ 752555 h 2111661"/>
              <a:gd name="connsiteX49" fmla="*/ 7489018 w 9470884"/>
              <a:gd name="connsiteY49" fmla="*/ 681629 h 2111661"/>
              <a:gd name="connsiteX50" fmla="*/ 7705782 w 9470884"/>
              <a:gd name="connsiteY50" fmla="*/ 705271 h 2111661"/>
              <a:gd name="connsiteX51" fmla="*/ 7272253 w 9470884"/>
              <a:gd name="connsiteY51" fmla="*/ 752555 h 2111661"/>
              <a:gd name="connsiteX52" fmla="*/ 7402048 w 9470884"/>
              <a:gd name="connsiteY52" fmla="*/ 1509919 h 2111661"/>
              <a:gd name="connsiteX53" fmla="*/ 7408747 w 9470884"/>
              <a:gd name="connsiteY53" fmla="*/ 1509405 h 2111661"/>
              <a:gd name="connsiteX54" fmla="*/ 7411103 w 9470884"/>
              <a:gd name="connsiteY54" fmla="*/ 1508908 h 2111661"/>
              <a:gd name="connsiteX55" fmla="*/ 7399260 w 9470884"/>
              <a:gd name="connsiteY55" fmla="*/ 1630351 h 2111661"/>
              <a:gd name="connsiteX56" fmla="*/ 7415212 w 9470884"/>
              <a:gd name="connsiteY56" fmla="*/ 1629013 h 2111661"/>
              <a:gd name="connsiteX57" fmla="*/ 7425075 w 9470884"/>
              <a:gd name="connsiteY57" fmla="*/ 1627067 h 2111661"/>
              <a:gd name="connsiteX58" fmla="*/ 6913515 w 9470884"/>
              <a:gd name="connsiteY58" fmla="*/ 1551390 h 2111661"/>
              <a:gd name="connsiteX59" fmla="*/ 7012702 w 9470884"/>
              <a:gd name="connsiteY59" fmla="*/ 1541727 h 2111661"/>
              <a:gd name="connsiteX60" fmla="*/ 7007121 w 9470884"/>
              <a:gd name="connsiteY60" fmla="*/ 1539454 h 2111661"/>
              <a:gd name="connsiteX61" fmla="*/ 6944519 w 9470884"/>
              <a:gd name="connsiteY61" fmla="*/ 1529719 h 2111661"/>
              <a:gd name="connsiteX62" fmla="*/ 6917008 w 9470884"/>
              <a:gd name="connsiteY62" fmla="*/ 1532442 h 2111661"/>
              <a:gd name="connsiteX63" fmla="*/ 6918409 w 9470884"/>
              <a:gd name="connsiteY63" fmla="*/ 1543266 h 2111661"/>
              <a:gd name="connsiteX64" fmla="*/ 6936596 w 9470884"/>
              <a:gd name="connsiteY64" fmla="*/ 1686909 h 2111661"/>
              <a:gd name="connsiteX65" fmla="*/ 6943295 w 9470884"/>
              <a:gd name="connsiteY65" fmla="*/ 1686394 h 2111661"/>
              <a:gd name="connsiteX66" fmla="*/ 6945652 w 9470884"/>
              <a:gd name="connsiteY66" fmla="*/ 1685897 h 2111661"/>
              <a:gd name="connsiteX67" fmla="*/ 6202896 w 9470884"/>
              <a:gd name="connsiteY67" fmla="*/ 1744055 h 2111661"/>
              <a:gd name="connsiteX68" fmla="*/ 6208806 w 9470884"/>
              <a:gd name="connsiteY68" fmla="*/ 1747208 h 2111661"/>
              <a:gd name="connsiteX69" fmla="*/ 6234613 w 9470884"/>
              <a:gd name="connsiteY69" fmla="*/ 1749176 h 2111661"/>
              <a:gd name="connsiteX70" fmla="*/ 6552018 w 9470884"/>
              <a:gd name="connsiteY70" fmla="*/ 1718252 h 2111661"/>
              <a:gd name="connsiteX71" fmla="*/ 6548740 w 9470884"/>
              <a:gd name="connsiteY71" fmla="*/ 1717544 h 2111661"/>
              <a:gd name="connsiteX72" fmla="*/ 6270050 w 9470884"/>
              <a:gd name="connsiteY72" fmla="*/ 1733306 h 2111661"/>
              <a:gd name="connsiteX73" fmla="*/ 6232951 w 9470884"/>
              <a:gd name="connsiteY73" fmla="*/ 1737739 h 2111661"/>
              <a:gd name="connsiteX74" fmla="*/ 4104090 w 9470884"/>
              <a:gd name="connsiteY74" fmla="*/ 1446838 h 2111661"/>
              <a:gd name="connsiteX75" fmla="*/ 4115267 w 9470884"/>
              <a:gd name="connsiteY75" fmla="*/ 1447964 h 2111661"/>
              <a:gd name="connsiteX76" fmla="*/ 4402680 w 9470884"/>
              <a:gd name="connsiteY76" fmla="*/ 1430240 h 2111661"/>
              <a:gd name="connsiteX77" fmla="*/ 4536871 w 9470884"/>
              <a:gd name="connsiteY77" fmla="*/ 1446003 h 2111661"/>
              <a:gd name="connsiteX78" fmla="*/ 4567826 w 9470884"/>
              <a:gd name="connsiteY78" fmla="*/ 1446003 h 2111661"/>
              <a:gd name="connsiteX79" fmla="*/ 4596952 w 9470884"/>
              <a:gd name="connsiteY79" fmla="*/ 1402450 h 2111661"/>
              <a:gd name="connsiteX80" fmla="*/ 4593368 w 9470884"/>
              <a:gd name="connsiteY80" fmla="*/ 1402451 h 2111661"/>
              <a:gd name="connsiteX81" fmla="*/ 4143391 w 9470884"/>
              <a:gd name="connsiteY81" fmla="*/ 1440134 h 2111661"/>
              <a:gd name="connsiteX82" fmla="*/ 3487845 w 9470884"/>
              <a:gd name="connsiteY82" fmla="*/ 138024 h 2111661"/>
              <a:gd name="connsiteX83" fmla="*/ 3489848 w 9470884"/>
              <a:gd name="connsiteY83" fmla="*/ 138024 h 2111661"/>
              <a:gd name="connsiteX84" fmla="*/ 3590491 w 9470884"/>
              <a:gd name="connsiteY84" fmla="*/ 133345 h 2111661"/>
              <a:gd name="connsiteX85" fmla="*/ 3654046 w 9470884"/>
              <a:gd name="connsiteY85" fmla="*/ 127590 h 2111661"/>
              <a:gd name="connsiteX86" fmla="*/ 3518516 w 9470884"/>
              <a:gd name="connsiteY86" fmla="*/ 135187 h 2111661"/>
              <a:gd name="connsiteX87" fmla="*/ 1886642 w 9470884"/>
              <a:gd name="connsiteY87" fmla="*/ 291567 h 2111661"/>
              <a:gd name="connsiteX88" fmla="*/ 1945990 w 9470884"/>
              <a:gd name="connsiteY88" fmla="*/ 311278 h 2111661"/>
              <a:gd name="connsiteX89" fmla="*/ 2034871 w 9470884"/>
              <a:gd name="connsiteY89" fmla="*/ 311278 h 2111661"/>
              <a:gd name="connsiteX90" fmla="*/ 2065972 w 9470884"/>
              <a:gd name="connsiteY90" fmla="*/ 290179 h 2111661"/>
              <a:gd name="connsiteX91" fmla="*/ 2011198 w 9470884"/>
              <a:gd name="connsiteY91" fmla="*/ 289559 h 2111661"/>
              <a:gd name="connsiteX92" fmla="*/ 1895074 w 9470884"/>
              <a:gd name="connsiteY92" fmla="*/ 277645 h 2111661"/>
              <a:gd name="connsiteX93" fmla="*/ 1887170 w 9470884"/>
              <a:gd name="connsiteY93" fmla="*/ 277871 h 2111661"/>
              <a:gd name="connsiteX94" fmla="*/ 1699615 w 9470884"/>
              <a:gd name="connsiteY94" fmla="*/ 843108 h 2111661"/>
              <a:gd name="connsiteX95" fmla="*/ 1744442 w 9470884"/>
              <a:gd name="connsiteY95" fmla="*/ 850842 h 2111661"/>
              <a:gd name="connsiteX96" fmla="*/ 1796058 w 9470884"/>
              <a:gd name="connsiteY96" fmla="*/ 850842 h 2111661"/>
              <a:gd name="connsiteX97" fmla="*/ 1841578 w 9470884"/>
              <a:gd name="connsiteY97" fmla="*/ 833486 h 2111661"/>
              <a:gd name="connsiteX98" fmla="*/ 1863054 w 9470884"/>
              <a:gd name="connsiteY98" fmla="*/ 830411 h 2111661"/>
              <a:gd name="connsiteX99" fmla="*/ 1864101 w 9470884"/>
              <a:gd name="connsiteY99" fmla="*/ 829503 h 2111661"/>
              <a:gd name="connsiteX100" fmla="*/ 1885714 w 9470884"/>
              <a:gd name="connsiteY100" fmla="*/ 801180 h 2111661"/>
              <a:gd name="connsiteX101" fmla="*/ 1888310 w 9470884"/>
              <a:gd name="connsiteY101" fmla="*/ 780903 h 2111661"/>
              <a:gd name="connsiteX102" fmla="*/ 1811543 w 9470884"/>
              <a:gd name="connsiteY102" fmla="*/ 785842 h 2111661"/>
              <a:gd name="connsiteX103" fmla="*/ 1696999 w 9470884"/>
              <a:gd name="connsiteY103" fmla="*/ 792134 h 2111661"/>
              <a:gd name="connsiteX104" fmla="*/ 1703593 w 9470884"/>
              <a:gd name="connsiteY104" fmla="*/ 797371 h 2111661"/>
              <a:gd name="connsiteX105" fmla="*/ 1708593 w 9470884"/>
              <a:gd name="connsiteY105" fmla="*/ 815585 h 2111661"/>
              <a:gd name="connsiteX106" fmla="*/ 1709394 w 9470884"/>
              <a:gd name="connsiteY106" fmla="*/ 833808 h 2111661"/>
              <a:gd name="connsiteX107" fmla="*/ 1844802 w 9470884"/>
              <a:gd name="connsiteY107" fmla="*/ 1688408 h 2111661"/>
              <a:gd name="connsiteX108" fmla="*/ 1862753 w 9470884"/>
              <a:gd name="connsiteY108" fmla="*/ 1710535 h 2111661"/>
              <a:gd name="connsiteX109" fmla="*/ 1869573 w 9470884"/>
              <a:gd name="connsiteY109" fmla="*/ 1724731 h 2111661"/>
              <a:gd name="connsiteX110" fmla="*/ 1887336 w 9470884"/>
              <a:gd name="connsiteY110" fmla="*/ 1725453 h 2111661"/>
              <a:gd name="connsiteX111" fmla="*/ 1896570 w 9470884"/>
              <a:gd name="connsiteY111" fmla="*/ 1701491 h 2111661"/>
              <a:gd name="connsiteX112" fmla="*/ 1868594 w 9470884"/>
              <a:gd name="connsiteY112" fmla="*/ 1692672 h 2111661"/>
              <a:gd name="connsiteX113" fmla="*/ 1637749 w 9470884"/>
              <a:gd name="connsiteY113" fmla="*/ 1705091 h 2111661"/>
              <a:gd name="connsiteX114" fmla="*/ 1657665 w 9470884"/>
              <a:gd name="connsiteY114" fmla="*/ 1706165 h 2111661"/>
              <a:gd name="connsiteX115" fmla="*/ 1685082 w 9470884"/>
              <a:gd name="connsiteY115" fmla="*/ 1695822 h 2111661"/>
              <a:gd name="connsiteX116" fmla="*/ 1692489 w 9470884"/>
              <a:gd name="connsiteY116" fmla="*/ 1692466 h 2111661"/>
              <a:gd name="connsiteX117" fmla="*/ 1686983 w 9470884"/>
              <a:gd name="connsiteY117" fmla="*/ 1686021 h 2111661"/>
              <a:gd name="connsiteX118" fmla="*/ 1655697 w 9470884"/>
              <a:gd name="connsiteY118" fmla="*/ 1702031 h 2111661"/>
              <a:gd name="connsiteX119" fmla="*/ 1333654 w 9470884"/>
              <a:gd name="connsiteY119" fmla="*/ 804977 h 2111661"/>
              <a:gd name="connsiteX120" fmla="*/ 1353111 w 9470884"/>
              <a:gd name="connsiteY120" fmla="*/ 806238 h 2111661"/>
              <a:gd name="connsiteX121" fmla="*/ 1447947 w 9470884"/>
              <a:gd name="connsiteY121" fmla="*/ 803776 h 2111661"/>
              <a:gd name="connsiteX122" fmla="*/ 1474567 w 9470884"/>
              <a:gd name="connsiteY122" fmla="*/ 800831 h 2111661"/>
              <a:gd name="connsiteX123" fmla="*/ 1352207 w 9470884"/>
              <a:gd name="connsiteY123" fmla="*/ 803576 h 2111661"/>
              <a:gd name="connsiteX124" fmla="*/ 1115747 w 9470884"/>
              <a:gd name="connsiteY124" fmla="*/ 1619475 h 2111661"/>
              <a:gd name="connsiteX125" fmla="*/ 1187997 w 9470884"/>
              <a:gd name="connsiteY125" fmla="*/ 1572208 h 2111661"/>
              <a:gd name="connsiteX126" fmla="*/ 1332512 w 9470884"/>
              <a:gd name="connsiteY126" fmla="*/ 1572208 h 2111661"/>
              <a:gd name="connsiteX127" fmla="*/ 1600894 w 9470884"/>
              <a:gd name="connsiteY127" fmla="*/ 1556445 h 2111661"/>
              <a:gd name="connsiteX128" fmla="*/ 1661538 w 9470884"/>
              <a:gd name="connsiteY128" fmla="*/ 1550532 h 2111661"/>
              <a:gd name="connsiteX129" fmla="*/ 1714438 w 9470884"/>
              <a:gd name="connsiteY129" fmla="*/ 1603712 h 2111661"/>
              <a:gd name="connsiteX130" fmla="*/ 1569923 w 9470884"/>
              <a:gd name="connsiteY130" fmla="*/ 1603712 h 2111661"/>
              <a:gd name="connsiteX131" fmla="*/ 1425410 w 9470884"/>
              <a:gd name="connsiteY131" fmla="*/ 1603712 h 2111661"/>
              <a:gd name="connsiteX132" fmla="*/ 1280909 w 9470884"/>
              <a:gd name="connsiteY132" fmla="*/ 1635237 h 2111661"/>
              <a:gd name="connsiteX133" fmla="*/ 1115747 w 9470884"/>
              <a:gd name="connsiteY133" fmla="*/ 1619475 h 2111661"/>
              <a:gd name="connsiteX134" fmla="*/ 670943 w 9470884"/>
              <a:gd name="connsiteY134" fmla="*/ 1118800 h 2111661"/>
              <a:gd name="connsiteX135" fmla="*/ 732874 w 9470884"/>
              <a:gd name="connsiteY135" fmla="*/ 1094171 h 2111661"/>
              <a:gd name="connsiteX136" fmla="*/ 754528 w 9470884"/>
              <a:gd name="connsiteY136" fmla="*/ 1091759 h 2111661"/>
              <a:gd name="connsiteX137" fmla="*/ 746379 w 9470884"/>
              <a:gd name="connsiteY137" fmla="*/ 1089120 h 2111661"/>
              <a:gd name="connsiteX138" fmla="*/ 727025 w 9470884"/>
              <a:gd name="connsiteY138" fmla="*/ 1039880 h 2111661"/>
              <a:gd name="connsiteX139" fmla="*/ 788951 w 9470884"/>
              <a:gd name="connsiteY139" fmla="*/ 976832 h 2111661"/>
              <a:gd name="connsiteX140" fmla="*/ 1160554 w 9470884"/>
              <a:gd name="connsiteY140" fmla="*/ 961071 h 2111661"/>
              <a:gd name="connsiteX141" fmla="*/ 1201849 w 9470884"/>
              <a:gd name="connsiteY141" fmla="*/ 961071 h 2111661"/>
              <a:gd name="connsiteX142" fmla="*/ 1243142 w 9470884"/>
              <a:gd name="connsiteY142" fmla="*/ 992574 h 2111661"/>
              <a:gd name="connsiteX143" fmla="*/ 1201849 w 9470884"/>
              <a:gd name="connsiteY143" fmla="*/ 1024095 h 2111661"/>
              <a:gd name="connsiteX144" fmla="*/ 954111 w 9470884"/>
              <a:gd name="connsiteY144" fmla="*/ 1071384 h 2111661"/>
              <a:gd name="connsiteX145" fmla="*/ 915246 w 9470884"/>
              <a:gd name="connsiteY145" fmla="*/ 1091826 h 2111661"/>
              <a:gd name="connsiteX146" fmla="*/ 894135 w 9470884"/>
              <a:gd name="connsiteY146" fmla="*/ 1098743 h 2111661"/>
              <a:gd name="connsiteX147" fmla="*/ 918678 w 9470884"/>
              <a:gd name="connsiteY147" fmla="*/ 1103038 h 2111661"/>
              <a:gd name="connsiteX148" fmla="*/ 670943 w 9470884"/>
              <a:gd name="connsiteY148" fmla="*/ 1118800 h 2111661"/>
              <a:gd name="connsiteX149" fmla="*/ 51617 w 9470884"/>
              <a:gd name="connsiteY149" fmla="*/ 866625 h 2111661"/>
              <a:gd name="connsiteX150" fmla="*/ 82573 w 9470884"/>
              <a:gd name="connsiteY150" fmla="*/ 803576 h 2111661"/>
              <a:gd name="connsiteX151" fmla="*/ 268380 w 9470884"/>
              <a:gd name="connsiteY151" fmla="*/ 740549 h 2111661"/>
              <a:gd name="connsiteX152" fmla="*/ 289015 w 9470884"/>
              <a:gd name="connsiteY152" fmla="*/ 677499 h 2111661"/>
              <a:gd name="connsiteX153" fmla="*/ 278704 w 9470884"/>
              <a:gd name="connsiteY153" fmla="*/ 630214 h 2111661"/>
              <a:gd name="connsiteX154" fmla="*/ 350955 w 9470884"/>
              <a:gd name="connsiteY154" fmla="*/ 630214 h 2111661"/>
              <a:gd name="connsiteX155" fmla="*/ 381926 w 9470884"/>
              <a:gd name="connsiteY155" fmla="*/ 598688 h 2111661"/>
              <a:gd name="connsiteX156" fmla="*/ 371602 w 9470884"/>
              <a:gd name="connsiteY156" fmla="*/ 551425 h 2111661"/>
              <a:gd name="connsiteX157" fmla="*/ 309663 w 9470884"/>
              <a:gd name="connsiteY157" fmla="*/ 472613 h 2111661"/>
              <a:gd name="connsiteX158" fmla="*/ 712234 w 9470884"/>
              <a:gd name="connsiteY158" fmla="*/ 472613 h 2111661"/>
              <a:gd name="connsiteX159" fmla="*/ 695459 w 9470884"/>
              <a:gd name="connsiteY159" fmla="*/ 529741 h 2111661"/>
              <a:gd name="connsiteX160" fmla="*/ 694659 w 9470884"/>
              <a:gd name="connsiteY160" fmla="*/ 550484 h 2111661"/>
              <a:gd name="connsiteX161" fmla="*/ 704677 w 9470884"/>
              <a:gd name="connsiteY161" fmla="*/ 551398 h 2111661"/>
              <a:gd name="connsiteX162" fmla="*/ 733832 w 9470884"/>
              <a:gd name="connsiteY162" fmla="*/ 563560 h 2111661"/>
              <a:gd name="connsiteX163" fmla="*/ 754466 w 9470884"/>
              <a:gd name="connsiteY163" fmla="*/ 500509 h 2111661"/>
              <a:gd name="connsiteX164" fmla="*/ 744156 w 9470884"/>
              <a:gd name="connsiteY164" fmla="*/ 453225 h 2111661"/>
              <a:gd name="connsiteX165" fmla="*/ 816407 w 9470884"/>
              <a:gd name="connsiteY165" fmla="*/ 453225 h 2111661"/>
              <a:gd name="connsiteX166" fmla="*/ 847378 w 9470884"/>
              <a:gd name="connsiteY166" fmla="*/ 421699 h 2111661"/>
              <a:gd name="connsiteX167" fmla="*/ 837054 w 9470884"/>
              <a:gd name="connsiteY167" fmla="*/ 374436 h 2111661"/>
              <a:gd name="connsiteX168" fmla="*/ 775114 w 9470884"/>
              <a:gd name="connsiteY168" fmla="*/ 295623 h 2111661"/>
              <a:gd name="connsiteX169" fmla="*/ 1177685 w 9470884"/>
              <a:gd name="connsiteY169" fmla="*/ 295623 h 2111661"/>
              <a:gd name="connsiteX170" fmla="*/ 1161148 w 9470884"/>
              <a:gd name="connsiteY170" fmla="*/ 351943 h 2111661"/>
              <a:gd name="connsiteX171" fmla="*/ 1187651 w 9470884"/>
              <a:gd name="connsiteY171" fmla="*/ 348842 h 2111661"/>
              <a:gd name="connsiteX172" fmla="*/ 1338615 w 9470884"/>
              <a:gd name="connsiteY172" fmla="*/ 357984 h 2111661"/>
              <a:gd name="connsiteX173" fmla="*/ 1376771 w 9470884"/>
              <a:gd name="connsiteY173" fmla="*/ 365548 h 2111661"/>
              <a:gd name="connsiteX174" fmla="*/ 1381397 w 9470884"/>
              <a:gd name="connsiteY174" fmla="*/ 363284 h 2111661"/>
              <a:gd name="connsiteX175" fmla="*/ 1424457 w 9470884"/>
              <a:gd name="connsiteY175" fmla="*/ 362301 h 2111661"/>
              <a:gd name="connsiteX176" fmla="*/ 1434781 w 9470884"/>
              <a:gd name="connsiteY176" fmla="*/ 362301 h 2111661"/>
              <a:gd name="connsiteX177" fmla="*/ 1469412 w 9470884"/>
              <a:gd name="connsiteY177" fmla="*/ 366331 h 2111661"/>
              <a:gd name="connsiteX178" fmla="*/ 1471180 w 9470884"/>
              <a:gd name="connsiteY178" fmla="*/ 358545 h 2111661"/>
              <a:gd name="connsiteX179" fmla="*/ 1543430 w 9470884"/>
              <a:gd name="connsiteY179" fmla="*/ 358545 h 2111661"/>
              <a:gd name="connsiteX180" fmla="*/ 1574402 w 9470884"/>
              <a:gd name="connsiteY180" fmla="*/ 327019 h 2111661"/>
              <a:gd name="connsiteX181" fmla="*/ 1564078 w 9470884"/>
              <a:gd name="connsiteY181" fmla="*/ 279756 h 2111661"/>
              <a:gd name="connsiteX182" fmla="*/ 1502137 w 9470884"/>
              <a:gd name="connsiteY182" fmla="*/ 200943 h 2111661"/>
              <a:gd name="connsiteX183" fmla="*/ 1804066 w 9470884"/>
              <a:gd name="connsiteY183" fmla="*/ 180995 h 2111661"/>
              <a:gd name="connsiteX184" fmla="*/ 1842222 w 9470884"/>
              <a:gd name="connsiteY184" fmla="*/ 188558 h 2111661"/>
              <a:gd name="connsiteX185" fmla="*/ 1846848 w 9470884"/>
              <a:gd name="connsiteY185" fmla="*/ 186294 h 2111661"/>
              <a:gd name="connsiteX186" fmla="*/ 1889908 w 9470884"/>
              <a:gd name="connsiteY186" fmla="*/ 185312 h 2111661"/>
              <a:gd name="connsiteX187" fmla="*/ 1900232 w 9470884"/>
              <a:gd name="connsiteY187" fmla="*/ 185312 h 2111661"/>
              <a:gd name="connsiteX188" fmla="*/ 2436983 w 9470884"/>
              <a:gd name="connsiteY188" fmla="*/ 185312 h 2111661"/>
              <a:gd name="connsiteX189" fmla="*/ 2455685 w 9470884"/>
              <a:gd name="connsiteY189" fmla="*/ 183503 h 2111661"/>
              <a:gd name="connsiteX190" fmla="*/ 2440165 w 9470884"/>
              <a:gd name="connsiteY190" fmla="*/ 183211 h 2111661"/>
              <a:gd name="connsiteX191" fmla="*/ 2296947 w 9470884"/>
              <a:gd name="connsiteY191" fmla="*/ 169421 h 2111661"/>
              <a:gd name="connsiteX192" fmla="*/ 2462095 w 9470884"/>
              <a:gd name="connsiteY192" fmla="*/ 153659 h 2111661"/>
              <a:gd name="connsiteX193" fmla="*/ 2616932 w 9470884"/>
              <a:gd name="connsiteY193" fmla="*/ 90633 h 2111661"/>
              <a:gd name="connsiteX194" fmla="*/ 2627256 w 9470884"/>
              <a:gd name="connsiteY194" fmla="*/ 90633 h 2111661"/>
              <a:gd name="connsiteX195" fmla="*/ 3164006 w 9470884"/>
              <a:gd name="connsiteY195" fmla="*/ 90632 h 2111661"/>
              <a:gd name="connsiteX196" fmla="*/ 3453034 w 9470884"/>
              <a:gd name="connsiteY196" fmla="*/ 74870 h 2111661"/>
              <a:gd name="connsiteX197" fmla="*/ 3917534 w 9470884"/>
              <a:gd name="connsiteY197" fmla="*/ 43345 h 2111661"/>
              <a:gd name="connsiteX198" fmla="*/ 4216872 w 9470884"/>
              <a:gd name="connsiteY198" fmla="*/ 43344 h 2111661"/>
              <a:gd name="connsiteX199" fmla="*/ 4619445 w 9470884"/>
              <a:gd name="connsiteY199" fmla="*/ 27582 h 2111661"/>
              <a:gd name="connsiteX200" fmla="*/ 4949754 w 9470884"/>
              <a:gd name="connsiteY200" fmla="*/ 11819 h 2111661"/>
              <a:gd name="connsiteX201" fmla="*/ 5135548 w 9470884"/>
              <a:gd name="connsiteY201" fmla="*/ 11819 h 2111661"/>
              <a:gd name="connsiteX202" fmla="*/ 4732989 w 9470884"/>
              <a:gd name="connsiteY202" fmla="*/ 59107 h 2111661"/>
              <a:gd name="connsiteX203" fmla="*/ 4113652 w 9470884"/>
              <a:gd name="connsiteY203" fmla="*/ 106371 h 2111661"/>
              <a:gd name="connsiteX204" fmla="*/ 3822611 w 9470884"/>
              <a:gd name="connsiteY204" fmla="*/ 119358 h 2111661"/>
              <a:gd name="connsiteX205" fmla="*/ 3892422 w 9470884"/>
              <a:gd name="connsiteY205" fmla="*/ 122262 h 2111661"/>
              <a:gd name="connsiteX206" fmla="*/ 4222731 w 9470884"/>
              <a:gd name="connsiteY206" fmla="*/ 106499 h 2111661"/>
              <a:gd name="connsiteX207" fmla="*/ 4408525 w 9470884"/>
              <a:gd name="connsiteY207" fmla="*/ 106499 h 2111661"/>
              <a:gd name="connsiteX208" fmla="*/ 4005965 w 9470884"/>
              <a:gd name="connsiteY208" fmla="*/ 153787 h 2111661"/>
              <a:gd name="connsiteX209" fmla="*/ 3386628 w 9470884"/>
              <a:gd name="connsiteY209" fmla="*/ 201050 h 2111661"/>
              <a:gd name="connsiteX210" fmla="*/ 2591819 w 9470884"/>
              <a:gd name="connsiteY210" fmla="*/ 248339 h 2111661"/>
              <a:gd name="connsiteX211" fmla="*/ 2354408 w 9470884"/>
              <a:gd name="connsiteY211" fmla="*/ 279860 h 2111661"/>
              <a:gd name="connsiteX212" fmla="*/ 2348249 w 9470884"/>
              <a:gd name="connsiteY212" fmla="*/ 283259 h 2111661"/>
              <a:gd name="connsiteX213" fmla="*/ 2353089 w 9470884"/>
              <a:gd name="connsiteY213" fmla="*/ 284075 h 2111661"/>
              <a:gd name="connsiteX214" fmla="*/ 2430179 w 9470884"/>
              <a:gd name="connsiteY214" fmla="*/ 285337 h 2111661"/>
              <a:gd name="connsiteX215" fmla="*/ 2698554 w 9470884"/>
              <a:gd name="connsiteY215" fmla="*/ 267622 h 2111661"/>
              <a:gd name="connsiteX216" fmla="*/ 2987583 w 9470884"/>
              <a:gd name="connsiteY216" fmla="*/ 251859 h 2111661"/>
              <a:gd name="connsiteX217" fmla="*/ 3452083 w 9470884"/>
              <a:gd name="connsiteY217" fmla="*/ 220334 h 2111661"/>
              <a:gd name="connsiteX218" fmla="*/ 3751421 w 9470884"/>
              <a:gd name="connsiteY218" fmla="*/ 220333 h 2111661"/>
              <a:gd name="connsiteX219" fmla="*/ 4153994 w 9470884"/>
              <a:gd name="connsiteY219" fmla="*/ 204571 h 2111661"/>
              <a:gd name="connsiteX220" fmla="*/ 4205780 w 9470884"/>
              <a:gd name="connsiteY220" fmla="*/ 208759 h 2111661"/>
              <a:gd name="connsiteX221" fmla="*/ 4289136 w 9470884"/>
              <a:gd name="connsiteY221" fmla="*/ 200943 h 2111661"/>
              <a:gd name="connsiteX222" fmla="*/ 4430097 w 9470884"/>
              <a:gd name="connsiteY222" fmla="*/ 190108 h 2111661"/>
              <a:gd name="connsiteX223" fmla="*/ 4460551 w 9470884"/>
              <a:gd name="connsiteY223" fmla="*/ 191577 h 2111661"/>
              <a:gd name="connsiteX224" fmla="*/ 4484302 w 9470884"/>
              <a:gd name="connsiteY224" fmla="*/ 188808 h 2111661"/>
              <a:gd name="connsiteX225" fmla="*/ 4670096 w 9470884"/>
              <a:gd name="connsiteY225" fmla="*/ 188808 h 2111661"/>
              <a:gd name="connsiteX226" fmla="*/ 4606531 w 9470884"/>
              <a:gd name="connsiteY226" fmla="*/ 200009 h 2111661"/>
              <a:gd name="connsiteX227" fmla="*/ 4715895 w 9470884"/>
              <a:gd name="connsiteY227" fmla="*/ 209810 h 2111661"/>
              <a:gd name="connsiteX228" fmla="*/ 4856856 w 9470884"/>
              <a:gd name="connsiteY228" fmla="*/ 216706 h 2111661"/>
              <a:gd name="connsiteX229" fmla="*/ 5176841 w 9470884"/>
              <a:gd name="connsiteY229" fmla="*/ 216706 h 2111661"/>
              <a:gd name="connsiteX230" fmla="*/ 5538120 w 9470884"/>
              <a:gd name="connsiteY230" fmla="*/ 200943 h 2111661"/>
              <a:gd name="connsiteX231" fmla="*/ 5909721 w 9470884"/>
              <a:gd name="connsiteY231" fmla="*/ 185184 h 2111661"/>
              <a:gd name="connsiteX232" fmla="*/ 6260678 w 9470884"/>
              <a:gd name="connsiteY232" fmla="*/ 137896 h 2111661"/>
              <a:gd name="connsiteX233" fmla="*/ 6725178 w 9470884"/>
              <a:gd name="connsiteY233" fmla="*/ 122154 h 2111661"/>
              <a:gd name="connsiteX234" fmla="*/ 7076135 w 9470884"/>
              <a:gd name="connsiteY234" fmla="*/ 90633 h 2111661"/>
              <a:gd name="connsiteX235" fmla="*/ 7612883 w 9470884"/>
              <a:gd name="connsiteY235" fmla="*/ 43344 h 2111661"/>
              <a:gd name="connsiteX236" fmla="*/ 7707076 w 9470884"/>
              <a:gd name="connsiteY236" fmla="*/ 39405 h 2111661"/>
              <a:gd name="connsiteX237" fmla="*/ 7809001 w 9470884"/>
              <a:gd name="connsiteY237" fmla="*/ 59107 h 2111661"/>
              <a:gd name="connsiteX238" fmla="*/ 7778044 w 9470884"/>
              <a:gd name="connsiteY238" fmla="*/ 74870 h 2111661"/>
              <a:gd name="connsiteX239" fmla="*/ 7261927 w 9470884"/>
              <a:gd name="connsiteY239" fmla="*/ 137896 h 2111661"/>
              <a:gd name="connsiteX240" fmla="*/ 7079899 w 9470884"/>
              <a:gd name="connsiteY240" fmla="*/ 154845 h 2111661"/>
              <a:gd name="connsiteX241" fmla="*/ 7066505 w 9470884"/>
              <a:gd name="connsiteY241" fmla="*/ 161668 h 2111661"/>
              <a:gd name="connsiteX242" fmla="*/ 7051020 w 9470884"/>
              <a:gd name="connsiteY242" fmla="*/ 169550 h 2111661"/>
              <a:gd name="connsiteX243" fmla="*/ 6534903 w 9470884"/>
              <a:gd name="connsiteY243" fmla="*/ 232576 h 2111661"/>
              <a:gd name="connsiteX244" fmla="*/ 5688493 w 9470884"/>
              <a:gd name="connsiteY244" fmla="*/ 311386 h 2111661"/>
              <a:gd name="connsiteX245" fmla="*/ 5100126 w 9470884"/>
              <a:gd name="connsiteY245" fmla="*/ 358652 h 2111661"/>
              <a:gd name="connsiteX246" fmla="*/ 4774977 w 9470884"/>
              <a:gd name="connsiteY246" fmla="*/ 390191 h 2111661"/>
              <a:gd name="connsiteX247" fmla="*/ 4762189 w 9470884"/>
              <a:gd name="connsiteY247" fmla="*/ 391430 h 2111661"/>
              <a:gd name="connsiteX248" fmla="*/ 4888167 w 9470884"/>
              <a:gd name="connsiteY248" fmla="*/ 385814 h 2111661"/>
              <a:gd name="connsiteX249" fmla="*/ 5072668 w 9470884"/>
              <a:gd name="connsiteY249" fmla="*/ 377932 h 2111661"/>
              <a:gd name="connsiteX250" fmla="*/ 5444269 w 9470884"/>
              <a:gd name="connsiteY250" fmla="*/ 362174 h 2111661"/>
              <a:gd name="connsiteX251" fmla="*/ 5795226 w 9470884"/>
              <a:gd name="connsiteY251" fmla="*/ 314885 h 2111661"/>
              <a:gd name="connsiteX252" fmla="*/ 6259726 w 9470884"/>
              <a:gd name="connsiteY252" fmla="*/ 299143 h 2111661"/>
              <a:gd name="connsiteX253" fmla="*/ 6610683 w 9470884"/>
              <a:gd name="connsiteY253" fmla="*/ 267623 h 2111661"/>
              <a:gd name="connsiteX254" fmla="*/ 7147431 w 9470884"/>
              <a:gd name="connsiteY254" fmla="*/ 220334 h 2111661"/>
              <a:gd name="connsiteX255" fmla="*/ 7241624 w 9470884"/>
              <a:gd name="connsiteY255" fmla="*/ 216395 h 2111661"/>
              <a:gd name="connsiteX256" fmla="*/ 7343549 w 9470884"/>
              <a:gd name="connsiteY256" fmla="*/ 236097 h 2111661"/>
              <a:gd name="connsiteX257" fmla="*/ 7312592 w 9470884"/>
              <a:gd name="connsiteY257" fmla="*/ 251860 h 2111661"/>
              <a:gd name="connsiteX258" fmla="*/ 6796475 w 9470884"/>
              <a:gd name="connsiteY258" fmla="*/ 314885 h 2111661"/>
              <a:gd name="connsiteX259" fmla="*/ 6614447 w 9470884"/>
              <a:gd name="connsiteY259" fmla="*/ 331834 h 2111661"/>
              <a:gd name="connsiteX260" fmla="*/ 6601053 w 9470884"/>
              <a:gd name="connsiteY260" fmla="*/ 338657 h 2111661"/>
              <a:gd name="connsiteX261" fmla="*/ 6585568 w 9470884"/>
              <a:gd name="connsiteY261" fmla="*/ 346539 h 2111661"/>
              <a:gd name="connsiteX262" fmla="*/ 6069451 w 9470884"/>
              <a:gd name="connsiteY262" fmla="*/ 409565 h 2111661"/>
              <a:gd name="connsiteX263" fmla="*/ 5223042 w 9470884"/>
              <a:gd name="connsiteY263" fmla="*/ 488376 h 2111661"/>
              <a:gd name="connsiteX264" fmla="*/ 4634674 w 9470884"/>
              <a:gd name="connsiteY264" fmla="*/ 535641 h 2111661"/>
              <a:gd name="connsiteX265" fmla="*/ 3984366 w 9470884"/>
              <a:gd name="connsiteY265" fmla="*/ 598688 h 2111661"/>
              <a:gd name="connsiteX266" fmla="*/ 3726892 w 9470884"/>
              <a:gd name="connsiteY266" fmla="*/ 620944 h 2111661"/>
              <a:gd name="connsiteX267" fmla="*/ 3710139 w 9470884"/>
              <a:gd name="connsiteY267" fmla="*/ 630108 h 2111661"/>
              <a:gd name="connsiteX268" fmla="*/ 3679170 w 9470884"/>
              <a:gd name="connsiteY268" fmla="*/ 630107 h 2111661"/>
              <a:gd name="connsiteX269" fmla="*/ 3553766 w 9470884"/>
              <a:gd name="connsiteY269" fmla="*/ 635908 h 2111661"/>
              <a:gd name="connsiteX270" fmla="*/ 3437292 w 9470884"/>
              <a:gd name="connsiteY270" fmla="*/ 645976 h 2111661"/>
              <a:gd name="connsiteX271" fmla="*/ 3331398 w 9470884"/>
              <a:gd name="connsiteY271" fmla="*/ 651150 h 2111661"/>
              <a:gd name="connsiteX272" fmla="*/ 3345617 w 9470884"/>
              <a:gd name="connsiteY272" fmla="*/ 667106 h 2111661"/>
              <a:gd name="connsiteX273" fmla="*/ 3453034 w 9470884"/>
              <a:gd name="connsiteY273" fmla="*/ 673745 h 2111661"/>
              <a:gd name="connsiteX274" fmla="*/ 3711079 w 9470884"/>
              <a:gd name="connsiteY274" fmla="*/ 689508 h 2111661"/>
              <a:gd name="connsiteX275" fmla="*/ 3938166 w 9470884"/>
              <a:gd name="connsiteY275" fmla="*/ 721030 h 2111661"/>
              <a:gd name="connsiteX276" fmla="*/ 4289122 w 9470884"/>
              <a:gd name="connsiteY276" fmla="*/ 721030 h 2111661"/>
              <a:gd name="connsiteX277" fmla="*/ 4784592 w 9470884"/>
              <a:gd name="connsiteY277" fmla="*/ 689508 h 2111661"/>
              <a:gd name="connsiteX278" fmla="*/ 5166517 w 9470884"/>
              <a:gd name="connsiteY278" fmla="*/ 673745 h 2111661"/>
              <a:gd name="connsiteX279" fmla="*/ 5176827 w 9470884"/>
              <a:gd name="connsiteY279" fmla="*/ 689508 h 2111661"/>
              <a:gd name="connsiteX280" fmla="*/ 5083932 w 9470884"/>
              <a:gd name="connsiteY280" fmla="*/ 736792 h 2111661"/>
              <a:gd name="connsiteX281" fmla="*/ 4712328 w 9470884"/>
              <a:gd name="connsiteY281" fmla="*/ 784080 h 2111661"/>
              <a:gd name="connsiteX282" fmla="*/ 4516210 w 9470884"/>
              <a:gd name="connsiteY282" fmla="*/ 799822 h 2111661"/>
              <a:gd name="connsiteX283" fmla="*/ 4464607 w 9470884"/>
              <a:gd name="connsiteY283" fmla="*/ 799822 h 2111661"/>
              <a:gd name="connsiteX284" fmla="*/ 4417617 w 9470884"/>
              <a:gd name="connsiteY284" fmla="*/ 813683 h 2111661"/>
              <a:gd name="connsiteX285" fmla="*/ 4411104 w 9470884"/>
              <a:gd name="connsiteY285" fmla="*/ 819651 h 2111661"/>
              <a:gd name="connsiteX286" fmla="*/ 4356908 w 9470884"/>
              <a:gd name="connsiteY286" fmla="*/ 831472 h 2111661"/>
              <a:gd name="connsiteX287" fmla="*/ 4333383 w 9470884"/>
              <a:gd name="connsiteY287" fmla="*/ 830537 h 2111661"/>
              <a:gd name="connsiteX288" fmla="*/ 4294291 w 9470884"/>
              <a:gd name="connsiteY288" fmla="*/ 835285 h 2111661"/>
              <a:gd name="connsiteX289" fmla="*/ 4123974 w 9470884"/>
              <a:gd name="connsiteY289" fmla="*/ 847106 h 2111661"/>
              <a:gd name="connsiteX290" fmla="*/ 4119060 w 9470884"/>
              <a:gd name="connsiteY290" fmla="*/ 847731 h 2111661"/>
              <a:gd name="connsiteX291" fmla="*/ 4078204 w 9470884"/>
              <a:gd name="connsiteY291" fmla="*/ 855855 h 2111661"/>
              <a:gd name="connsiteX292" fmla="*/ 3985304 w 9470884"/>
              <a:gd name="connsiteY292" fmla="*/ 878760 h 2111661"/>
              <a:gd name="connsiteX293" fmla="*/ 3901627 w 9470884"/>
              <a:gd name="connsiteY293" fmla="*/ 894920 h 2111661"/>
              <a:gd name="connsiteX294" fmla="*/ 4071411 w 9470884"/>
              <a:gd name="connsiteY294" fmla="*/ 888170 h 2111661"/>
              <a:gd name="connsiteX295" fmla="*/ 4319141 w 9470884"/>
              <a:gd name="connsiteY295" fmla="*/ 866498 h 2111661"/>
              <a:gd name="connsiteX296" fmla="*/ 4701065 w 9470884"/>
              <a:gd name="connsiteY296" fmla="*/ 850735 h 2111661"/>
              <a:gd name="connsiteX297" fmla="*/ 4711375 w 9470884"/>
              <a:gd name="connsiteY297" fmla="*/ 866497 h 2111661"/>
              <a:gd name="connsiteX298" fmla="*/ 4697973 w 9470884"/>
              <a:gd name="connsiteY298" fmla="*/ 878779 h 2111661"/>
              <a:gd name="connsiteX299" fmla="*/ 4717497 w 9470884"/>
              <a:gd name="connsiteY299" fmla="*/ 876661 h 2111661"/>
              <a:gd name="connsiteX300" fmla="*/ 4960062 w 9470884"/>
              <a:gd name="connsiteY300" fmla="*/ 878632 h 2111661"/>
              <a:gd name="connsiteX301" fmla="*/ 5218121 w 9470884"/>
              <a:gd name="connsiteY301" fmla="*/ 862869 h 2111661"/>
              <a:gd name="connsiteX302" fmla="*/ 5341988 w 9470884"/>
              <a:gd name="connsiteY302" fmla="*/ 862869 h 2111661"/>
              <a:gd name="connsiteX303" fmla="*/ 5651665 w 9470884"/>
              <a:gd name="connsiteY303" fmla="*/ 831344 h 2111661"/>
              <a:gd name="connsiteX304" fmla="*/ 5858107 w 9470884"/>
              <a:gd name="connsiteY304" fmla="*/ 815581 h 2111661"/>
              <a:gd name="connsiteX305" fmla="*/ 5920033 w 9470884"/>
              <a:gd name="connsiteY305" fmla="*/ 831344 h 2111661"/>
              <a:gd name="connsiteX306" fmla="*/ 5971650 w 9470884"/>
              <a:gd name="connsiteY306" fmla="*/ 847106 h 2111661"/>
              <a:gd name="connsiteX307" fmla="*/ 6250343 w 9470884"/>
              <a:gd name="connsiteY307" fmla="*/ 815581 h 2111661"/>
              <a:gd name="connsiteX308" fmla="*/ 6518722 w 9470884"/>
              <a:gd name="connsiteY308" fmla="*/ 847107 h 2111661"/>
              <a:gd name="connsiteX309" fmla="*/ 6549694 w 9470884"/>
              <a:gd name="connsiteY309" fmla="*/ 831344 h 2111661"/>
              <a:gd name="connsiteX310" fmla="*/ 6583602 w 9470884"/>
              <a:gd name="connsiteY310" fmla="*/ 830931 h 2111661"/>
              <a:gd name="connsiteX311" fmla="*/ 6656517 w 9470884"/>
              <a:gd name="connsiteY311" fmla="*/ 799949 h 2111661"/>
              <a:gd name="connsiteX312" fmla="*/ 6761995 w 9470884"/>
              <a:gd name="connsiteY312" fmla="*/ 776308 h 2111661"/>
              <a:gd name="connsiteX313" fmla="*/ 6867471 w 9470884"/>
              <a:gd name="connsiteY313" fmla="*/ 776307 h 2111661"/>
              <a:gd name="connsiteX314" fmla="*/ 6906422 w 9470884"/>
              <a:gd name="connsiteY314" fmla="*/ 784583 h 2111661"/>
              <a:gd name="connsiteX315" fmla="*/ 6931613 w 9470884"/>
              <a:gd name="connsiteY315" fmla="*/ 784072 h 2111661"/>
              <a:gd name="connsiteX316" fmla="*/ 7076121 w 9470884"/>
              <a:gd name="connsiteY316" fmla="*/ 736792 h 2111661"/>
              <a:gd name="connsiteX317" fmla="*/ 7169019 w 9470884"/>
              <a:gd name="connsiteY317" fmla="*/ 831344 h 2111661"/>
              <a:gd name="connsiteX318" fmla="*/ 7172890 w 9470884"/>
              <a:gd name="connsiteY318" fmla="*/ 866810 h 2111661"/>
              <a:gd name="connsiteX319" fmla="*/ 7177906 w 9470884"/>
              <a:gd name="connsiteY319" fmla="*/ 868998 h 2111661"/>
              <a:gd name="connsiteX320" fmla="*/ 7240330 w 9470884"/>
              <a:gd name="connsiteY320" fmla="*/ 882261 h 2111661"/>
              <a:gd name="connsiteX321" fmla="*/ 7221423 w 9470884"/>
              <a:gd name="connsiteY321" fmla="*/ 885571 h 2111661"/>
              <a:gd name="connsiteX322" fmla="*/ 7234822 w 9470884"/>
              <a:gd name="connsiteY322" fmla="*/ 898334 h 2111661"/>
              <a:gd name="connsiteX323" fmla="*/ 7261915 w 9470884"/>
              <a:gd name="connsiteY323" fmla="*/ 941679 h 2111661"/>
              <a:gd name="connsiteX324" fmla="*/ 6952254 w 9470884"/>
              <a:gd name="connsiteY324" fmla="*/ 957442 h 2111661"/>
              <a:gd name="connsiteX325" fmla="*/ 6833567 w 9470884"/>
              <a:gd name="connsiteY325" fmla="*/ 949892 h 2111661"/>
              <a:gd name="connsiteX326" fmla="*/ 6821632 w 9470884"/>
              <a:gd name="connsiteY326" fmla="*/ 931436 h 2111661"/>
              <a:gd name="connsiteX327" fmla="*/ 6806801 w 9470884"/>
              <a:gd name="connsiteY327" fmla="*/ 929544 h 2111661"/>
              <a:gd name="connsiteX328" fmla="*/ 6815341 w 9470884"/>
              <a:gd name="connsiteY328" fmla="*/ 925916 h 2111661"/>
              <a:gd name="connsiteX329" fmla="*/ 6776784 w 9470884"/>
              <a:gd name="connsiteY329" fmla="*/ 925916 h 2111661"/>
              <a:gd name="connsiteX330" fmla="*/ 6734684 w 9470884"/>
              <a:gd name="connsiteY330" fmla="*/ 957925 h 2111661"/>
              <a:gd name="connsiteX331" fmla="*/ 6697823 w 9470884"/>
              <a:gd name="connsiteY331" fmla="*/ 966821 h 2111661"/>
              <a:gd name="connsiteX332" fmla="*/ 6703567 w 9470884"/>
              <a:gd name="connsiteY332" fmla="*/ 1008334 h 2111661"/>
              <a:gd name="connsiteX333" fmla="*/ 6734538 w 9470884"/>
              <a:gd name="connsiteY333" fmla="*/ 1055622 h 2111661"/>
              <a:gd name="connsiteX334" fmla="*/ 6796463 w 9470884"/>
              <a:gd name="connsiteY334" fmla="*/ 1118668 h 2111661"/>
              <a:gd name="connsiteX335" fmla="*/ 6486802 w 9470884"/>
              <a:gd name="connsiteY335" fmla="*/ 1134432 h 2111661"/>
              <a:gd name="connsiteX336" fmla="*/ 6352610 w 9470884"/>
              <a:gd name="connsiteY336" fmla="*/ 1102905 h 2111661"/>
              <a:gd name="connsiteX337" fmla="*/ 6311332 w 9470884"/>
              <a:gd name="connsiteY337" fmla="*/ 1102905 h 2111661"/>
              <a:gd name="connsiteX338" fmla="*/ 6125521 w 9470884"/>
              <a:gd name="connsiteY338" fmla="*/ 1165936 h 2111661"/>
              <a:gd name="connsiteX339" fmla="*/ 6057143 w 9470884"/>
              <a:gd name="connsiteY339" fmla="*/ 1191547 h 2111661"/>
              <a:gd name="connsiteX340" fmla="*/ 6055785 w 9470884"/>
              <a:gd name="connsiteY340" fmla="*/ 1191503 h 2111661"/>
              <a:gd name="connsiteX341" fmla="*/ 6069439 w 9470884"/>
              <a:gd name="connsiteY341" fmla="*/ 1213348 h 2111661"/>
              <a:gd name="connsiteX342" fmla="*/ 5835743 w 9470884"/>
              <a:gd name="connsiteY342" fmla="*/ 1224431 h 2111661"/>
              <a:gd name="connsiteX343" fmla="*/ 5822161 w 9470884"/>
              <a:gd name="connsiteY343" fmla="*/ 1225269 h 2111661"/>
              <a:gd name="connsiteX344" fmla="*/ 5810698 w 9470884"/>
              <a:gd name="connsiteY344" fmla="*/ 1234893 h 2111661"/>
              <a:gd name="connsiteX345" fmla="*/ 5784891 w 9470884"/>
              <a:gd name="connsiteY345" fmla="*/ 1244744 h 2111661"/>
              <a:gd name="connsiteX346" fmla="*/ 5351360 w 9470884"/>
              <a:gd name="connsiteY346" fmla="*/ 1307771 h 2111661"/>
              <a:gd name="connsiteX347" fmla="*/ 5320391 w 9470884"/>
              <a:gd name="connsiteY347" fmla="*/ 1307771 h 2111661"/>
              <a:gd name="connsiteX348" fmla="*/ 5171690 w 9470884"/>
              <a:gd name="connsiteY348" fmla="*/ 1306549 h 2111661"/>
              <a:gd name="connsiteX349" fmla="*/ 5102927 w 9470884"/>
              <a:gd name="connsiteY349" fmla="*/ 1313406 h 2111661"/>
              <a:gd name="connsiteX350" fmla="*/ 5083675 w 9470884"/>
              <a:gd name="connsiteY350" fmla="*/ 1329572 h 2111661"/>
              <a:gd name="connsiteX351" fmla="*/ 5057868 w 9470884"/>
              <a:gd name="connsiteY351" fmla="*/ 1339425 h 2111661"/>
              <a:gd name="connsiteX352" fmla="*/ 4732720 w 9470884"/>
              <a:gd name="connsiteY352" fmla="*/ 1377096 h 2111661"/>
              <a:gd name="connsiteX353" fmla="*/ 4672821 w 9470884"/>
              <a:gd name="connsiteY353" fmla="*/ 1391108 h 2111661"/>
              <a:gd name="connsiteX354" fmla="*/ 4690045 w 9470884"/>
              <a:gd name="connsiteY354" fmla="*/ 1405058 h 2111661"/>
              <a:gd name="connsiteX355" fmla="*/ 4712341 w 9470884"/>
              <a:gd name="connsiteY355" fmla="*/ 1430240 h 2111661"/>
              <a:gd name="connsiteX356" fmla="*/ 4753634 w 9470884"/>
              <a:gd name="connsiteY356" fmla="*/ 1430240 h 2111661"/>
              <a:gd name="connsiteX357" fmla="*/ 4929107 w 9470884"/>
              <a:gd name="connsiteY357" fmla="*/ 1446003 h 2111661"/>
              <a:gd name="connsiteX358" fmla="*/ 5042650 w 9470884"/>
              <a:gd name="connsiteY358" fmla="*/ 1414481 h 2111661"/>
              <a:gd name="connsiteX359" fmla="*/ 5114914 w 9470884"/>
              <a:gd name="connsiteY359" fmla="*/ 1398719 h 2111661"/>
              <a:gd name="connsiteX360" fmla="*/ 5268773 w 9470884"/>
              <a:gd name="connsiteY360" fmla="*/ 1427533 h 2111661"/>
              <a:gd name="connsiteX361" fmla="*/ 5309678 w 9470884"/>
              <a:gd name="connsiteY361" fmla="*/ 1417380 h 2111661"/>
              <a:gd name="connsiteX362" fmla="*/ 5313018 w 9470884"/>
              <a:gd name="connsiteY362" fmla="*/ 1412631 h 2111661"/>
              <a:gd name="connsiteX363" fmla="*/ 5319627 w 9470884"/>
              <a:gd name="connsiteY363" fmla="*/ 1414853 h 2111661"/>
              <a:gd name="connsiteX364" fmla="*/ 5319652 w 9470884"/>
              <a:gd name="connsiteY364" fmla="*/ 1414904 h 2111661"/>
              <a:gd name="connsiteX365" fmla="*/ 5321356 w 9470884"/>
              <a:gd name="connsiteY365" fmla="*/ 1414481 h 2111661"/>
              <a:gd name="connsiteX366" fmla="*/ 5486503 w 9470884"/>
              <a:gd name="connsiteY366" fmla="*/ 1367193 h 2111661"/>
              <a:gd name="connsiteX367" fmla="*/ 5579414 w 9470884"/>
              <a:gd name="connsiteY367" fmla="*/ 1351430 h 2111661"/>
              <a:gd name="connsiteX368" fmla="*/ 5631017 w 9470884"/>
              <a:gd name="connsiteY368" fmla="*/ 1414481 h 2111661"/>
              <a:gd name="connsiteX369" fmla="*/ 5682634 w 9470884"/>
              <a:gd name="connsiteY369" fmla="*/ 1382956 h 2111661"/>
              <a:gd name="connsiteX370" fmla="*/ 5785854 w 9470884"/>
              <a:gd name="connsiteY370" fmla="*/ 1382956 h 2111661"/>
              <a:gd name="connsiteX371" fmla="*/ 5899400 w 9470884"/>
              <a:gd name="connsiteY371" fmla="*/ 1382956 h 2111661"/>
              <a:gd name="connsiteX372" fmla="*/ 6033591 w 9470884"/>
              <a:gd name="connsiteY372" fmla="*/ 1335693 h 2111661"/>
              <a:gd name="connsiteX373" fmla="*/ 6054223 w 9470884"/>
              <a:gd name="connsiteY373" fmla="*/ 1335692 h 2111661"/>
              <a:gd name="connsiteX374" fmla="*/ 6136810 w 9470884"/>
              <a:gd name="connsiteY374" fmla="*/ 1382956 h 2111661"/>
              <a:gd name="connsiteX375" fmla="*/ 6220998 w 9470884"/>
              <a:gd name="connsiteY375" fmla="*/ 1356356 h 2111661"/>
              <a:gd name="connsiteX376" fmla="*/ 6224400 w 9470884"/>
              <a:gd name="connsiteY376" fmla="*/ 1355785 h 2111661"/>
              <a:gd name="connsiteX377" fmla="*/ 6235137 w 9470884"/>
              <a:gd name="connsiteY377" fmla="*/ 1342724 h 2111661"/>
              <a:gd name="connsiteX378" fmla="*/ 6301365 w 9470884"/>
              <a:gd name="connsiteY378" fmla="*/ 1318067 h 2111661"/>
              <a:gd name="connsiteX379" fmla="*/ 6344104 w 9470884"/>
              <a:gd name="connsiteY379" fmla="*/ 1329642 h 2111661"/>
              <a:gd name="connsiteX380" fmla="*/ 6348104 w 9470884"/>
              <a:gd name="connsiteY380" fmla="*/ 1332080 h 2111661"/>
              <a:gd name="connsiteX381" fmla="*/ 6427124 w 9470884"/>
              <a:gd name="connsiteY381" fmla="*/ 1323849 h 2111661"/>
              <a:gd name="connsiteX382" fmla="*/ 6611634 w 9470884"/>
              <a:gd name="connsiteY382" fmla="*/ 1319909 h 2111661"/>
              <a:gd name="connsiteX383" fmla="*/ 6910972 w 9470884"/>
              <a:gd name="connsiteY383" fmla="*/ 1288384 h 2111661"/>
              <a:gd name="connsiteX384" fmla="*/ 6941941 w 9470884"/>
              <a:gd name="connsiteY384" fmla="*/ 1272642 h 2111661"/>
              <a:gd name="connsiteX385" fmla="*/ 7028388 w 9470884"/>
              <a:gd name="connsiteY385" fmla="*/ 1223387 h 2111661"/>
              <a:gd name="connsiteX386" fmla="*/ 7107090 w 9470884"/>
              <a:gd name="connsiteY386" fmla="*/ 1256879 h 2111661"/>
              <a:gd name="connsiteX387" fmla="*/ 7230958 w 9470884"/>
              <a:gd name="connsiteY387" fmla="*/ 1256879 h 2111661"/>
              <a:gd name="connsiteX388" fmla="*/ 7322405 w 9470884"/>
              <a:gd name="connsiteY388" fmla="*/ 1259087 h 2111661"/>
              <a:gd name="connsiteX389" fmla="*/ 7351491 w 9470884"/>
              <a:gd name="connsiteY389" fmla="*/ 1285371 h 2111661"/>
              <a:gd name="connsiteX390" fmla="*/ 7353587 w 9470884"/>
              <a:gd name="connsiteY390" fmla="*/ 1285069 h 2111661"/>
              <a:gd name="connsiteX391" fmla="*/ 7365845 w 9470884"/>
              <a:gd name="connsiteY391" fmla="*/ 1296397 h 2111661"/>
              <a:gd name="connsiteX392" fmla="*/ 7367910 w 9470884"/>
              <a:gd name="connsiteY392" fmla="*/ 1306980 h 2111661"/>
              <a:gd name="connsiteX393" fmla="*/ 7378053 w 9470884"/>
              <a:gd name="connsiteY393" fmla="*/ 1321395 h 2111661"/>
              <a:gd name="connsiteX394" fmla="*/ 7354825 w 9470884"/>
              <a:gd name="connsiteY394" fmla="*/ 1414481 h 2111661"/>
              <a:gd name="connsiteX395" fmla="*/ 7375472 w 9470884"/>
              <a:gd name="connsiteY395" fmla="*/ 1461766 h 2111661"/>
              <a:gd name="connsiteX396" fmla="*/ 7427089 w 9470884"/>
              <a:gd name="connsiteY396" fmla="*/ 1477507 h 2111661"/>
              <a:gd name="connsiteX397" fmla="*/ 7550449 w 9470884"/>
              <a:gd name="connsiteY397" fmla="*/ 1465488 h 2111661"/>
              <a:gd name="connsiteX398" fmla="*/ 7537100 w 9470884"/>
              <a:gd name="connsiteY398" fmla="*/ 1463422 h 2111661"/>
              <a:gd name="connsiteX399" fmla="*/ 7508712 w 9470884"/>
              <a:gd name="connsiteY399" fmla="*/ 1433868 h 2111661"/>
              <a:gd name="connsiteX400" fmla="*/ 7591286 w 9470884"/>
              <a:gd name="connsiteY400" fmla="*/ 1370818 h 2111661"/>
              <a:gd name="connsiteX401" fmla="*/ 7632580 w 9470884"/>
              <a:gd name="connsiteY401" fmla="*/ 1433868 h 2111661"/>
              <a:gd name="connsiteX402" fmla="*/ 7629331 w 9470884"/>
              <a:gd name="connsiteY402" fmla="*/ 1457802 h 2111661"/>
              <a:gd name="connsiteX403" fmla="*/ 7739725 w 9470884"/>
              <a:gd name="connsiteY403" fmla="*/ 1447047 h 2111661"/>
              <a:gd name="connsiteX404" fmla="*/ 7726768 w 9470884"/>
              <a:gd name="connsiteY404" fmla="*/ 1441771 h 2111661"/>
              <a:gd name="connsiteX405" fmla="*/ 7715154 w 9470884"/>
              <a:gd name="connsiteY405" fmla="*/ 1433890 h 2111661"/>
              <a:gd name="connsiteX406" fmla="*/ 7735801 w 9470884"/>
              <a:gd name="connsiteY406" fmla="*/ 1386606 h 2111661"/>
              <a:gd name="connsiteX407" fmla="*/ 7797728 w 9470884"/>
              <a:gd name="connsiteY407" fmla="*/ 1386606 h 2111661"/>
              <a:gd name="connsiteX408" fmla="*/ 7962888 w 9470884"/>
              <a:gd name="connsiteY408" fmla="*/ 1402368 h 2111661"/>
              <a:gd name="connsiteX409" fmla="*/ 7933736 w 9470884"/>
              <a:gd name="connsiteY409" fmla="*/ 1428213 h 2111661"/>
              <a:gd name="connsiteX410" fmla="*/ 7988028 w 9470884"/>
              <a:gd name="connsiteY410" fmla="*/ 1423099 h 2111661"/>
              <a:gd name="connsiteX411" fmla="*/ 8022545 w 9470884"/>
              <a:gd name="connsiteY411" fmla="*/ 1421834 h 2111661"/>
              <a:gd name="connsiteX412" fmla="*/ 8060009 w 9470884"/>
              <a:gd name="connsiteY412" fmla="*/ 1411899 h 2111661"/>
              <a:gd name="connsiteX413" fmla="*/ 8129684 w 9470884"/>
              <a:gd name="connsiteY413" fmla="*/ 1400813 h 2111661"/>
              <a:gd name="connsiteX414" fmla="*/ 8207394 w 9470884"/>
              <a:gd name="connsiteY414" fmla="*/ 1390915 h 2111661"/>
              <a:gd name="connsiteX415" fmla="*/ 8105242 w 9470884"/>
              <a:gd name="connsiteY415" fmla="*/ 1417067 h 2111661"/>
              <a:gd name="connsiteX416" fmla="*/ 8135771 w 9470884"/>
              <a:gd name="connsiteY416" fmla="*/ 1414726 h 2111661"/>
              <a:gd name="connsiteX417" fmla="*/ 8211575 w 9470884"/>
              <a:gd name="connsiteY417" fmla="*/ 1398719 h 2111661"/>
              <a:gd name="connsiteX418" fmla="*/ 8271830 w 9470884"/>
              <a:gd name="connsiteY418" fmla="*/ 1382957 h 2111661"/>
              <a:gd name="connsiteX419" fmla="*/ 8269036 w 9470884"/>
              <a:gd name="connsiteY419" fmla="*/ 1383063 h 2111661"/>
              <a:gd name="connsiteX420" fmla="*/ 8207394 w 9470884"/>
              <a:gd name="connsiteY420" fmla="*/ 1390915 h 2111661"/>
              <a:gd name="connsiteX421" fmla="*/ 8238065 w 9470884"/>
              <a:gd name="connsiteY421" fmla="*/ 1383063 h 2111661"/>
              <a:gd name="connsiteX422" fmla="*/ 8258712 w 9470884"/>
              <a:gd name="connsiteY422" fmla="*/ 1351559 h 2111661"/>
              <a:gd name="connsiteX423" fmla="*/ 8287101 w 9470884"/>
              <a:gd name="connsiteY423" fmla="*/ 1379125 h 2111661"/>
              <a:gd name="connsiteX424" fmla="*/ 8286011 w 9470884"/>
              <a:gd name="connsiteY424" fmla="*/ 1379853 h 2111661"/>
              <a:gd name="connsiteX425" fmla="*/ 8350921 w 9470884"/>
              <a:gd name="connsiteY425" fmla="*/ 1371134 h 2111661"/>
              <a:gd name="connsiteX426" fmla="*/ 8490264 w 9470884"/>
              <a:gd name="connsiteY426" fmla="*/ 1367193 h 2111661"/>
              <a:gd name="connsiteX427" fmla="*/ 8495821 w 9470884"/>
              <a:gd name="connsiteY427" fmla="*/ 1366727 h 2111661"/>
              <a:gd name="connsiteX428" fmla="*/ 8514675 w 9470884"/>
              <a:gd name="connsiteY428" fmla="*/ 1355028 h 2111661"/>
              <a:gd name="connsiteX429" fmla="*/ 8537419 w 9470884"/>
              <a:gd name="connsiteY429" fmla="*/ 1351580 h 2111661"/>
              <a:gd name="connsiteX430" fmla="*/ 8644507 w 9470884"/>
              <a:gd name="connsiteY430" fmla="*/ 1337787 h 2111661"/>
              <a:gd name="connsiteX431" fmla="*/ 8670372 w 9470884"/>
              <a:gd name="connsiteY431" fmla="*/ 1335720 h 2111661"/>
              <a:gd name="connsiteX432" fmla="*/ 8694326 w 9470884"/>
              <a:gd name="connsiteY432" fmla="*/ 1340241 h 2111661"/>
              <a:gd name="connsiteX433" fmla="*/ 8717368 w 9470884"/>
              <a:gd name="connsiteY433" fmla="*/ 1335693 h 2111661"/>
              <a:gd name="connsiteX434" fmla="*/ 8856708 w 9470884"/>
              <a:gd name="connsiteY434" fmla="*/ 1306133 h 2111661"/>
              <a:gd name="connsiteX435" fmla="*/ 8934418 w 9470884"/>
              <a:gd name="connsiteY435" fmla="*/ 1296235 h 2111661"/>
              <a:gd name="connsiteX436" fmla="*/ 8741876 w 9470884"/>
              <a:gd name="connsiteY436" fmla="*/ 1345528 h 2111661"/>
              <a:gd name="connsiteX437" fmla="*/ 8711141 w 9470884"/>
              <a:gd name="connsiteY437" fmla="*/ 1349805 h 2111661"/>
              <a:gd name="connsiteX438" fmla="*/ 8720169 w 9470884"/>
              <a:gd name="connsiteY438" fmla="*/ 1355229 h 2111661"/>
              <a:gd name="connsiteX439" fmla="*/ 8743860 w 9470884"/>
              <a:gd name="connsiteY439" fmla="*/ 1383084 h 2111661"/>
              <a:gd name="connsiteX440" fmla="*/ 8475478 w 9470884"/>
              <a:gd name="connsiteY440" fmla="*/ 1430369 h 2111661"/>
              <a:gd name="connsiteX441" fmla="*/ 8480801 w 9470884"/>
              <a:gd name="connsiteY441" fmla="*/ 1391469 h 2111661"/>
              <a:gd name="connsiteX442" fmla="*/ 8494255 w 9470884"/>
              <a:gd name="connsiteY442" fmla="*/ 1368337 h 2111661"/>
              <a:gd name="connsiteX443" fmla="*/ 8363821 w 9470884"/>
              <a:gd name="connsiteY443" fmla="*/ 1377291 h 2111661"/>
              <a:gd name="connsiteX444" fmla="*/ 8069635 w 9470884"/>
              <a:gd name="connsiteY444" fmla="*/ 1427039 h 2111661"/>
              <a:gd name="connsiteX445" fmla="*/ 8062897 w 9470884"/>
              <a:gd name="connsiteY445" fmla="*/ 1427908 h 2111661"/>
              <a:gd name="connsiteX446" fmla="*/ 8014853 w 9470884"/>
              <a:gd name="connsiteY446" fmla="*/ 1440208 h 2111661"/>
              <a:gd name="connsiteX447" fmla="*/ 7899855 w 9470884"/>
              <a:gd name="connsiteY447" fmla="*/ 1456211 h 2111661"/>
              <a:gd name="connsiteX448" fmla="*/ 7806512 w 9470884"/>
              <a:gd name="connsiteY448" fmla="*/ 1460769 h 2111661"/>
              <a:gd name="connsiteX449" fmla="*/ 7550943 w 9470884"/>
              <a:gd name="connsiteY449" fmla="*/ 1493291 h 2111661"/>
              <a:gd name="connsiteX450" fmla="*/ 7419111 w 9470884"/>
              <a:gd name="connsiteY450" fmla="*/ 1508014 h 2111661"/>
              <a:gd name="connsiteX451" fmla="*/ 7342612 w 9470884"/>
              <a:gd name="connsiteY451" fmla="*/ 1521719 h 2111661"/>
              <a:gd name="connsiteX452" fmla="*/ 7195521 w 9470884"/>
              <a:gd name="connsiteY452" fmla="*/ 1540683 h 2111661"/>
              <a:gd name="connsiteX453" fmla="*/ 6897090 w 9470884"/>
              <a:gd name="connsiteY453" fmla="*/ 1578658 h 2111661"/>
              <a:gd name="connsiteX454" fmla="*/ 6889373 w 9470884"/>
              <a:gd name="connsiteY454" fmla="*/ 1591470 h 2111661"/>
              <a:gd name="connsiteX455" fmla="*/ 6910020 w 9470884"/>
              <a:gd name="connsiteY455" fmla="*/ 1638755 h 2111661"/>
              <a:gd name="connsiteX456" fmla="*/ 6961638 w 9470884"/>
              <a:gd name="connsiteY456" fmla="*/ 1654497 h 2111661"/>
              <a:gd name="connsiteX457" fmla="*/ 7446772 w 9470884"/>
              <a:gd name="connsiteY457" fmla="*/ 1607230 h 2111661"/>
              <a:gd name="connsiteX458" fmla="*/ 7522576 w 9470884"/>
              <a:gd name="connsiteY458" fmla="*/ 1600089 h 2111661"/>
              <a:gd name="connsiteX459" fmla="*/ 7557093 w 9470884"/>
              <a:gd name="connsiteY459" fmla="*/ 1598823 h 2111661"/>
              <a:gd name="connsiteX460" fmla="*/ 7594557 w 9470884"/>
              <a:gd name="connsiteY460" fmla="*/ 1588889 h 2111661"/>
              <a:gd name="connsiteX461" fmla="*/ 7664233 w 9470884"/>
              <a:gd name="connsiteY461" fmla="*/ 1577803 h 2111661"/>
              <a:gd name="connsiteX462" fmla="*/ 7741942 w 9470884"/>
              <a:gd name="connsiteY462" fmla="*/ 1567905 h 2111661"/>
              <a:gd name="connsiteX463" fmla="*/ 7639791 w 9470884"/>
              <a:gd name="connsiteY463" fmla="*/ 1594056 h 2111661"/>
              <a:gd name="connsiteX464" fmla="*/ 7670319 w 9470884"/>
              <a:gd name="connsiteY464" fmla="*/ 1591715 h 2111661"/>
              <a:gd name="connsiteX465" fmla="*/ 7746123 w 9470884"/>
              <a:gd name="connsiteY465" fmla="*/ 1575709 h 2111661"/>
              <a:gd name="connsiteX466" fmla="*/ 7806379 w 9470884"/>
              <a:gd name="connsiteY466" fmla="*/ 1559947 h 2111661"/>
              <a:gd name="connsiteX467" fmla="*/ 7803584 w 9470884"/>
              <a:gd name="connsiteY467" fmla="*/ 1560053 h 2111661"/>
              <a:gd name="connsiteX468" fmla="*/ 7741942 w 9470884"/>
              <a:gd name="connsiteY468" fmla="*/ 1567905 h 2111661"/>
              <a:gd name="connsiteX469" fmla="*/ 7772613 w 9470884"/>
              <a:gd name="connsiteY469" fmla="*/ 1560052 h 2111661"/>
              <a:gd name="connsiteX470" fmla="*/ 7793260 w 9470884"/>
              <a:gd name="connsiteY470" fmla="*/ 1528548 h 2111661"/>
              <a:gd name="connsiteX471" fmla="*/ 7821650 w 9470884"/>
              <a:gd name="connsiteY471" fmla="*/ 1556115 h 2111661"/>
              <a:gd name="connsiteX472" fmla="*/ 7820559 w 9470884"/>
              <a:gd name="connsiteY472" fmla="*/ 1556842 h 2111661"/>
              <a:gd name="connsiteX473" fmla="*/ 7885469 w 9470884"/>
              <a:gd name="connsiteY473" fmla="*/ 1548123 h 2111661"/>
              <a:gd name="connsiteX474" fmla="*/ 8024812 w 9470884"/>
              <a:gd name="connsiteY474" fmla="*/ 1544183 h 2111661"/>
              <a:gd name="connsiteX475" fmla="*/ 8030369 w 9470884"/>
              <a:gd name="connsiteY475" fmla="*/ 1543716 h 2111661"/>
              <a:gd name="connsiteX476" fmla="*/ 8049223 w 9470884"/>
              <a:gd name="connsiteY476" fmla="*/ 1532018 h 2111661"/>
              <a:gd name="connsiteX477" fmla="*/ 8071967 w 9470884"/>
              <a:gd name="connsiteY477" fmla="*/ 1528569 h 2111661"/>
              <a:gd name="connsiteX478" fmla="*/ 8179055 w 9470884"/>
              <a:gd name="connsiteY478" fmla="*/ 1514777 h 2111661"/>
              <a:gd name="connsiteX479" fmla="*/ 8204920 w 9470884"/>
              <a:gd name="connsiteY479" fmla="*/ 1512710 h 2111661"/>
              <a:gd name="connsiteX480" fmla="*/ 8228875 w 9470884"/>
              <a:gd name="connsiteY480" fmla="*/ 1517230 h 2111661"/>
              <a:gd name="connsiteX481" fmla="*/ 8251917 w 9470884"/>
              <a:gd name="connsiteY481" fmla="*/ 1512683 h 2111661"/>
              <a:gd name="connsiteX482" fmla="*/ 8391256 w 9470884"/>
              <a:gd name="connsiteY482" fmla="*/ 1483123 h 2111661"/>
              <a:gd name="connsiteX483" fmla="*/ 8468966 w 9470884"/>
              <a:gd name="connsiteY483" fmla="*/ 1473224 h 2111661"/>
              <a:gd name="connsiteX484" fmla="*/ 8276424 w 9470884"/>
              <a:gd name="connsiteY484" fmla="*/ 1522518 h 2111661"/>
              <a:gd name="connsiteX485" fmla="*/ 8245689 w 9470884"/>
              <a:gd name="connsiteY485" fmla="*/ 1526795 h 2111661"/>
              <a:gd name="connsiteX486" fmla="*/ 8254717 w 9470884"/>
              <a:gd name="connsiteY486" fmla="*/ 1532219 h 2111661"/>
              <a:gd name="connsiteX487" fmla="*/ 8278408 w 9470884"/>
              <a:gd name="connsiteY487" fmla="*/ 1560074 h 2111661"/>
              <a:gd name="connsiteX488" fmla="*/ 8010026 w 9470884"/>
              <a:gd name="connsiteY488" fmla="*/ 1607359 h 2111661"/>
              <a:gd name="connsiteX489" fmla="*/ 8015349 w 9470884"/>
              <a:gd name="connsiteY489" fmla="*/ 1568458 h 2111661"/>
              <a:gd name="connsiteX490" fmla="*/ 8028804 w 9470884"/>
              <a:gd name="connsiteY490" fmla="*/ 1545327 h 2111661"/>
              <a:gd name="connsiteX491" fmla="*/ 7898370 w 9470884"/>
              <a:gd name="connsiteY491" fmla="*/ 1554280 h 2111661"/>
              <a:gd name="connsiteX492" fmla="*/ 7604183 w 9470884"/>
              <a:gd name="connsiteY492" fmla="*/ 1604029 h 2111661"/>
              <a:gd name="connsiteX493" fmla="*/ 7597446 w 9470884"/>
              <a:gd name="connsiteY493" fmla="*/ 1604898 h 2111661"/>
              <a:gd name="connsiteX494" fmla="*/ 7549401 w 9470884"/>
              <a:gd name="connsiteY494" fmla="*/ 1617198 h 2111661"/>
              <a:gd name="connsiteX495" fmla="*/ 7434403 w 9470884"/>
              <a:gd name="connsiteY495" fmla="*/ 1633201 h 2111661"/>
              <a:gd name="connsiteX496" fmla="*/ 7341060 w 9470884"/>
              <a:gd name="connsiteY496" fmla="*/ 1637759 h 2111661"/>
              <a:gd name="connsiteX497" fmla="*/ 7085492 w 9470884"/>
              <a:gd name="connsiteY497" fmla="*/ 1670281 h 2111661"/>
              <a:gd name="connsiteX498" fmla="*/ 6953659 w 9470884"/>
              <a:gd name="connsiteY498" fmla="*/ 1685003 h 2111661"/>
              <a:gd name="connsiteX499" fmla="*/ 6877160 w 9470884"/>
              <a:gd name="connsiteY499" fmla="*/ 1698709 h 2111661"/>
              <a:gd name="connsiteX500" fmla="*/ 6730069 w 9470884"/>
              <a:gd name="connsiteY500" fmla="*/ 1717673 h 2111661"/>
              <a:gd name="connsiteX501" fmla="*/ 6358467 w 9470884"/>
              <a:gd name="connsiteY501" fmla="*/ 1764959 h 2111661"/>
              <a:gd name="connsiteX502" fmla="*/ 5935262 w 9470884"/>
              <a:gd name="connsiteY502" fmla="*/ 1812223 h 2111661"/>
              <a:gd name="connsiteX503" fmla="*/ 5821716 w 9470884"/>
              <a:gd name="connsiteY503" fmla="*/ 1812223 h 2111661"/>
              <a:gd name="connsiteX504" fmla="*/ 5543026 w 9470884"/>
              <a:gd name="connsiteY504" fmla="*/ 1827986 h 2111661"/>
              <a:gd name="connsiteX505" fmla="*/ 5398511 w 9470884"/>
              <a:gd name="connsiteY505" fmla="*/ 1827986 h 2111661"/>
              <a:gd name="connsiteX506" fmla="*/ 5346896 w 9470884"/>
              <a:gd name="connsiteY506" fmla="*/ 1843749 h 2111661"/>
              <a:gd name="connsiteX507" fmla="*/ 5274644 w 9470884"/>
              <a:gd name="connsiteY507" fmla="*/ 1875274 h 2111661"/>
              <a:gd name="connsiteX508" fmla="*/ 4789497 w 9470884"/>
              <a:gd name="connsiteY508" fmla="*/ 1922558 h 2111661"/>
              <a:gd name="connsiteX509" fmla="*/ 4655307 w 9470884"/>
              <a:gd name="connsiteY509" fmla="*/ 1906796 h 2111661"/>
              <a:gd name="connsiteX510" fmla="*/ 4355968 w 9470884"/>
              <a:gd name="connsiteY510" fmla="*/ 1922559 h 2111661"/>
              <a:gd name="connsiteX511" fmla="*/ 4170173 w 9470884"/>
              <a:gd name="connsiteY511" fmla="*/ 1906796 h 2111661"/>
              <a:gd name="connsiteX512" fmla="*/ 4139204 w 9470884"/>
              <a:gd name="connsiteY512" fmla="*/ 1906795 h 2111661"/>
              <a:gd name="connsiteX513" fmla="*/ 3963719 w 9470884"/>
              <a:gd name="connsiteY513" fmla="*/ 1938322 h 2111661"/>
              <a:gd name="connsiteX514" fmla="*/ 3592120 w 9470884"/>
              <a:gd name="connsiteY514" fmla="*/ 1960473 h 2111661"/>
              <a:gd name="connsiteX515" fmla="*/ 3585276 w 9470884"/>
              <a:gd name="connsiteY515" fmla="*/ 1961310 h 2111661"/>
              <a:gd name="connsiteX516" fmla="*/ 3572565 w 9470884"/>
              <a:gd name="connsiteY516" fmla="*/ 1974887 h 2111661"/>
              <a:gd name="connsiteX517" fmla="*/ 3452080 w 9470884"/>
              <a:gd name="connsiteY517" fmla="*/ 2016982 h 2111661"/>
              <a:gd name="connsiteX518" fmla="*/ 3392567 w 9470884"/>
              <a:gd name="connsiteY518" fmla="*/ 1977102 h 2111661"/>
              <a:gd name="connsiteX519" fmla="*/ 3392078 w 9470884"/>
              <a:gd name="connsiteY519" fmla="*/ 1969260 h 2111661"/>
              <a:gd name="connsiteX520" fmla="*/ 3356327 w 9470884"/>
              <a:gd name="connsiteY520" fmla="*/ 1958753 h 2111661"/>
              <a:gd name="connsiteX521" fmla="*/ 3271639 w 9470884"/>
              <a:gd name="connsiteY521" fmla="*/ 1948719 h 2111661"/>
              <a:gd name="connsiteX522" fmla="*/ 3264997 w 9470884"/>
              <a:gd name="connsiteY522" fmla="*/ 1962784 h 2111661"/>
              <a:gd name="connsiteX523" fmla="*/ 3183700 w 9470884"/>
              <a:gd name="connsiteY523" fmla="*/ 1953955 h 2111661"/>
              <a:gd name="connsiteX524" fmla="*/ 3180780 w 9470884"/>
              <a:gd name="connsiteY524" fmla="*/ 1952204 h 2111661"/>
              <a:gd name="connsiteX525" fmla="*/ 3177624 w 9470884"/>
              <a:gd name="connsiteY525" fmla="*/ 1952350 h 2111661"/>
              <a:gd name="connsiteX526" fmla="*/ 3086337 w 9470884"/>
              <a:gd name="connsiteY526" fmla="*/ 1969826 h 2111661"/>
              <a:gd name="connsiteX527" fmla="*/ 3034721 w 9470884"/>
              <a:gd name="connsiteY527" fmla="*/ 1969825 h 2111661"/>
              <a:gd name="connsiteX528" fmla="*/ 2879896 w 9470884"/>
              <a:gd name="connsiteY528" fmla="*/ 2032872 h 2111661"/>
              <a:gd name="connsiteX529" fmla="*/ 2725057 w 9470884"/>
              <a:gd name="connsiteY529" fmla="*/ 2111661 h 2111661"/>
              <a:gd name="connsiteX530" fmla="*/ 2663115 w 9470884"/>
              <a:gd name="connsiteY530" fmla="*/ 2032872 h 2111661"/>
              <a:gd name="connsiteX531" fmla="*/ 2642484 w 9470884"/>
              <a:gd name="connsiteY531" fmla="*/ 2001347 h 2111661"/>
              <a:gd name="connsiteX532" fmla="*/ 2549587 w 9470884"/>
              <a:gd name="connsiteY532" fmla="*/ 2032873 h 2111661"/>
              <a:gd name="connsiteX533" fmla="*/ 2456677 w 9470884"/>
              <a:gd name="connsiteY533" fmla="*/ 2048636 h 2111661"/>
              <a:gd name="connsiteX534" fmla="*/ 2312175 w 9470884"/>
              <a:gd name="connsiteY534" fmla="*/ 1985584 h 2111661"/>
              <a:gd name="connsiteX535" fmla="*/ 2167661 w 9470884"/>
              <a:gd name="connsiteY535" fmla="*/ 2017109 h 2111661"/>
              <a:gd name="connsiteX536" fmla="*/ 2012824 w 9470884"/>
              <a:gd name="connsiteY536" fmla="*/ 2017109 h 2111661"/>
              <a:gd name="connsiteX537" fmla="*/ 1765089 w 9470884"/>
              <a:gd name="connsiteY537" fmla="*/ 2001347 h 2111661"/>
              <a:gd name="connsiteX538" fmla="*/ 1610251 w 9470884"/>
              <a:gd name="connsiteY538" fmla="*/ 1938322 h 2111661"/>
              <a:gd name="connsiteX539" fmla="*/ 1496721 w 9470884"/>
              <a:gd name="connsiteY539" fmla="*/ 2032872 h 2111661"/>
              <a:gd name="connsiteX540" fmla="*/ 1414132 w 9470884"/>
              <a:gd name="connsiteY540" fmla="*/ 2048635 h 2111661"/>
              <a:gd name="connsiteX541" fmla="*/ 1125120 w 9470884"/>
              <a:gd name="connsiteY541" fmla="*/ 1985585 h 2111661"/>
              <a:gd name="connsiteX542" fmla="*/ 836090 w 9470884"/>
              <a:gd name="connsiteY542" fmla="*/ 1985585 h 2111661"/>
              <a:gd name="connsiteX543" fmla="*/ 753514 w 9470884"/>
              <a:gd name="connsiteY543" fmla="*/ 1906795 h 2111661"/>
              <a:gd name="connsiteX544" fmla="*/ 898029 w 9470884"/>
              <a:gd name="connsiteY544" fmla="*/ 1859512 h 2111661"/>
              <a:gd name="connsiteX545" fmla="*/ 1073500 w 9470884"/>
              <a:gd name="connsiteY545" fmla="*/ 1859512 h 2111661"/>
              <a:gd name="connsiteX546" fmla="*/ 1135440 w 9470884"/>
              <a:gd name="connsiteY546" fmla="*/ 1859512 h 2111661"/>
              <a:gd name="connsiteX547" fmla="*/ 1248987 w 9470884"/>
              <a:gd name="connsiteY547" fmla="*/ 1859512 h 2111661"/>
              <a:gd name="connsiteX548" fmla="*/ 1414133 w 9470884"/>
              <a:gd name="connsiteY548" fmla="*/ 1922558 h 2111661"/>
              <a:gd name="connsiteX549" fmla="*/ 1453874 w 9470884"/>
              <a:gd name="connsiteY549" fmla="*/ 1836114 h 2111661"/>
              <a:gd name="connsiteX550" fmla="*/ 1468887 w 9470884"/>
              <a:gd name="connsiteY550" fmla="*/ 1818550 h 2111661"/>
              <a:gd name="connsiteX551" fmla="*/ 1446061 w 9470884"/>
              <a:gd name="connsiteY551" fmla="*/ 1820417 h 2111661"/>
              <a:gd name="connsiteX552" fmla="*/ 1301541 w 9470884"/>
              <a:gd name="connsiteY552" fmla="*/ 1808595 h 2111661"/>
              <a:gd name="connsiteX553" fmla="*/ 1248645 w 9470884"/>
              <a:gd name="connsiteY553" fmla="*/ 1792837 h 2111661"/>
              <a:gd name="connsiteX554" fmla="*/ 1242822 w 9470884"/>
              <a:gd name="connsiteY554" fmla="*/ 1785127 h 2111661"/>
              <a:gd name="connsiteX555" fmla="*/ 1230074 w 9470884"/>
              <a:gd name="connsiteY555" fmla="*/ 1794278 h 2111661"/>
              <a:gd name="connsiteX556" fmla="*/ 1104471 w 9470884"/>
              <a:gd name="connsiteY556" fmla="*/ 1780701 h 2111661"/>
              <a:gd name="connsiteX557" fmla="*/ 959959 w 9470884"/>
              <a:gd name="connsiteY557" fmla="*/ 1780702 h 2111661"/>
              <a:gd name="connsiteX558" fmla="*/ 815457 w 9470884"/>
              <a:gd name="connsiteY558" fmla="*/ 1812227 h 2111661"/>
              <a:gd name="connsiteX559" fmla="*/ 650296 w 9470884"/>
              <a:gd name="connsiteY559" fmla="*/ 1796464 h 2111661"/>
              <a:gd name="connsiteX560" fmla="*/ 722546 w 9470884"/>
              <a:gd name="connsiteY560" fmla="*/ 1749197 h 2111661"/>
              <a:gd name="connsiteX561" fmla="*/ 867061 w 9470884"/>
              <a:gd name="connsiteY561" fmla="*/ 1749198 h 2111661"/>
              <a:gd name="connsiteX562" fmla="*/ 1135442 w 9470884"/>
              <a:gd name="connsiteY562" fmla="*/ 1733435 h 2111661"/>
              <a:gd name="connsiteX563" fmla="*/ 1196087 w 9470884"/>
              <a:gd name="connsiteY563" fmla="*/ 1727522 h 2111661"/>
              <a:gd name="connsiteX564" fmla="*/ 1223144 w 9470884"/>
              <a:gd name="connsiteY564" fmla="*/ 1743997 h 2111661"/>
              <a:gd name="connsiteX565" fmla="*/ 1218966 w 9470884"/>
              <a:gd name="connsiteY565" fmla="*/ 1729806 h 2111661"/>
              <a:gd name="connsiteX566" fmla="*/ 1363481 w 9470884"/>
              <a:gd name="connsiteY566" fmla="*/ 1682522 h 2111661"/>
              <a:gd name="connsiteX567" fmla="*/ 1388788 w 9470884"/>
              <a:gd name="connsiteY567" fmla="*/ 1691280 h 2111661"/>
              <a:gd name="connsiteX568" fmla="*/ 1409577 w 9470884"/>
              <a:gd name="connsiteY568" fmla="*/ 1672240 h 2111661"/>
              <a:gd name="connsiteX569" fmla="*/ 1449570 w 9470884"/>
              <a:gd name="connsiteY569" fmla="*/ 1654517 h 2111661"/>
              <a:gd name="connsiteX570" fmla="*/ 1594085 w 9470884"/>
              <a:gd name="connsiteY570" fmla="*/ 1654518 h 2111661"/>
              <a:gd name="connsiteX571" fmla="*/ 1862466 w 9470884"/>
              <a:gd name="connsiteY571" fmla="*/ 1638755 h 2111661"/>
              <a:gd name="connsiteX572" fmla="*/ 1923111 w 9470884"/>
              <a:gd name="connsiteY572" fmla="*/ 1632841 h 2111661"/>
              <a:gd name="connsiteX573" fmla="*/ 1935397 w 9470884"/>
              <a:gd name="connsiteY573" fmla="*/ 1640322 h 2111661"/>
              <a:gd name="connsiteX574" fmla="*/ 1943481 w 9470884"/>
              <a:gd name="connsiteY574" fmla="*/ 1630864 h 2111661"/>
              <a:gd name="connsiteX575" fmla="*/ 1971038 w 9470884"/>
              <a:gd name="connsiteY575" fmla="*/ 1612578 h 2111661"/>
              <a:gd name="connsiteX576" fmla="*/ 2009040 w 9470884"/>
              <a:gd name="connsiteY576" fmla="*/ 1604695 h 2111661"/>
              <a:gd name="connsiteX577" fmla="*/ 2018248 w 9470884"/>
              <a:gd name="connsiteY577" fmla="*/ 1599664 h 2111661"/>
              <a:gd name="connsiteX578" fmla="*/ 2053408 w 9470884"/>
              <a:gd name="connsiteY578" fmla="*/ 1586364 h 2111661"/>
              <a:gd name="connsiteX579" fmla="*/ 2064299 w 9470884"/>
              <a:gd name="connsiteY579" fmla="*/ 1586798 h 2111661"/>
              <a:gd name="connsiteX580" fmla="*/ 2086040 w 9470884"/>
              <a:gd name="connsiteY580" fmla="*/ 1572187 h 2111661"/>
              <a:gd name="connsiteX581" fmla="*/ 2158290 w 9470884"/>
              <a:gd name="connsiteY581" fmla="*/ 1556445 h 2111661"/>
              <a:gd name="connsiteX582" fmla="*/ 2385377 w 9470884"/>
              <a:gd name="connsiteY582" fmla="*/ 1556445 h 2111661"/>
              <a:gd name="connsiteX583" fmla="*/ 2416349 w 9470884"/>
              <a:gd name="connsiteY583" fmla="*/ 1540683 h 2111661"/>
              <a:gd name="connsiteX584" fmla="*/ 2550540 w 9470884"/>
              <a:gd name="connsiteY584" fmla="*/ 1509161 h 2111661"/>
              <a:gd name="connsiteX585" fmla="*/ 2627955 w 9470884"/>
              <a:gd name="connsiteY585" fmla="*/ 1513347 h 2111661"/>
              <a:gd name="connsiteX586" fmla="*/ 2697351 w 9470884"/>
              <a:gd name="connsiteY586" fmla="*/ 1518425 h 2111661"/>
              <a:gd name="connsiteX587" fmla="*/ 2698062 w 9470884"/>
              <a:gd name="connsiteY587" fmla="*/ 1517899 h 2111661"/>
              <a:gd name="connsiteX588" fmla="*/ 2740799 w 9470884"/>
              <a:gd name="connsiteY588" fmla="*/ 1509033 h 2111661"/>
              <a:gd name="connsiteX589" fmla="*/ 2780802 w 9470884"/>
              <a:gd name="connsiteY589" fmla="*/ 1499188 h 2111661"/>
              <a:gd name="connsiteX590" fmla="*/ 2796841 w 9470884"/>
              <a:gd name="connsiteY590" fmla="*/ 1488410 h 2111661"/>
              <a:gd name="connsiteX591" fmla="*/ 2786985 w 9470884"/>
              <a:gd name="connsiteY591" fmla="*/ 1489141 h 2111661"/>
              <a:gd name="connsiteX592" fmla="*/ 2694088 w 9470884"/>
              <a:gd name="connsiteY592" fmla="*/ 1481260 h 2111661"/>
              <a:gd name="connsiteX593" fmla="*/ 2528926 w 9470884"/>
              <a:gd name="connsiteY593" fmla="*/ 1481260 h 2111661"/>
              <a:gd name="connsiteX594" fmla="*/ 2455380 w 9470884"/>
              <a:gd name="connsiteY594" fmla="*/ 1473379 h 2111661"/>
              <a:gd name="connsiteX595" fmla="*/ 2415789 w 9470884"/>
              <a:gd name="connsiteY595" fmla="*/ 1472431 h 2111661"/>
              <a:gd name="connsiteX596" fmla="*/ 2416462 w 9470884"/>
              <a:gd name="connsiteY596" fmla="*/ 1472841 h 2111661"/>
              <a:gd name="connsiteX597" fmla="*/ 2441462 w 9470884"/>
              <a:gd name="connsiteY597" fmla="*/ 1509032 h 2111661"/>
              <a:gd name="connsiteX598" fmla="*/ 2296947 w 9470884"/>
              <a:gd name="connsiteY598" fmla="*/ 1509033 h 2111661"/>
              <a:gd name="connsiteX599" fmla="*/ 2290549 w 9470884"/>
              <a:gd name="connsiteY599" fmla="*/ 1511199 h 2111661"/>
              <a:gd name="connsiteX600" fmla="*/ 2279419 w 9470884"/>
              <a:gd name="connsiteY600" fmla="*/ 1521643 h 2111661"/>
              <a:gd name="connsiteX601" fmla="*/ 2243775 w 9470884"/>
              <a:gd name="connsiteY601" fmla="*/ 1532481 h 2111661"/>
              <a:gd name="connsiteX602" fmla="*/ 2241242 w 9470884"/>
              <a:gd name="connsiteY602" fmla="*/ 1532016 h 2111661"/>
              <a:gd name="connsiteX603" fmla="*/ 2228562 w 9470884"/>
              <a:gd name="connsiteY603" fmla="*/ 1538588 h 2111661"/>
              <a:gd name="connsiteX604" fmla="*/ 2152434 w 9470884"/>
              <a:gd name="connsiteY604" fmla="*/ 1509032 h 2111661"/>
              <a:gd name="connsiteX605" fmla="*/ 2007933 w 9470884"/>
              <a:gd name="connsiteY605" fmla="*/ 1540558 h 2111661"/>
              <a:gd name="connsiteX606" fmla="*/ 1842770 w 9470884"/>
              <a:gd name="connsiteY606" fmla="*/ 1524795 h 2111661"/>
              <a:gd name="connsiteX607" fmla="*/ 1858434 w 9470884"/>
              <a:gd name="connsiteY607" fmla="*/ 1510448 h 2111661"/>
              <a:gd name="connsiteX608" fmla="*/ 1792018 w 9470884"/>
              <a:gd name="connsiteY608" fmla="*/ 1481507 h 2111661"/>
              <a:gd name="connsiteX609" fmla="*/ 1723795 w 9470884"/>
              <a:gd name="connsiteY609" fmla="*/ 1465499 h 2111661"/>
              <a:gd name="connsiteX610" fmla="*/ 1692840 w 9470884"/>
              <a:gd name="connsiteY610" fmla="*/ 1386710 h 2111661"/>
              <a:gd name="connsiteX611" fmla="*/ 1713470 w 9470884"/>
              <a:gd name="connsiteY611" fmla="*/ 1339424 h 2111661"/>
              <a:gd name="connsiteX612" fmla="*/ 1930236 w 9470884"/>
              <a:gd name="connsiteY612" fmla="*/ 1260615 h 2111661"/>
              <a:gd name="connsiteX613" fmla="*/ 2012824 w 9470884"/>
              <a:gd name="connsiteY613" fmla="*/ 1276373 h 2111661"/>
              <a:gd name="connsiteX614" fmla="*/ 2033470 w 9470884"/>
              <a:gd name="connsiteY614" fmla="*/ 1229111 h 2111661"/>
              <a:gd name="connsiteX615" fmla="*/ 2023132 w 9470884"/>
              <a:gd name="connsiteY615" fmla="*/ 1197586 h 2111661"/>
              <a:gd name="connsiteX616" fmla="*/ 1888957 w 9470884"/>
              <a:gd name="connsiteY616" fmla="*/ 1150300 h 2111661"/>
              <a:gd name="connsiteX617" fmla="*/ 1279941 w 9470884"/>
              <a:gd name="connsiteY617" fmla="*/ 1166063 h 2111661"/>
              <a:gd name="connsiteX618" fmla="*/ 1228339 w 9470884"/>
              <a:gd name="connsiteY618" fmla="*/ 1150300 h 2111661"/>
              <a:gd name="connsiteX619" fmla="*/ 1197368 w 9470884"/>
              <a:gd name="connsiteY619" fmla="*/ 1087250 h 2111661"/>
              <a:gd name="connsiteX620" fmla="*/ 1238646 w 9470884"/>
              <a:gd name="connsiteY620" fmla="*/ 1055749 h 2111661"/>
              <a:gd name="connsiteX621" fmla="*/ 1341883 w 9470884"/>
              <a:gd name="connsiteY621" fmla="*/ 1055749 h 2111661"/>
              <a:gd name="connsiteX622" fmla="*/ 1424457 w 9470884"/>
              <a:gd name="connsiteY622" fmla="*/ 945415 h 2111661"/>
              <a:gd name="connsiteX623" fmla="*/ 1408326 w 9470884"/>
              <a:gd name="connsiteY623" fmla="*/ 907249 h 2111661"/>
              <a:gd name="connsiteX624" fmla="*/ 1399462 w 9470884"/>
              <a:gd name="connsiteY624" fmla="*/ 904967 h 2111661"/>
              <a:gd name="connsiteX625" fmla="*/ 1380697 w 9470884"/>
              <a:gd name="connsiteY625" fmla="*/ 914837 h 2111661"/>
              <a:gd name="connsiteX626" fmla="*/ 1359587 w 9470884"/>
              <a:gd name="connsiteY626" fmla="*/ 921754 h 2111661"/>
              <a:gd name="connsiteX627" fmla="*/ 1384129 w 9470884"/>
              <a:gd name="connsiteY627" fmla="*/ 926048 h 2111661"/>
              <a:gd name="connsiteX628" fmla="*/ 1136394 w 9470884"/>
              <a:gd name="connsiteY628" fmla="*/ 941811 h 2111661"/>
              <a:gd name="connsiteX629" fmla="*/ 1198325 w 9470884"/>
              <a:gd name="connsiteY629" fmla="*/ 917181 h 2111661"/>
              <a:gd name="connsiteX630" fmla="*/ 1219980 w 9470884"/>
              <a:gd name="connsiteY630" fmla="*/ 914770 h 2111661"/>
              <a:gd name="connsiteX631" fmla="*/ 1211830 w 9470884"/>
              <a:gd name="connsiteY631" fmla="*/ 912130 h 2111661"/>
              <a:gd name="connsiteX632" fmla="*/ 1192476 w 9470884"/>
              <a:gd name="connsiteY632" fmla="*/ 862890 h 2111661"/>
              <a:gd name="connsiteX633" fmla="*/ 1194038 w 9470884"/>
              <a:gd name="connsiteY633" fmla="*/ 858078 h 2111661"/>
              <a:gd name="connsiteX634" fmla="*/ 1186362 w 9470884"/>
              <a:gd name="connsiteY634" fmla="*/ 860589 h 2111661"/>
              <a:gd name="connsiteX635" fmla="*/ 1098626 w 9470884"/>
              <a:gd name="connsiteY635" fmla="*/ 866498 h 2111661"/>
              <a:gd name="connsiteX636" fmla="*/ 974760 w 9470884"/>
              <a:gd name="connsiteY636" fmla="*/ 866498 h 2111661"/>
              <a:gd name="connsiteX637" fmla="*/ 830245 w 9470884"/>
              <a:gd name="connsiteY637" fmla="*/ 850734 h 2111661"/>
              <a:gd name="connsiteX638" fmla="*/ 810969 w 9470884"/>
              <a:gd name="connsiteY638" fmla="*/ 833487 h 2111661"/>
              <a:gd name="connsiteX639" fmla="*/ 788037 w 9470884"/>
              <a:gd name="connsiteY639" fmla="*/ 839287 h 2111661"/>
              <a:gd name="connsiteX640" fmla="*/ 691587 w 9470884"/>
              <a:gd name="connsiteY640" fmla="*/ 866625 h 2111661"/>
              <a:gd name="connsiteX641" fmla="*/ 615464 w 9470884"/>
              <a:gd name="connsiteY641" fmla="*/ 878446 h 2111661"/>
              <a:gd name="connsiteX642" fmla="*/ 578121 w 9470884"/>
              <a:gd name="connsiteY642" fmla="*/ 897810 h 2111661"/>
              <a:gd name="connsiteX643" fmla="*/ 626087 w 9470884"/>
              <a:gd name="connsiteY643" fmla="*/ 900918 h 2111661"/>
              <a:gd name="connsiteX644" fmla="*/ 898981 w 9470884"/>
              <a:gd name="connsiteY644" fmla="*/ 878760 h 2111661"/>
              <a:gd name="connsiteX645" fmla="*/ 940276 w 9470884"/>
              <a:gd name="connsiteY645" fmla="*/ 878760 h 2111661"/>
              <a:gd name="connsiteX646" fmla="*/ 981569 w 9470884"/>
              <a:gd name="connsiteY646" fmla="*/ 910264 h 2111661"/>
              <a:gd name="connsiteX647" fmla="*/ 940276 w 9470884"/>
              <a:gd name="connsiteY647" fmla="*/ 941786 h 2111661"/>
              <a:gd name="connsiteX648" fmla="*/ 692539 w 9470884"/>
              <a:gd name="connsiteY648" fmla="*/ 989074 h 2111661"/>
              <a:gd name="connsiteX649" fmla="*/ 527379 w 9470884"/>
              <a:gd name="connsiteY649" fmla="*/ 1020600 h 2111661"/>
              <a:gd name="connsiteX650" fmla="*/ 470775 w 9470884"/>
              <a:gd name="connsiteY650" fmla="*/ 987359 h 2111661"/>
              <a:gd name="connsiteX651" fmla="*/ 465452 w 9470884"/>
              <a:gd name="connsiteY651" fmla="*/ 957570 h 2111661"/>
              <a:gd name="connsiteX652" fmla="*/ 467014 w 9470884"/>
              <a:gd name="connsiteY652" fmla="*/ 952758 h 2111661"/>
              <a:gd name="connsiteX653" fmla="*/ 459338 w 9470884"/>
              <a:gd name="connsiteY653" fmla="*/ 955269 h 2111661"/>
              <a:gd name="connsiteX654" fmla="*/ 371602 w 9470884"/>
              <a:gd name="connsiteY654" fmla="*/ 961177 h 2111661"/>
              <a:gd name="connsiteX655" fmla="*/ 247735 w 9470884"/>
              <a:gd name="connsiteY655" fmla="*/ 961177 h 2111661"/>
              <a:gd name="connsiteX656" fmla="*/ 103221 w 9470884"/>
              <a:gd name="connsiteY656" fmla="*/ 945415 h 2111661"/>
              <a:gd name="connsiteX657" fmla="*/ 51617 w 9470884"/>
              <a:gd name="connsiteY657" fmla="*/ 866625 h 2111661"/>
              <a:gd name="connsiteX658" fmla="*/ 5324 w 9470884"/>
              <a:gd name="connsiteY658" fmla="*/ 1164349 h 2111661"/>
              <a:gd name="connsiteX659" fmla="*/ 0 w 9470884"/>
              <a:gd name="connsiteY659" fmla="*/ 1134559 h 2111661"/>
              <a:gd name="connsiteX660" fmla="*/ 61927 w 9470884"/>
              <a:gd name="connsiteY660" fmla="*/ 1071513 h 2111661"/>
              <a:gd name="connsiteX661" fmla="*/ 433530 w 9470884"/>
              <a:gd name="connsiteY661" fmla="*/ 1055749 h 2111661"/>
              <a:gd name="connsiteX662" fmla="*/ 474824 w 9470884"/>
              <a:gd name="connsiteY662" fmla="*/ 1055749 h 2111661"/>
              <a:gd name="connsiteX663" fmla="*/ 516118 w 9470884"/>
              <a:gd name="connsiteY663" fmla="*/ 1087254 h 2111661"/>
              <a:gd name="connsiteX664" fmla="*/ 474825 w 9470884"/>
              <a:gd name="connsiteY664" fmla="*/ 1118776 h 2111661"/>
              <a:gd name="connsiteX665" fmla="*/ 227088 w 9470884"/>
              <a:gd name="connsiteY665" fmla="*/ 1166063 h 2111661"/>
              <a:gd name="connsiteX666" fmla="*/ 61928 w 9470884"/>
              <a:gd name="connsiteY666" fmla="*/ 1197590 h 2111661"/>
              <a:gd name="connsiteX667" fmla="*/ 5324 w 9470884"/>
              <a:gd name="connsiteY667" fmla="*/ 1164349 h 21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Lst>
            <a:rect l="l" t="t" r="r" b="b"/>
            <a:pathLst>
              <a:path w="9470884" h="2111661">
                <a:moveTo>
                  <a:pt x="9202501" y="1335689"/>
                </a:moveTo>
                <a:cubicBezTo>
                  <a:pt x="9202501" y="1272663"/>
                  <a:pt x="9233473" y="1256900"/>
                  <a:pt x="9264442" y="1256900"/>
                </a:cubicBezTo>
                <a:cubicBezTo>
                  <a:pt x="9300568" y="1264780"/>
                  <a:pt x="9336693" y="1249021"/>
                  <a:pt x="9371531" y="1243107"/>
                </a:cubicBezTo>
                <a:cubicBezTo>
                  <a:pt x="9406366" y="1237191"/>
                  <a:pt x="9439913" y="1241127"/>
                  <a:pt x="9470884" y="1288404"/>
                </a:cubicBezTo>
                <a:cubicBezTo>
                  <a:pt x="9377988" y="1335689"/>
                  <a:pt x="9295400" y="1335689"/>
                  <a:pt x="9202501" y="1335689"/>
                </a:cubicBezTo>
                <a:close/>
                <a:moveTo>
                  <a:pt x="8934418" y="1296235"/>
                </a:moveTo>
                <a:lnTo>
                  <a:pt x="8965089" y="1288383"/>
                </a:lnTo>
                <a:cubicBezTo>
                  <a:pt x="8985736" y="1288383"/>
                  <a:pt x="8985736" y="1272642"/>
                  <a:pt x="8985736" y="1256879"/>
                </a:cubicBezTo>
                <a:cubicBezTo>
                  <a:pt x="9027029" y="1288384"/>
                  <a:pt x="9016705" y="1288383"/>
                  <a:pt x="8996060" y="1288383"/>
                </a:cubicBezTo>
                <a:close/>
                <a:moveTo>
                  <a:pt x="8737050" y="1512679"/>
                </a:moveTo>
                <a:cubicBezTo>
                  <a:pt x="8737049" y="1449653"/>
                  <a:pt x="8768021" y="1433890"/>
                  <a:pt x="8798991" y="1433890"/>
                </a:cubicBezTo>
                <a:cubicBezTo>
                  <a:pt x="8835117" y="1441770"/>
                  <a:pt x="8871241" y="1426011"/>
                  <a:pt x="8906080" y="1420096"/>
                </a:cubicBezTo>
                <a:cubicBezTo>
                  <a:pt x="8940914" y="1414180"/>
                  <a:pt x="8974461" y="1418116"/>
                  <a:pt x="9005432" y="1465394"/>
                </a:cubicBezTo>
                <a:cubicBezTo>
                  <a:pt x="8912537" y="1512678"/>
                  <a:pt x="8829949" y="1512679"/>
                  <a:pt x="8737050" y="1512679"/>
                </a:cubicBezTo>
                <a:close/>
                <a:moveTo>
                  <a:pt x="8468966" y="1473224"/>
                </a:moveTo>
                <a:lnTo>
                  <a:pt x="8499637" y="1465372"/>
                </a:lnTo>
                <a:cubicBezTo>
                  <a:pt x="8520284" y="1465373"/>
                  <a:pt x="8520284" y="1449632"/>
                  <a:pt x="8520284" y="1433869"/>
                </a:cubicBezTo>
                <a:cubicBezTo>
                  <a:pt x="8561578" y="1465373"/>
                  <a:pt x="8551253" y="1465372"/>
                  <a:pt x="8530609" y="1465372"/>
                </a:cubicBezTo>
                <a:close/>
                <a:moveTo>
                  <a:pt x="8180606" y="1256900"/>
                </a:moveTo>
                <a:cubicBezTo>
                  <a:pt x="8180605" y="1241141"/>
                  <a:pt x="8190929" y="1225378"/>
                  <a:pt x="8201253" y="1209616"/>
                </a:cubicBezTo>
                <a:cubicBezTo>
                  <a:pt x="8221884" y="1193853"/>
                  <a:pt x="8242532" y="1193853"/>
                  <a:pt x="8263180" y="1209616"/>
                </a:cubicBezTo>
                <a:cubicBezTo>
                  <a:pt x="8314797" y="1241141"/>
                  <a:pt x="8356090" y="1225378"/>
                  <a:pt x="8428340" y="1225379"/>
                </a:cubicBezTo>
                <a:cubicBezTo>
                  <a:pt x="8397371" y="1256900"/>
                  <a:pt x="8376724" y="1272663"/>
                  <a:pt x="8356090" y="1272663"/>
                </a:cubicBezTo>
                <a:cubicBezTo>
                  <a:pt x="8314797" y="1272663"/>
                  <a:pt x="8263180" y="1272663"/>
                  <a:pt x="8211577" y="1272663"/>
                </a:cubicBezTo>
                <a:cubicBezTo>
                  <a:pt x="8190929" y="1272663"/>
                  <a:pt x="8190929" y="1256900"/>
                  <a:pt x="8180606" y="1256900"/>
                </a:cubicBezTo>
                <a:close/>
                <a:moveTo>
                  <a:pt x="7974164" y="1256879"/>
                </a:moveTo>
                <a:cubicBezTo>
                  <a:pt x="7984488" y="1178087"/>
                  <a:pt x="8025780" y="1193829"/>
                  <a:pt x="8056738" y="1193829"/>
                </a:cubicBezTo>
                <a:cubicBezTo>
                  <a:pt x="8098031" y="1178087"/>
                  <a:pt x="8098031" y="1209591"/>
                  <a:pt x="8098031" y="1256879"/>
                </a:cubicBezTo>
                <a:cubicBezTo>
                  <a:pt x="8098031" y="1304164"/>
                  <a:pt x="8077383" y="1304164"/>
                  <a:pt x="8046415" y="1304164"/>
                </a:cubicBezTo>
                <a:cubicBezTo>
                  <a:pt x="8025781" y="1272642"/>
                  <a:pt x="7974164" y="1304164"/>
                  <a:pt x="7974164" y="1256879"/>
                </a:cubicBezTo>
                <a:close/>
                <a:moveTo>
                  <a:pt x="7864712" y="1453362"/>
                </a:moveTo>
                <a:lnTo>
                  <a:pt x="7880664" y="1452024"/>
                </a:lnTo>
                <a:lnTo>
                  <a:pt x="7890527" y="1450077"/>
                </a:lnTo>
                <a:close/>
                <a:moveTo>
                  <a:pt x="7453582" y="1351580"/>
                </a:moveTo>
                <a:cubicBezTo>
                  <a:pt x="7453581" y="1335821"/>
                  <a:pt x="7463906" y="1320058"/>
                  <a:pt x="7474229" y="1304296"/>
                </a:cubicBezTo>
                <a:cubicBezTo>
                  <a:pt x="7494860" y="1288533"/>
                  <a:pt x="7515508" y="1288533"/>
                  <a:pt x="7536156" y="1304295"/>
                </a:cubicBezTo>
                <a:cubicBezTo>
                  <a:pt x="7561964" y="1320058"/>
                  <a:pt x="7585192" y="1323999"/>
                  <a:pt x="7610999" y="1323999"/>
                </a:cubicBezTo>
                <a:lnTo>
                  <a:pt x="7645457" y="1322354"/>
                </a:lnTo>
                <a:lnTo>
                  <a:pt x="7645145" y="1321898"/>
                </a:lnTo>
                <a:cubicBezTo>
                  <a:pt x="7638693" y="1304166"/>
                  <a:pt x="7638693" y="1280523"/>
                  <a:pt x="7643855" y="1256879"/>
                </a:cubicBezTo>
                <a:cubicBezTo>
                  <a:pt x="7643855" y="1241117"/>
                  <a:pt x="7654178" y="1193850"/>
                  <a:pt x="7695457" y="1209591"/>
                </a:cubicBezTo>
                <a:cubicBezTo>
                  <a:pt x="7736751" y="1225354"/>
                  <a:pt x="7788368" y="1272642"/>
                  <a:pt x="7778046" y="1288405"/>
                </a:cubicBezTo>
                <a:cubicBezTo>
                  <a:pt x="7757399" y="1335689"/>
                  <a:pt x="7716105" y="1351452"/>
                  <a:pt x="7685147" y="1351452"/>
                </a:cubicBezTo>
                <a:lnTo>
                  <a:pt x="7671020" y="1346918"/>
                </a:lnTo>
                <a:lnTo>
                  <a:pt x="7661316" y="1355521"/>
                </a:lnTo>
                <a:cubicBezTo>
                  <a:pt x="7649703" y="1363402"/>
                  <a:pt x="7639383" y="1367343"/>
                  <a:pt x="7629066" y="1367343"/>
                </a:cubicBezTo>
                <a:cubicBezTo>
                  <a:pt x="7587773" y="1367343"/>
                  <a:pt x="7536156" y="1367343"/>
                  <a:pt x="7484553" y="1367343"/>
                </a:cubicBezTo>
                <a:cubicBezTo>
                  <a:pt x="7463906" y="1367343"/>
                  <a:pt x="7463905" y="1351580"/>
                  <a:pt x="7453582" y="1351580"/>
                </a:cubicBezTo>
                <a:close/>
                <a:moveTo>
                  <a:pt x="7272253" y="752555"/>
                </a:moveTo>
                <a:cubicBezTo>
                  <a:pt x="7349673" y="713150"/>
                  <a:pt x="7419346" y="689508"/>
                  <a:pt x="7489018" y="681629"/>
                </a:cubicBezTo>
                <a:cubicBezTo>
                  <a:pt x="7558691" y="673745"/>
                  <a:pt x="7628364" y="681628"/>
                  <a:pt x="7705782" y="705271"/>
                </a:cubicBezTo>
                <a:cubicBezTo>
                  <a:pt x="7561267" y="721030"/>
                  <a:pt x="7437400" y="784080"/>
                  <a:pt x="7272253" y="752555"/>
                </a:cubicBezTo>
                <a:close/>
                <a:moveTo>
                  <a:pt x="7402048" y="1509919"/>
                </a:moveTo>
                <a:lnTo>
                  <a:pt x="7408747" y="1509405"/>
                </a:lnTo>
                <a:lnTo>
                  <a:pt x="7411103" y="1508908"/>
                </a:lnTo>
                <a:close/>
                <a:moveTo>
                  <a:pt x="7399260" y="1630351"/>
                </a:moveTo>
                <a:lnTo>
                  <a:pt x="7415212" y="1629013"/>
                </a:lnTo>
                <a:lnTo>
                  <a:pt x="7425075" y="1627067"/>
                </a:lnTo>
                <a:close/>
                <a:moveTo>
                  <a:pt x="6913515" y="1551390"/>
                </a:moveTo>
                <a:lnTo>
                  <a:pt x="7012702" y="1541727"/>
                </a:lnTo>
                <a:lnTo>
                  <a:pt x="7007121" y="1539454"/>
                </a:lnTo>
                <a:lnTo>
                  <a:pt x="6944519" y="1529719"/>
                </a:lnTo>
                <a:lnTo>
                  <a:pt x="6917008" y="1532442"/>
                </a:lnTo>
                <a:lnTo>
                  <a:pt x="6918409" y="1543266"/>
                </a:lnTo>
                <a:close/>
                <a:moveTo>
                  <a:pt x="6936596" y="1686909"/>
                </a:moveTo>
                <a:lnTo>
                  <a:pt x="6943295" y="1686394"/>
                </a:lnTo>
                <a:lnTo>
                  <a:pt x="6945652" y="1685897"/>
                </a:lnTo>
                <a:close/>
                <a:moveTo>
                  <a:pt x="6202896" y="1744055"/>
                </a:moveTo>
                <a:lnTo>
                  <a:pt x="6208806" y="1747208"/>
                </a:lnTo>
                <a:cubicBezTo>
                  <a:pt x="6216547" y="1749177"/>
                  <a:pt x="6224289" y="1749176"/>
                  <a:pt x="6234613" y="1749176"/>
                </a:cubicBezTo>
                <a:lnTo>
                  <a:pt x="6552018" y="1718252"/>
                </a:lnTo>
                <a:lnTo>
                  <a:pt x="6548740" y="1717544"/>
                </a:lnTo>
                <a:cubicBezTo>
                  <a:pt x="6455844" y="1686022"/>
                  <a:pt x="6362946" y="1733307"/>
                  <a:pt x="6270050" y="1733306"/>
                </a:cubicBezTo>
                <a:cubicBezTo>
                  <a:pt x="6257146" y="1733307"/>
                  <a:pt x="6244887" y="1735277"/>
                  <a:pt x="6232951" y="1737739"/>
                </a:cubicBezTo>
                <a:close/>
                <a:moveTo>
                  <a:pt x="4104090" y="1446838"/>
                </a:moveTo>
                <a:lnTo>
                  <a:pt x="4115267" y="1447964"/>
                </a:lnTo>
                <a:cubicBezTo>
                  <a:pt x="4211071" y="1450918"/>
                  <a:pt x="4309779" y="1418421"/>
                  <a:pt x="4402680" y="1430240"/>
                </a:cubicBezTo>
                <a:cubicBezTo>
                  <a:pt x="4443959" y="1430240"/>
                  <a:pt x="4495578" y="1367193"/>
                  <a:pt x="4536871" y="1446003"/>
                </a:cubicBezTo>
                <a:cubicBezTo>
                  <a:pt x="4547195" y="1461766"/>
                  <a:pt x="4557503" y="1461766"/>
                  <a:pt x="4567826" y="1446003"/>
                </a:cubicBezTo>
                <a:lnTo>
                  <a:pt x="4596952" y="1402450"/>
                </a:lnTo>
                <a:lnTo>
                  <a:pt x="4593368" y="1402451"/>
                </a:lnTo>
                <a:cubicBezTo>
                  <a:pt x="4446279" y="1390644"/>
                  <a:pt x="4293383" y="1414280"/>
                  <a:pt x="4143391" y="1440134"/>
                </a:cubicBezTo>
                <a:close/>
                <a:moveTo>
                  <a:pt x="3487845" y="138024"/>
                </a:moveTo>
                <a:lnTo>
                  <a:pt x="3489848" y="138024"/>
                </a:lnTo>
                <a:cubicBezTo>
                  <a:pt x="3523396" y="138024"/>
                  <a:pt x="3556944" y="136054"/>
                  <a:pt x="3590491" y="133345"/>
                </a:cubicBezTo>
                <a:lnTo>
                  <a:pt x="3654046" y="127590"/>
                </a:lnTo>
                <a:lnTo>
                  <a:pt x="3518516" y="135187"/>
                </a:lnTo>
                <a:close/>
                <a:moveTo>
                  <a:pt x="1886642" y="291567"/>
                </a:moveTo>
                <a:cubicBezTo>
                  <a:pt x="1891802" y="307332"/>
                  <a:pt x="1909865" y="311278"/>
                  <a:pt x="1945990" y="311278"/>
                </a:cubicBezTo>
                <a:lnTo>
                  <a:pt x="2034871" y="311278"/>
                </a:lnTo>
                <a:lnTo>
                  <a:pt x="2065972" y="290179"/>
                </a:lnTo>
                <a:lnTo>
                  <a:pt x="2011198" y="289559"/>
                </a:lnTo>
                <a:cubicBezTo>
                  <a:pt x="1972490" y="286696"/>
                  <a:pt x="1933782" y="280231"/>
                  <a:pt x="1895074" y="277645"/>
                </a:cubicBezTo>
                <a:lnTo>
                  <a:pt x="1887170" y="277871"/>
                </a:lnTo>
                <a:close/>
                <a:moveTo>
                  <a:pt x="1699615" y="843108"/>
                </a:moveTo>
                <a:lnTo>
                  <a:pt x="1744442" y="850842"/>
                </a:lnTo>
                <a:cubicBezTo>
                  <a:pt x="1754766" y="866627"/>
                  <a:pt x="1775411" y="850842"/>
                  <a:pt x="1796058" y="850842"/>
                </a:cubicBezTo>
                <a:cubicBezTo>
                  <a:pt x="1811541" y="842964"/>
                  <a:pt x="1826700" y="837302"/>
                  <a:pt x="1841578" y="833486"/>
                </a:cubicBezTo>
                <a:lnTo>
                  <a:pt x="1863054" y="830411"/>
                </a:lnTo>
                <a:lnTo>
                  <a:pt x="1864101" y="829503"/>
                </a:lnTo>
                <a:cubicBezTo>
                  <a:pt x="1873133" y="820636"/>
                  <a:pt x="1880875" y="811278"/>
                  <a:pt x="1885714" y="801180"/>
                </a:cubicBezTo>
                <a:lnTo>
                  <a:pt x="1888310" y="780903"/>
                </a:lnTo>
                <a:lnTo>
                  <a:pt x="1811543" y="785842"/>
                </a:lnTo>
                <a:lnTo>
                  <a:pt x="1696999" y="792134"/>
                </a:lnTo>
                <a:lnTo>
                  <a:pt x="1703593" y="797371"/>
                </a:lnTo>
                <a:cubicBezTo>
                  <a:pt x="1706658" y="801802"/>
                  <a:pt x="1708593" y="807708"/>
                  <a:pt x="1708593" y="815585"/>
                </a:cubicBezTo>
                <a:cubicBezTo>
                  <a:pt x="1711171" y="823465"/>
                  <a:pt x="1711169" y="829375"/>
                  <a:pt x="1709394" y="833808"/>
                </a:cubicBezTo>
                <a:close/>
                <a:moveTo>
                  <a:pt x="1844802" y="1688408"/>
                </a:moveTo>
                <a:lnTo>
                  <a:pt x="1862753" y="1710535"/>
                </a:lnTo>
                <a:lnTo>
                  <a:pt x="1869573" y="1724731"/>
                </a:lnTo>
                <a:lnTo>
                  <a:pt x="1887336" y="1725453"/>
                </a:lnTo>
                <a:lnTo>
                  <a:pt x="1896570" y="1701491"/>
                </a:lnTo>
                <a:lnTo>
                  <a:pt x="1868594" y="1692672"/>
                </a:lnTo>
                <a:close/>
                <a:moveTo>
                  <a:pt x="1637749" y="1705091"/>
                </a:moveTo>
                <a:lnTo>
                  <a:pt x="1657665" y="1706165"/>
                </a:lnTo>
                <a:cubicBezTo>
                  <a:pt x="1666697" y="1704195"/>
                  <a:pt x="1675728" y="1700254"/>
                  <a:pt x="1685082" y="1695822"/>
                </a:cubicBezTo>
                <a:lnTo>
                  <a:pt x="1692489" y="1692466"/>
                </a:lnTo>
                <a:lnTo>
                  <a:pt x="1686983" y="1686021"/>
                </a:lnTo>
                <a:cubicBezTo>
                  <a:pt x="1676662" y="1693903"/>
                  <a:pt x="1666341" y="1698829"/>
                  <a:pt x="1655697" y="1702031"/>
                </a:cubicBezTo>
                <a:close/>
                <a:moveTo>
                  <a:pt x="1333654" y="804977"/>
                </a:moveTo>
                <a:lnTo>
                  <a:pt x="1353111" y="806238"/>
                </a:lnTo>
                <a:cubicBezTo>
                  <a:pt x="1385368" y="806729"/>
                  <a:pt x="1416980" y="805745"/>
                  <a:pt x="1447947" y="803776"/>
                </a:cubicBezTo>
                <a:lnTo>
                  <a:pt x="1474567" y="800831"/>
                </a:lnTo>
                <a:lnTo>
                  <a:pt x="1352207" y="803576"/>
                </a:lnTo>
                <a:close/>
                <a:moveTo>
                  <a:pt x="1115747" y="1619475"/>
                </a:moveTo>
                <a:cubicBezTo>
                  <a:pt x="1136392" y="1603712"/>
                  <a:pt x="1157040" y="1572208"/>
                  <a:pt x="1187997" y="1572208"/>
                </a:cubicBezTo>
                <a:cubicBezTo>
                  <a:pt x="1239614" y="1556445"/>
                  <a:pt x="1291233" y="1587971"/>
                  <a:pt x="1332512" y="1572208"/>
                </a:cubicBezTo>
                <a:cubicBezTo>
                  <a:pt x="1425410" y="1556445"/>
                  <a:pt x="1518320" y="1572208"/>
                  <a:pt x="1600894" y="1556445"/>
                </a:cubicBezTo>
                <a:cubicBezTo>
                  <a:pt x="1621542" y="1548566"/>
                  <a:pt x="1642185" y="1544626"/>
                  <a:pt x="1661538" y="1550532"/>
                </a:cubicBezTo>
                <a:cubicBezTo>
                  <a:pt x="1680891" y="1556442"/>
                  <a:pt x="1698953" y="1572198"/>
                  <a:pt x="1714438" y="1603712"/>
                </a:cubicBezTo>
                <a:cubicBezTo>
                  <a:pt x="1662821" y="1651000"/>
                  <a:pt x="1621542" y="1603712"/>
                  <a:pt x="1569923" y="1603712"/>
                </a:cubicBezTo>
                <a:cubicBezTo>
                  <a:pt x="1528630" y="1603712"/>
                  <a:pt x="1477027" y="1682526"/>
                  <a:pt x="1425410" y="1603712"/>
                </a:cubicBezTo>
                <a:cubicBezTo>
                  <a:pt x="1384129" y="1635238"/>
                  <a:pt x="1342836" y="1619475"/>
                  <a:pt x="1280909" y="1635237"/>
                </a:cubicBezTo>
                <a:cubicBezTo>
                  <a:pt x="1229292" y="1635237"/>
                  <a:pt x="1177687" y="1651000"/>
                  <a:pt x="1115747" y="1619475"/>
                </a:cubicBezTo>
                <a:close/>
                <a:moveTo>
                  <a:pt x="670943" y="1118800"/>
                </a:moveTo>
                <a:cubicBezTo>
                  <a:pt x="691586" y="1106978"/>
                  <a:pt x="712230" y="1099097"/>
                  <a:pt x="732874" y="1094171"/>
                </a:cubicBezTo>
                <a:lnTo>
                  <a:pt x="754528" y="1091759"/>
                </a:lnTo>
                <a:lnTo>
                  <a:pt x="746379" y="1089120"/>
                </a:lnTo>
                <a:cubicBezTo>
                  <a:pt x="734767" y="1079271"/>
                  <a:pt x="727025" y="1063513"/>
                  <a:pt x="727025" y="1039880"/>
                </a:cubicBezTo>
                <a:cubicBezTo>
                  <a:pt x="737348" y="992575"/>
                  <a:pt x="757993" y="976832"/>
                  <a:pt x="788951" y="976832"/>
                </a:cubicBezTo>
                <a:cubicBezTo>
                  <a:pt x="923142" y="992575"/>
                  <a:pt x="1047009" y="976833"/>
                  <a:pt x="1160554" y="961071"/>
                </a:cubicBezTo>
                <a:cubicBezTo>
                  <a:pt x="1191524" y="961070"/>
                  <a:pt x="1191524" y="961070"/>
                  <a:pt x="1201849" y="961071"/>
                </a:cubicBezTo>
                <a:cubicBezTo>
                  <a:pt x="1212173" y="961071"/>
                  <a:pt x="1243141" y="961069"/>
                  <a:pt x="1243142" y="992574"/>
                </a:cubicBezTo>
                <a:cubicBezTo>
                  <a:pt x="1253452" y="1024095"/>
                  <a:pt x="1222493" y="1024095"/>
                  <a:pt x="1201849" y="1024095"/>
                </a:cubicBezTo>
                <a:cubicBezTo>
                  <a:pt x="1108950" y="1008357"/>
                  <a:pt x="1036687" y="1039880"/>
                  <a:pt x="954111" y="1071384"/>
                </a:cubicBezTo>
                <a:cubicBezTo>
                  <a:pt x="941212" y="1079265"/>
                  <a:pt x="928310" y="1086162"/>
                  <a:pt x="915246" y="1091826"/>
                </a:cubicBezTo>
                <a:lnTo>
                  <a:pt x="894135" y="1098743"/>
                </a:lnTo>
                <a:lnTo>
                  <a:pt x="918678" y="1103038"/>
                </a:lnTo>
                <a:cubicBezTo>
                  <a:pt x="867060" y="1134562"/>
                  <a:pt x="732869" y="1150322"/>
                  <a:pt x="670943" y="1118800"/>
                </a:cubicBezTo>
                <a:close/>
                <a:moveTo>
                  <a:pt x="51617" y="866625"/>
                </a:moveTo>
                <a:cubicBezTo>
                  <a:pt x="41294" y="835101"/>
                  <a:pt x="61926" y="819339"/>
                  <a:pt x="82573" y="803576"/>
                </a:cubicBezTo>
                <a:cubicBezTo>
                  <a:pt x="144513" y="772049"/>
                  <a:pt x="185792" y="693261"/>
                  <a:pt x="268380" y="740549"/>
                </a:cubicBezTo>
                <a:cubicBezTo>
                  <a:pt x="289015" y="740549"/>
                  <a:pt x="319983" y="709023"/>
                  <a:pt x="289015" y="677499"/>
                </a:cubicBezTo>
                <a:cubicBezTo>
                  <a:pt x="278704" y="661740"/>
                  <a:pt x="268381" y="661740"/>
                  <a:pt x="278704" y="630214"/>
                </a:cubicBezTo>
                <a:cubicBezTo>
                  <a:pt x="299353" y="614452"/>
                  <a:pt x="330307" y="630214"/>
                  <a:pt x="350955" y="630214"/>
                </a:cubicBezTo>
                <a:cubicBezTo>
                  <a:pt x="361279" y="630214"/>
                  <a:pt x="381926" y="614451"/>
                  <a:pt x="381926" y="598688"/>
                </a:cubicBezTo>
                <a:cubicBezTo>
                  <a:pt x="381927" y="582947"/>
                  <a:pt x="381927" y="567164"/>
                  <a:pt x="371602" y="551425"/>
                </a:cubicBezTo>
                <a:cubicBezTo>
                  <a:pt x="350956" y="535641"/>
                  <a:pt x="309662" y="519900"/>
                  <a:pt x="309663" y="472613"/>
                </a:cubicBezTo>
                <a:cubicBezTo>
                  <a:pt x="443853" y="425327"/>
                  <a:pt x="578043" y="441091"/>
                  <a:pt x="712234" y="472613"/>
                </a:cubicBezTo>
                <a:cubicBezTo>
                  <a:pt x="704491" y="496250"/>
                  <a:pt x="698685" y="514965"/>
                  <a:pt x="695459" y="529741"/>
                </a:cubicBezTo>
                <a:lnTo>
                  <a:pt x="694659" y="550484"/>
                </a:lnTo>
                <a:lnTo>
                  <a:pt x="704677" y="551398"/>
                </a:lnTo>
                <a:cubicBezTo>
                  <a:pt x="713831" y="553708"/>
                  <a:pt x="723509" y="557649"/>
                  <a:pt x="733832" y="563560"/>
                </a:cubicBezTo>
                <a:cubicBezTo>
                  <a:pt x="754466" y="563560"/>
                  <a:pt x="785435" y="532034"/>
                  <a:pt x="754466" y="500509"/>
                </a:cubicBezTo>
                <a:cubicBezTo>
                  <a:pt x="744156" y="484750"/>
                  <a:pt x="733832" y="484750"/>
                  <a:pt x="744156" y="453225"/>
                </a:cubicBezTo>
                <a:cubicBezTo>
                  <a:pt x="764804" y="437462"/>
                  <a:pt x="795759" y="453225"/>
                  <a:pt x="816407" y="453225"/>
                </a:cubicBezTo>
                <a:cubicBezTo>
                  <a:pt x="826731" y="453225"/>
                  <a:pt x="847378" y="437462"/>
                  <a:pt x="847378" y="421699"/>
                </a:cubicBezTo>
                <a:cubicBezTo>
                  <a:pt x="847378" y="405958"/>
                  <a:pt x="847378" y="390174"/>
                  <a:pt x="837054" y="374436"/>
                </a:cubicBezTo>
                <a:cubicBezTo>
                  <a:pt x="816407" y="358652"/>
                  <a:pt x="775114" y="342911"/>
                  <a:pt x="775114" y="295623"/>
                </a:cubicBezTo>
                <a:cubicBezTo>
                  <a:pt x="909305" y="248338"/>
                  <a:pt x="1043494" y="264101"/>
                  <a:pt x="1177685" y="295623"/>
                </a:cubicBezTo>
                <a:lnTo>
                  <a:pt x="1161148" y="351943"/>
                </a:lnTo>
                <a:lnTo>
                  <a:pt x="1187651" y="348842"/>
                </a:lnTo>
                <a:cubicBezTo>
                  <a:pt x="1237972" y="346349"/>
                  <a:pt x="1288293" y="350227"/>
                  <a:pt x="1338615" y="357984"/>
                </a:cubicBezTo>
                <a:lnTo>
                  <a:pt x="1376771" y="365548"/>
                </a:lnTo>
                <a:lnTo>
                  <a:pt x="1381397" y="363284"/>
                </a:lnTo>
                <a:cubicBezTo>
                  <a:pt x="1394783" y="359344"/>
                  <a:pt x="1408974" y="358361"/>
                  <a:pt x="1424457" y="362301"/>
                </a:cubicBezTo>
                <a:cubicBezTo>
                  <a:pt x="1424457" y="362301"/>
                  <a:pt x="1434781" y="362301"/>
                  <a:pt x="1434781" y="362301"/>
                </a:cubicBezTo>
                <a:lnTo>
                  <a:pt x="1469412" y="366331"/>
                </a:lnTo>
                <a:lnTo>
                  <a:pt x="1471180" y="358545"/>
                </a:lnTo>
                <a:cubicBezTo>
                  <a:pt x="1491828" y="342782"/>
                  <a:pt x="1522783" y="358545"/>
                  <a:pt x="1543430" y="358545"/>
                </a:cubicBezTo>
                <a:cubicBezTo>
                  <a:pt x="1553754" y="358545"/>
                  <a:pt x="1574402" y="342783"/>
                  <a:pt x="1574402" y="327019"/>
                </a:cubicBezTo>
                <a:cubicBezTo>
                  <a:pt x="1574402" y="311278"/>
                  <a:pt x="1574402" y="295494"/>
                  <a:pt x="1564078" y="279756"/>
                </a:cubicBezTo>
                <a:cubicBezTo>
                  <a:pt x="1543430" y="263973"/>
                  <a:pt x="1502138" y="248231"/>
                  <a:pt x="1502137" y="200943"/>
                </a:cubicBezTo>
                <a:cubicBezTo>
                  <a:pt x="1602781" y="165480"/>
                  <a:pt x="1703423" y="165481"/>
                  <a:pt x="1804066" y="180995"/>
                </a:cubicBezTo>
                <a:lnTo>
                  <a:pt x="1842222" y="188558"/>
                </a:lnTo>
                <a:lnTo>
                  <a:pt x="1846848" y="186294"/>
                </a:lnTo>
                <a:cubicBezTo>
                  <a:pt x="1860234" y="182355"/>
                  <a:pt x="1874426" y="181372"/>
                  <a:pt x="1889908" y="185312"/>
                </a:cubicBezTo>
                <a:cubicBezTo>
                  <a:pt x="1889908" y="185312"/>
                  <a:pt x="1900232" y="185312"/>
                  <a:pt x="1900232" y="185312"/>
                </a:cubicBezTo>
                <a:cubicBezTo>
                  <a:pt x="2075702" y="216813"/>
                  <a:pt x="2261512" y="201050"/>
                  <a:pt x="2436983" y="185312"/>
                </a:cubicBezTo>
                <a:lnTo>
                  <a:pt x="2455685" y="183503"/>
                </a:lnTo>
                <a:lnTo>
                  <a:pt x="2440165" y="183211"/>
                </a:lnTo>
                <a:cubicBezTo>
                  <a:pt x="2400167" y="181240"/>
                  <a:pt x="2353718" y="177301"/>
                  <a:pt x="2296947" y="169421"/>
                </a:cubicBezTo>
                <a:cubicBezTo>
                  <a:pt x="2369197" y="122133"/>
                  <a:pt x="2410490" y="169421"/>
                  <a:pt x="2462095" y="153659"/>
                </a:cubicBezTo>
                <a:cubicBezTo>
                  <a:pt x="2513712" y="137896"/>
                  <a:pt x="2555005" y="74870"/>
                  <a:pt x="2616932" y="90633"/>
                </a:cubicBezTo>
                <a:cubicBezTo>
                  <a:pt x="2616932" y="90633"/>
                  <a:pt x="2627256" y="90633"/>
                  <a:pt x="2627256" y="90633"/>
                </a:cubicBezTo>
                <a:cubicBezTo>
                  <a:pt x="2802726" y="122133"/>
                  <a:pt x="2988536" y="106371"/>
                  <a:pt x="3164006" y="90632"/>
                </a:cubicBezTo>
                <a:cubicBezTo>
                  <a:pt x="3256916" y="74870"/>
                  <a:pt x="3360138" y="90633"/>
                  <a:pt x="3453034" y="74870"/>
                </a:cubicBezTo>
                <a:cubicBezTo>
                  <a:pt x="3607873" y="59107"/>
                  <a:pt x="3762696" y="43345"/>
                  <a:pt x="3917534" y="43345"/>
                </a:cubicBezTo>
                <a:cubicBezTo>
                  <a:pt x="4010430" y="43345"/>
                  <a:pt x="4113652" y="43345"/>
                  <a:pt x="4216872" y="43344"/>
                </a:cubicBezTo>
                <a:cubicBezTo>
                  <a:pt x="4351063" y="43345"/>
                  <a:pt x="4485254" y="11819"/>
                  <a:pt x="4619445" y="27582"/>
                </a:cubicBezTo>
                <a:cubicBezTo>
                  <a:pt x="4722665" y="43345"/>
                  <a:pt x="4836211" y="27582"/>
                  <a:pt x="4949754" y="11819"/>
                </a:cubicBezTo>
                <a:cubicBezTo>
                  <a:pt x="5011681" y="-3940"/>
                  <a:pt x="5073622" y="-3940"/>
                  <a:pt x="5135548" y="11819"/>
                </a:cubicBezTo>
                <a:cubicBezTo>
                  <a:pt x="5001371" y="43345"/>
                  <a:pt x="4867166" y="59107"/>
                  <a:pt x="4732989" y="59107"/>
                </a:cubicBezTo>
                <a:cubicBezTo>
                  <a:pt x="4526534" y="74870"/>
                  <a:pt x="4320094" y="90632"/>
                  <a:pt x="4113652" y="106371"/>
                </a:cubicBezTo>
                <a:lnTo>
                  <a:pt x="3822611" y="119358"/>
                </a:lnTo>
                <a:lnTo>
                  <a:pt x="3892422" y="122262"/>
                </a:lnTo>
                <a:cubicBezTo>
                  <a:pt x="3995641" y="138024"/>
                  <a:pt x="4109187" y="122262"/>
                  <a:pt x="4222731" y="106499"/>
                </a:cubicBezTo>
                <a:cubicBezTo>
                  <a:pt x="4284657" y="90740"/>
                  <a:pt x="4346598" y="90740"/>
                  <a:pt x="4408525" y="106499"/>
                </a:cubicBezTo>
                <a:cubicBezTo>
                  <a:pt x="4274347" y="138024"/>
                  <a:pt x="4140142" y="153787"/>
                  <a:pt x="4005965" y="153787"/>
                </a:cubicBezTo>
                <a:cubicBezTo>
                  <a:pt x="3799510" y="169550"/>
                  <a:pt x="3593070" y="185312"/>
                  <a:pt x="3386628" y="201050"/>
                </a:cubicBezTo>
                <a:cubicBezTo>
                  <a:pt x="3118260" y="216813"/>
                  <a:pt x="2860202" y="216813"/>
                  <a:pt x="2591819" y="248339"/>
                </a:cubicBezTo>
                <a:cubicBezTo>
                  <a:pt x="2509247" y="264101"/>
                  <a:pt x="2426659" y="232575"/>
                  <a:pt x="2354408" y="279860"/>
                </a:cubicBezTo>
                <a:lnTo>
                  <a:pt x="2348249" y="283259"/>
                </a:lnTo>
                <a:lnTo>
                  <a:pt x="2353089" y="284075"/>
                </a:lnTo>
                <a:lnTo>
                  <a:pt x="2430179" y="285337"/>
                </a:lnTo>
                <a:cubicBezTo>
                  <a:pt x="2520500" y="283366"/>
                  <a:pt x="2610819" y="275491"/>
                  <a:pt x="2698554" y="267622"/>
                </a:cubicBezTo>
                <a:cubicBezTo>
                  <a:pt x="2791465" y="251860"/>
                  <a:pt x="2894687" y="267622"/>
                  <a:pt x="2987583" y="251859"/>
                </a:cubicBezTo>
                <a:cubicBezTo>
                  <a:pt x="3142422" y="236097"/>
                  <a:pt x="3297244" y="220334"/>
                  <a:pt x="3452083" y="220334"/>
                </a:cubicBezTo>
                <a:cubicBezTo>
                  <a:pt x="3544978" y="220335"/>
                  <a:pt x="3648201" y="220334"/>
                  <a:pt x="3751421" y="220333"/>
                </a:cubicBezTo>
                <a:cubicBezTo>
                  <a:pt x="3885611" y="220334"/>
                  <a:pt x="4019803" y="188808"/>
                  <a:pt x="4153994" y="204571"/>
                </a:cubicBezTo>
                <a:lnTo>
                  <a:pt x="4205780" y="208759"/>
                </a:lnTo>
                <a:lnTo>
                  <a:pt x="4289136" y="200943"/>
                </a:lnTo>
                <a:cubicBezTo>
                  <a:pt x="4335584" y="193062"/>
                  <a:pt x="4382679" y="190108"/>
                  <a:pt x="4430097" y="190108"/>
                </a:cubicBezTo>
                <a:lnTo>
                  <a:pt x="4460551" y="191577"/>
                </a:lnTo>
                <a:lnTo>
                  <a:pt x="4484302" y="188808"/>
                </a:lnTo>
                <a:cubicBezTo>
                  <a:pt x="4546229" y="173050"/>
                  <a:pt x="4608170" y="173050"/>
                  <a:pt x="4670096" y="188808"/>
                </a:cubicBezTo>
                <a:lnTo>
                  <a:pt x="4606531" y="200009"/>
                </a:lnTo>
                <a:lnTo>
                  <a:pt x="4715895" y="209810"/>
                </a:lnTo>
                <a:cubicBezTo>
                  <a:pt x="4763313" y="213751"/>
                  <a:pt x="4810408" y="216706"/>
                  <a:pt x="4856856" y="216706"/>
                </a:cubicBezTo>
                <a:cubicBezTo>
                  <a:pt x="4960076" y="216706"/>
                  <a:pt x="5073619" y="216705"/>
                  <a:pt x="5176841" y="216706"/>
                </a:cubicBezTo>
                <a:cubicBezTo>
                  <a:pt x="5290398" y="216706"/>
                  <a:pt x="5414266" y="200943"/>
                  <a:pt x="5538120" y="200943"/>
                </a:cubicBezTo>
                <a:cubicBezTo>
                  <a:pt x="5661986" y="200943"/>
                  <a:pt x="5785854" y="185184"/>
                  <a:pt x="5909721" y="185184"/>
                </a:cubicBezTo>
                <a:cubicBezTo>
                  <a:pt x="6023267" y="185184"/>
                  <a:pt x="6147135" y="137896"/>
                  <a:pt x="6260678" y="137896"/>
                </a:cubicBezTo>
                <a:cubicBezTo>
                  <a:pt x="6415517" y="137896"/>
                  <a:pt x="6570339" y="137896"/>
                  <a:pt x="6725178" y="122154"/>
                </a:cubicBezTo>
                <a:cubicBezTo>
                  <a:pt x="6838721" y="106395"/>
                  <a:pt x="6962589" y="106395"/>
                  <a:pt x="7076135" y="90633"/>
                </a:cubicBezTo>
                <a:cubicBezTo>
                  <a:pt x="7251619" y="74870"/>
                  <a:pt x="7437413" y="59107"/>
                  <a:pt x="7612883" y="43344"/>
                </a:cubicBezTo>
                <a:cubicBezTo>
                  <a:pt x="7643852" y="43345"/>
                  <a:pt x="7674819" y="39405"/>
                  <a:pt x="7707076" y="39405"/>
                </a:cubicBezTo>
                <a:cubicBezTo>
                  <a:pt x="7739331" y="39405"/>
                  <a:pt x="7772876" y="43345"/>
                  <a:pt x="7809001" y="59107"/>
                </a:cubicBezTo>
                <a:cubicBezTo>
                  <a:pt x="7798691" y="59107"/>
                  <a:pt x="7788369" y="74870"/>
                  <a:pt x="7778044" y="74870"/>
                </a:cubicBezTo>
                <a:cubicBezTo>
                  <a:pt x="7602559" y="90633"/>
                  <a:pt x="7437413" y="122154"/>
                  <a:pt x="7261927" y="137896"/>
                </a:cubicBezTo>
                <a:lnTo>
                  <a:pt x="7079899" y="154845"/>
                </a:lnTo>
                <a:lnTo>
                  <a:pt x="7066505" y="161668"/>
                </a:lnTo>
                <a:cubicBezTo>
                  <a:pt x="7061345" y="165609"/>
                  <a:pt x="7056183" y="169550"/>
                  <a:pt x="7051020" y="169550"/>
                </a:cubicBezTo>
                <a:cubicBezTo>
                  <a:pt x="6875536" y="185313"/>
                  <a:pt x="6710389" y="216834"/>
                  <a:pt x="6534903" y="232576"/>
                </a:cubicBezTo>
                <a:cubicBezTo>
                  <a:pt x="6256213" y="264101"/>
                  <a:pt x="5967183" y="279864"/>
                  <a:pt x="5688493" y="311386"/>
                </a:cubicBezTo>
                <a:cubicBezTo>
                  <a:pt x="5492375" y="327148"/>
                  <a:pt x="5296243" y="342911"/>
                  <a:pt x="5100126" y="358652"/>
                </a:cubicBezTo>
                <a:cubicBezTo>
                  <a:pt x="4991743" y="366544"/>
                  <a:pt x="4883361" y="378370"/>
                  <a:pt x="4774977" y="390191"/>
                </a:cubicBezTo>
                <a:lnTo>
                  <a:pt x="4762189" y="391430"/>
                </a:lnTo>
                <a:lnTo>
                  <a:pt x="4888167" y="385814"/>
                </a:lnTo>
                <a:cubicBezTo>
                  <a:pt x="4948811" y="381873"/>
                  <a:pt x="5010741" y="377933"/>
                  <a:pt x="5072668" y="377932"/>
                </a:cubicBezTo>
                <a:cubicBezTo>
                  <a:pt x="5196535" y="377932"/>
                  <a:pt x="5320403" y="362174"/>
                  <a:pt x="5444269" y="362174"/>
                </a:cubicBezTo>
                <a:cubicBezTo>
                  <a:pt x="5557815" y="362174"/>
                  <a:pt x="5681683" y="314885"/>
                  <a:pt x="5795226" y="314885"/>
                </a:cubicBezTo>
                <a:cubicBezTo>
                  <a:pt x="5950065" y="314886"/>
                  <a:pt x="6104887" y="314886"/>
                  <a:pt x="6259726" y="299143"/>
                </a:cubicBezTo>
                <a:cubicBezTo>
                  <a:pt x="6373269" y="283384"/>
                  <a:pt x="6497137" y="283385"/>
                  <a:pt x="6610683" y="267623"/>
                </a:cubicBezTo>
                <a:cubicBezTo>
                  <a:pt x="6786167" y="251859"/>
                  <a:pt x="6971961" y="236097"/>
                  <a:pt x="7147431" y="220334"/>
                </a:cubicBezTo>
                <a:cubicBezTo>
                  <a:pt x="7178400" y="220334"/>
                  <a:pt x="7209368" y="216395"/>
                  <a:pt x="7241624" y="216395"/>
                </a:cubicBezTo>
                <a:cubicBezTo>
                  <a:pt x="7273879" y="216394"/>
                  <a:pt x="7307424" y="220334"/>
                  <a:pt x="7343549" y="236097"/>
                </a:cubicBezTo>
                <a:cubicBezTo>
                  <a:pt x="7333239" y="236097"/>
                  <a:pt x="7322917" y="251860"/>
                  <a:pt x="7312592" y="251860"/>
                </a:cubicBezTo>
                <a:cubicBezTo>
                  <a:pt x="7137107" y="267623"/>
                  <a:pt x="6971961" y="299144"/>
                  <a:pt x="6796475" y="314885"/>
                </a:cubicBezTo>
                <a:lnTo>
                  <a:pt x="6614447" y="331834"/>
                </a:lnTo>
                <a:lnTo>
                  <a:pt x="6601053" y="338657"/>
                </a:lnTo>
                <a:cubicBezTo>
                  <a:pt x="6595893" y="342599"/>
                  <a:pt x="6590732" y="346540"/>
                  <a:pt x="6585568" y="346539"/>
                </a:cubicBezTo>
                <a:cubicBezTo>
                  <a:pt x="6410084" y="362303"/>
                  <a:pt x="6244937" y="393823"/>
                  <a:pt x="6069451" y="409565"/>
                </a:cubicBezTo>
                <a:cubicBezTo>
                  <a:pt x="5790761" y="441090"/>
                  <a:pt x="5501731" y="456853"/>
                  <a:pt x="5223042" y="488376"/>
                </a:cubicBezTo>
                <a:cubicBezTo>
                  <a:pt x="5026923" y="504137"/>
                  <a:pt x="4830791" y="519901"/>
                  <a:pt x="4634674" y="535641"/>
                </a:cubicBezTo>
                <a:cubicBezTo>
                  <a:pt x="4417908" y="551425"/>
                  <a:pt x="4201145" y="582947"/>
                  <a:pt x="3984366" y="598688"/>
                </a:cubicBezTo>
                <a:lnTo>
                  <a:pt x="3726892" y="620944"/>
                </a:lnTo>
                <a:lnTo>
                  <a:pt x="3710139" y="630108"/>
                </a:lnTo>
                <a:cubicBezTo>
                  <a:pt x="3699816" y="630106"/>
                  <a:pt x="3689494" y="630106"/>
                  <a:pt x="3679170" y="630107"/>
                </a:cubicBezTo>
                <a:lnTo>
                  <a:pt x="3553766" y="635908"/>
                </a:lnTo>
                <a:lnTo>
                  <a:pt x="3437292" y="645976"/>
                </a:lnTo>
                <a:lnTo>
                  <a:pt x="3331398" y="651150"/>
                </a:lnTo>
                <a:lnTo>
                  <a:pt x="3345617" y="667106"/>
                </a:lnTo>
                <a:cubicBezTo>
                  <a:pt x="3375615" y="691478"/>
                  <a:pt x="3414322" y="673745"/>
                  <a:pt x="3453034" y="673745"/>
                </a:cubicBezTo>
                <a:cubicBezTo>
                  <a:pt x="3535608" y="673745"/>
                  <a:pt x="3628504" y="673746"/>
                  <a:pt x="3711079" y="689508"/>
                </a:cubicBezTo>
                <a:cubicBezTo>
                  <a:pt x="3783327" y="705271"/>
                  <a:pt x="3865915" y="721030"/>
                  <a:pt x="3938166" y="721030"/>
                </a:cubicBezTo>
                <a:cubicBezTo>
                  <a:pt x="4051710" y="721030"/>
                  <a:pt x="4175576" y="705271"/>
                  <a:pt x="4289122" y="721030"/>
                </a:cubicBezTo>
                <a:cubicBezTo>
                  <a:pt x="4454283" y="721030"/>
                  <a:pt x="4619445" y="705271"/>
                  <a:pt x="4784592" y="689508"/>
                </a:cubicBezTo>
                <a:cubicBezTo>
                  <a:pt x="4908459" y="673745"/>
                  <a:pt x="5042650" y="721030"/>
                  <a:pt x="5166517" y="673745"/>
                </a:cubicBezTo>
                <a:cubicBezTo>
                  <a:pt x="5166517" y="673745"/>
                  <a:pt x="5166518" y="689508"/>
                  <a:pt x="5176827" y="689508"/>
                </a:cubicBezTo>
                <a:cubicBezTo>
                  <a:pt x="5156196" y="721030"/>
                  <a:pt x="5125225" y="736793"/>
                  <a:pt x="5083932" y="736792"/>
                </a:cubicBezTo>
                <a:cubicBezTo>
                  <a:pt x="4960062" y="721030"/>
                  <a:pt x="4836195" y="752555"/>
                  <a:pt x="4712328" y="784080"/>
                </a:cubicBezTo>
                <a:cubicBezTo>
                  <a:pt x="4640077" y="799822"/>
                  <a:pt x="4578150" y="815581"/>
                  <a:pt x="4516210" y="799822"/>
                </a:cubicBezTo>
                <a:cubicBezTo>
                  <a:pt x="4495564" y="799822"/>
                  <a:pt x="4485254" y="799822"/>
                  <a:pt x="4464607" y="799822"/>
                </a:cubicBezTo>
                <a:lnTo>
                  <a:pt x="4417617" y="813683"/>
                </a:lnTo>
                <a:lnTo>
                  <a:pt x="4411104" y="819651"/>
                </a:lnTo>
                <a:cubicBezTo>
                  <a:pt x="4395620" y="827531"/>
                  <a:pt x="4377554" y="831472"/>
                  <a:pt x="4356908" y="831472"/>
                </a:cubicBezTo>
                <a:lnTo>
                  <a:pt x="4333383" y="830537"/>
                </a:lnTo>
                <a:lnTo>
                  <a:pt x="4294291" y="835285"/>
                </a:lnTo>
                <a:cubicBezTo>
                  <a:pt x="4237519" y="839225"/>
                  <a:pt x="4180747" y="839225"/>
                  <a:pt x="4123974" y="847106"/>
                </a:cubicBezTo>
                <a:lnTo>
                  <a:pt x="4119060" y="847731"/>
                </a:lnTo>
                <a:lnTo>
                  <a:pt x="4078204" y="855855"/>
                </a:lnTo>
                <a:cubicBezTo>
                  <a:pt x="4047237" y="862998"/>
                  <a:pt x="4016271" y="870879"/>
                  <a:pt x="3985304" y="878760"/>
                </a:cubicBezTo>
                <a:lnTo>
                  <a:pt x="3901627" y="894920"/>
                </a:lnTo>
                <a:lnTo>
                  <a:pt x="4071411" y="888170"/>
                </a:lnTo>
                <a:cubicBezTo>
                  <a:pt x="4153990" y="882259"/>
                  <a:pt x="4236567" y="874379"/>
                  <a:pt x="4319141" y="866498"/>
                </a:cubicBezTo>
                <a:cubicBezTo>
                  <a:pt x="4443008" y="850734"/>
                  <a:pt x="4577198" y="898019"/>
                  <a:pt x="4701065" y="850735"/>
                </a:cubicBezTo>
                <a:cubicBezTo>
                  <a:pt x="4701065" y="850735"/>
                  <a:pt x="4701066" y="866498"/>
                  <a:pt x="4711375" y="866497"/>
                </a:cubicBezTo>
                <a:lnTo>
                  <a:pt x="4697973" y="878779"/>
                </a:lnTo>
                <a:lnTo>
                  <a:pt x="4717497" y="876661"/>
                </a:lnTo>
                <a:cubicBezTo>
                  <a:pt x="4797493" y="870750"/>
                  <a:pt x="4877489" y="870750"/>
                  <a:pt x="4960062" y="878632"/>
                </a:cubicBezTo>
                <a:cubicBezTo>
                  <a:pt x="5052974" y="878632"/>
                  <a:pt x="5135548" y="847106"/>
                  <a:pt x="5218121" y="862869"/>
                </a:cubicBezTo>
                <a:cubicBezTo>
                  <a:pt x="5259416" y="878632"/>
                  <a:pt x="5300695" y="862869"/>
                  <a:pt x="5341988" y="862869"/>
                </a:cubicBezTo>
                <a:cubicBezTo>
                  <a:pt x="5445209" y="862869"/>
                  <a:pt x="5548430" y="831344"/>
                  <a:pt x="5651665" y="831344"/>
                </a:cubicBezTo>
                <a:cubicBezTo>
                  <a:pt x="5723916" y="831344"/>
                  <a:pt x="5796166" y="847106"/>
                  <a:pt x="5858107" y="815581"/>
                </a:cubicBezTo>
                <a:cubicBezTo>
                  <a:pt x="5868415" y="815581"/>
                  <a:pt x="5899386" y="831344"/>
                  <a:pt x="5920033" y="831344"/>
                </a:cubicBezTo>
                <a:cubicBezTo>
                  <a:pt x="5940679" y="847106"/>
                  <a:pt x="5951003" y="847106"/>
                  <a:pt x="5971650" y="847106"/>
                </a:cubicBezTo>
                <a:cubicBezTo>
                  <a:pt x="6064549" y="831344"/>
                  <a:pt x="6157444" y="799822"/>
                  <a:pt x="6250343" y="815581"/>
                </a:cubicBezTo>
                <a:cubicBezTo>
                  <a:pt x="6332915" y="831344"/>
                  <a:pt x="6436151" y="752555"/>
                  <a:pt x="6518722" y="847107"/>
                </a:cubicBezTo>
                <a:cubicBezTo>
                  <a:pt x="6529047" y="847107"/>
                  <a:pt x="6539371" y="831344"/>
                  <a:pt x="6549694" y="831344"/>
                </a:cubicBezTo>
                <a:lnTo>
                  <a:pt x="6583602" y="830931"/>
                </a:lnTo>
                <a:lnTo>
                  <a:pt x="6656517" y="799949"/>
                </a:lnTo>
                <a:cubicBezTo>
                  <a:pt x="6692322" y="788129"/>
                  <a:pt x="6727158" y="780248"/>
                  <a:pt x="6761995" y="776308"/>
                </a:cubicBezTo>
                <a:cubicBezTo>
                  <a:pt x="6796831" y="772367"/>
                  <a:pt x="6831667" y="772366"/>
                  <a:pt x="6867471" y="776307"/>
                </a:cubicBezTo>
                <a:lnTo>
                  <a:pt x="6906422" y="784583"/>
                </a:lnTo>
                <a:lnTo>
                  <a:pt x="6931613" y="784072"/>
                </a:lnTo>
                <a:cubicBezTo>
                  <a:pt x="6980642" y="780129"/>
                  <a:pt x="7029672" y="768307"/>
                  <a:pt x="7076121" y="736792"/>
                </a:cubicBezTo>
                <a:cubicBezTo>
                  <a:pt x="7127738" y="705271"/>
                  <a:pt x="7169019" y="752555"/>
                  <a:pt x="7169019" y="831344"/>
                </a:cubicBezTo>
                <a:cubicBezTo>
                  <a:pt x="7169019" y="847107"/>
                  <a:pt x="7169019" y="858928"/>
                  <a:pt x="7172890" y="866810"/>
                </a:cubicBezTo>
                <a:lnTo>
                  <a:pt x="7177906" y="868998"/>
                </a:lnTo>
                <a:lnTo>
                  <a:pt x="7240330" y="882261"/>
                </a:lnTo>
                <a:lnTo>
                  <a:pt x="7221423" y="885571"/>
                </a:lnTo>
                <a:lnTo>
                  <a:pt x="7234822" y="898334"/>
                </a:lnTo>
                <a:cubicBezTo>
                  <a:pt x="7243852" y="910154"/>
                  <a:pt x="7251591" y="925916"/>
                  <a:pt x="7261915" y="941679"/>
                </a:cubicBezTo>
                <a:cubicBezTo>
                  <a:pt x="7148386" y="925916"/>
                  <a:pt x="7055473" y="957441"/>
                  <a:pt x="6952254" y="957442"/>
                </a:cubicBezTo>
                <a:cubicBezTo>
                  <a:pt x="6907102" y="957441"/>
                  <a:pt x="6869841" y="993627"/>
                  <a:pt x="6833567" y="949892"/>
                </a:cubicBezTo>
                <a:lnTo>
                  <a:pt x="6821632" y="931436"/>
                </a:lnTo>
                <a:lnTo>
                  <a:pt x="6806801" y="929544"/>
                </a:lnTo>
                <a:lnTo>
                  <a:pt x="6815341" y="925916"/>
                </a:lnTo>
                <a:lnTo>
                  <a:pt x="6776784" y="925916"/>
                </a:lnTo>
                <a:cubicBezTo>
                  <a:pt x="6763879" y="941673"/>
                  <a:pt x="6749684" y="951522"/>
                  <a:pt x="6734684" y="957925"/>
                </a:cubicBezTo>
                <a:lnTo>
                  <a:pt x="6697823" y="966821"/>
                </a:lnTo>
                <a:lnTo>
                  <a:pt x="6703567" y="1008334"/>
                </a:lnTo>
                <a:cubicBezTo>
                  <a:pt x="6703568" y="1039859"/>
                  <a:pt x="6703567" y="1055621"/>
                  <a:pt x="6734538" y="1055622"/>
                </a:cubicBezTo>
                <a:cubicBezTo>
                  <a:pt x="6765505" y="1055622"/>
                  <a:pt x="6775816" y="1087142"/>
                  <a:pt x="6796463" y="1118668"/>
                </a:cubicBezTo>
                <a:cubicBezTo>
                  <a:pt x="6682934" y="1102906"/>
                  <a:pt x="6590022" y="1134431"/>
                  <a:pt x="6486802" y="1134432"/>
                </a:cubicBezTo>
                <a:cubicBezTo>
                  <a:pt x="6435200" y="1134430"/>
                  <a:pt x="6393904" y="1181694"/>
                  <a:pt x="6352610" y="1102905"/>
                </a:cubicBezTo>
                <a:cubicBezTo>
                  <a:pt x="6342301" y="1102906"/>
                  <a:pt x="6321653" y="1102906"/>
                  <a:pt x="6311332" y="1102905"/>
                </a:cubicBezTo>
                <a:cubicBezTo>
                  <a:pt x="6259712" y="1165935"/>
                  <a:pt x="6187464" y="1134431"/>
                  <a:pt x="6125521" y="1165936"/>
                </a:cubicBezTo>
                <a:cubicBezTo>
                  <a:pt x="6104882" y="1181696"/>
                  <a:pt x="6081658" y="1189577"/>
                  <a:pt x="6057143" y="1191547"/>
                </a:cubicBezTo>
                <a:lnTo>
                  <a:pt x="6055785" y="1191503"/>
                </a:lnTo>
                <a:lnTo>
                  <a:pt x="6069439" y="1213348"/>
                </a:lnTo>
                <a:cubicBezTo>
                  <a:pt x="5984292" y="1201525"/>
                  <a:pt x="5910743" y="1216304"/>
                  <a:pt x="5835743" y="1224431"/>
                </a:cubicBezTo>
                <a:lnTo>
                  <a:pt x="5822161" y="1225269"/>
                </a:lnTo>
                <a:lnTo>
                  <a:pt x="5810698" y="1234893"/>
                </a:lnTo>
                <a:cubicBezTo>
                  <a:pt x="5802957" y="1240805"/>
                  <a:pt x="5795215" y="1244745"/>
                  <a:pt x="5784891" y="1244744"/>
                </a:cubicBezTo>
                <a:cubicBezTo>
                  <a:pt x="5640377" y="1276267"/>
                  <a:pt x="5495875" y="1260508"/>
                  <a:pt x="5351360" y="1307771"/>
                </a:cubicBezTo>
                <a:cubicBezTo>
                  <a:pt x="5341037" y="1307771"/>
                  <a:pt x="5330714" y="1307771"/>
                  <a:pt x="5320391" y="1307771"/>
                </a:cubicBezTo>
                <a:cubicBezTo>
                  <a:pt x="5271362" y="1303836"/>
                  <a:pt x="5221686" y="1303838"/>
                  <a:pt x="5171690" y="1306549"/>
                </a:cubicBezTo>
                <a:lnTo>
                  <a:pt x="5102927" y="1313406"/>
                </a:lnTo>
                <a:lnTo>
                  <a:pt x="5083675" y="1329572"/>
                </a:lnTo>
                <a:cubicBezTo>
                  <a:pt x="5075933" y="1335483"/>
                  <a:pt x="5068190" y="1339424"/>
                  <a:pt x="5057868" y="1339425"/>
                </a:cubicBezTo>
                <a:cubicBezTo>
                  <a:pt x="4949481" y="1363066"/>
                  <a:pt x="4841102" y="1360112"/>
                  <a:pt x="4732720" y="1377096"/>
                </a:cubicBezTo>
                <a:lnTo>
                  <a:pt x="4672821" y="1391108"/>
                </a:lnTo>
                <a:lnTo>
                  <a:pt x="4690045" y="1405058"/>
                </a:lnTo>
                <a:cubicBezTo>
                  <a:pt x="4697182" y="1412015"/>
                  <a:pt x="4704600" y="1420389"/>
                  <a:pt x="4712341" y="1430240"/>
                </a:cubicBezTo>
                <a:cubicBezTo>
                  <a:pt x="4722665" y="1430240"/>
                  <a:pt x="4743313" y="1430240"/>
                  <a:pt x="4753634" y="1430240"/>
                </a:cubicBezTo>
                <a:cubicBezTo>
                  <a:pt x="4815563" y="1430240"/>
                  <a:pt x="4867180" y="1430240"/>
                  <a:pt x="4929107" y="1446003"/>
                </a:cubicBezTo>
                <a:cubicBezTo>
                  <a:pt x="4970400" y="1461766"/>
                  <a:pt x="5011679" y="1477507"/>
                  <a:pt x="5042650" y="1414481"/>
                </a:cubicBezTo>
                <a:cubicBezTo>
                  <a:pt x="5063298" y="1382956"/>
                  <a:pt x="5094267" y="1398719"/>
                  <a:pt x="5114914" y="1398719"/>
                </a:cubicBezTo>
                <a:cubicBezTo>
                  <a:pt x="5169102" y="1410540"/>
                  <a:pt x="5217483" y="1431227"/>
                  <a:pt x="5268773" y="1427533"/>
                </a:cubicBezTo>
                <a:lnTo>
                  <a:pt x="5309678" y="1417380"/>
                </a:lnTo>
                <a:lnTo>
                  <a:pt x="5313018" y="1412631"/>
                </a:lnTo>
                <a:cubicBezTo>
                  <a:pt x="5314952" y="1411648"/>
                  <a:pt x="5317209" y="1412142"/>
                  <a:pt x="5319627" y="1414853"/>
                </a:cubicBezTo>
                <a:lnTo>
                  <a:pt x="5319652" y="1414904"/>
                </a:lnTo>
                <a:lnTo>
                  <a:pt x="5321356" y="1414481"/>
                </a:lnTo>
                <a:cubicBezTo>
                  <a:pt x="5372959" y="1398719"/>
                  <a:pt x="5434900" y="1446003"/>
                  <a:pt x="5486503" y="1367193"/>
                </a:cubicBezTo>
                <a:cubicBezTo>
                  <a:pt x="5507151" y="1351431"/>
                  <a:pt x="5548443" y="1351430"/>
                  <a:pt x="5579414" y="1351430"/>
                </a:cubicBezTo>
                <a:cubicBezTo>
                  <a:pt x="5600046" y="1367193"/>
                  <a:pt x="5610370" y="1398718"/>
                  <a:pt x="5631017" y="1414481"/>
                </a:cubicBezTo>
                <a:cubicBezTo>
                  <a:pt x="5672310" y="1446003"/>
                  <a:pt x="5641342" y="1335693"/>
                  <a:pt x="5682634" y="1382956"/>
                </a:cubicBezTo>
                <a:cubicBezTo>
                  <a:pt x="5723914" y="1414481"/>
                  <a:pt x="5754885" y="1398719"/>
                  <a:pt x="5785854" y="1382956"/>
                </a:cubicBezTo>
                <a:cubicBezTo>
                  <a:pt x="5827150" y="1351430"/>
                  <a:pt x="5858105" y="1367193"/>
                  <a:pt x="5899400" y="1382956"/>
                </a:cubicBezTo>
                <a:cubicBezTo>
                  <a:pt x="5951003" y="1414481"/>
                  <a:pt x="6002620" y="1430240"/>
                  <a:pt x="6033591" y="1335693"/>
                </a:cubicBezTo>
                <a:cubicBezTo>
                  <a:pt x="6033591" y="1319909"/>
                  <a:pt x="6043915" y="1304167"/>
                  <a:pt x="6054223" y="1335692"/>
                </a:cubicBezTo>
                <a:cubicBezTo>
                  <a:pt x="6064546" y="1398718"/>
                  <a:pt x="6105840" y="1382956"/>
                  <a:pt x="6136810" y="1382956"/>
                </a:cubicBezTo>
                <a:cubicBezTo>
                  <a:pt x="6167770" y="1382956"/>
                  <a:pt x="6192932" y="1365223"/>
                  <a:pt x="6220998" y="1356356"/>
                </a:cubicBezTo>
                <a:lnTo>
                  <a:pt x="6224400" y="1355785"/>
                </a:lnTo>
                <a:lnTo>
                  <a:pt x="6235137" y="1342724"/>
                </a:lnTo>
                <a:cubicBezTo>
                  <a:pt x="6256123" y="1322868"/>
                  <a:pt x="6279107" y="1316587"/>
                  <a:pt x="6301365" y="1318067"/>
                </a:cubicBezTo>
                <a:cubicBezTo>
                  <a:pt x="6316203" y="1319052"/>
                  <a:pt x="6330719" y="1323485"/>
                  <a:pt x="6344104" y="1329642"/>
                </a:cubicBezTo>
                <a:lnTo>
                  <a:pt x="6348104" y="1332080"/>
                </a:lnTo>
                <a:lnTo>
                  <a:pt x="6427124" y="1323849"/>
                </a:lnTo>
                <a:cubicBezTo>
                  <a:pt x="6487767" y="1319909"/>
                  <a:pt x="6549701" y="1319909"/>
                  <a:pt x="6611634" y="1319909"/>
                </a:cubicBezTo>
                <a:cubicBezTo>
                  <a:pt x="6714855" y="1319909"/>
                  <a:pt x="6807753" y="1288383"/>
                  <a:pt x="6910972" y="1288384"/>
                </a:cubicBezTo>
                <a:cubicBezTo>
                  <a:pt x="6921296" y="1288384"/>
                  <a:pt x="6931620" y="1288384"/>
                  <a:pt x="6941941" y="1272642"/>
                </a:cubicBezTo>
                <a:cubicBezTo>
                  <a:pt x="6967743" y="1233237"/>
                  <a:pt x="6998712" y="1221414"/>
                  <a:pt x="7028388" y="1223387"/>
                </a:cubicBezTo>
                <a:cubicBezTo>
                  <a:pt x="7058066" y="1225357"/>
                  <a:pt x="7086449" y="1241120"/>
                  <a:pt x="7107090" y="1256879"/>
                </a:cubicBezTo>
                <a:cubicBezTo>
                  <a:pt x="7158707" y="1288384"/>
                  <a:pt x="7189662" y="1288384"/>
                  <a:pt x="7230958" y="1256879"/>
                </a:cubicBezTo>
                <a:cubicBezTo>
                  <a:pt x="7254184" y="1233238"/>
                  <a:pt x="7289019" y="1236192"/>
                  <a:pt x="7322405" y="1259087"/>
                </a:cubicBezTo>
                <a:lnTo>
                  <a:pt x="7351491" y="1285371"/>
                </a:lnTo>
                <a:lnTo>
                  <a:pt x="7353587" y="1285069"/>
                </a:lnTo>
                <a:cubicBezTo>
                  <a:pt x="7359394" y="1286548"/>
                  <a:pt x="7363265" y="1290488"/>
                  <a:pt x="7365845" y="1296397"/>
                </a:cubicBezTo>
                <a:lnTo>
                  <a:pt x="7367910" y="1306980"/>
                </a:lnTo>
                <a:lnTo>
                  <a:pt x="7378053" y="1321395"/>
                </a:lnTo>
                <a:cubicBezTo>
                  <a:pt x="7393539" y="1352430"/>
                  <a:pt x="7385796" y="1379015"/>
                  <a:pt x="7354825" y="1414481"/>
                </a:cubicBezTo>
                <a:cubicBezTo>
                  <a:pt x="7344501" y="1430240"/>
                  <a:pt x="7354825" y="1461766"/>
                  <a:pt x="7375472" y="1461766"/>
                </a:cubicBezTo>
                <a:cubicBezTo>
                  <a:pt x="7396120" y="1477507"/>
                  <a:pt x="7406441" y="1477507"/>
                  <a:pt x="7427089" y="1477507"/>
                </a:cubicBezTo>
                <a:lnTo>
                  <a:pt x="7550449" y="1465488"/>
                </a:lnTo>
                <a:lnTo>
                  <a:pt x="7537100" y="1463422"/>
                </a:lnTo>
                <a:cubicBezTo>
                  <a:pt x="7521617" y="1461452"/>
                  <a:pt x="7508713" y="1457511"/>
                  <a:pt x="7508712" y="1433868"/>
                </a:cubicBezTo>
                <a:cubicBezTo>
                  <a:pt x="7519036" y="1355077"/>
                  <a:pt x="7560328" y="1370818"/>
                  <a:pt x="7591286" y="1370818"/>
                </a:cubicBezTo>
                <a:cubicBezTo>
                  <a:pt x="7632579" y="1355077"/>
                  <a:pt x="7632580" y="1386580"/>
                  <a:pt x="7632580" y="1433868"/>
                </a:cubicBezTo>
                <a:lnTo>
                  <a:pt x="7629331" y="1457802"/>
                </a:lnTo>
                <a:lnTo>
                  <a:pt x="7739725" y="1447047"/>
                </a:lnTo>
                <a:lnTo>
                  <a:pt x="7726768" y="1441771"/>
                </a:lnTo>
                <a:cubicBezTo>
                  <a:pt x="7722896" y="1437830"/>
                  <a:pt x="7720316" y="1433889"/>
                  <a:pt x="7715154" y="1433890"/>
                </a:cubicBezTo>
                <a:cubicBezTo>
                  <a:pt x="7715153" y="1418131"/>
                  <a:pt x="7725478" y="1402368"/>
                  <a:pt x="7735801" y="1386606"/>
                </a:cubicBezTo>
                <a:cubicBezTo>
                  <a:pt x="7756433" y="1370843"/>
                  <a:pt x="7777081" y="1370843"/>
                  <a:pt x="7797728" y="1386606"/>
                </a:cubicBezTo>
                <a:cubicBezTo>
                  <a:pt x="7849345" y="1418131"/>
                  <a:pt x="7890638" y="1402368"/>
                  <a:pt x="7962888" y="1402368"/>
                </a:cubicBezTo>
                <a:lnTo>
                  <a:pt x="7933736" y="1428213"/>
                </a:lnTo>
                <a:lnTo>
                  <a:pt x="7988028" y="1423099"/>
                </a:lnTo>
                <a:lnTo>
                  <a:pt x="8022545" y="1421834"/>
                </a:lnTo>
                <a:lnTo>
                  <a:pt x="8060009" y="1411899"/>
                </a:lnTo>
                <a:cubicBezTo>
                  <a:pt x="8083233" y="1407219"/>
                  <a:pt x="8106459" y="1403770"/>
                  <a:pt x="8129684" y="1400813"/>
                </a:cubicBezTo>
                <a:lnTo>
                  <a:pt x="8207394" y="1390915"/>
                </a:lnTo>
                <a:lnTo>
                  <a:pt x="8105242" y="1417067"/>
                </a:lnTo>
                <a:lnTo>
                  <a:pt x="8135771" y="1414726"/>
                </a:lnTo>
                <a:cubicBezTo>
                  <a:pt x="8160609" y="1411524"/>
                  <a:pt x="8185769" y="1406599"/>
                  <a:pt x="8211575" y="1398719"/>
                </a:cubicBezTo>
                <a:lnTo>
                  <a:pt x="8271830" y="1382957"/>
                </a:lnTo>
                <a:lnTo>
                  <a:pt x="8269036" y="1383063"/>
                </a:lnTo>
                <a:lnTo>
                  <a:pt x="8207394" y="1390915"/>
                </a:lnTo>
                <a:lnTo>
                  <a:pt x="8238065" y="1383063"/>
                </a:lnTo>
                <a:cubicBezTo>
                  <a:pt x="8258712" y="1383063"/>
                  <a:pt x="8258712" y="1367322"/>
                  <a:pt x="8258712" y="1351559"/>
                </a:cubicBezTo>
                <a:cubicBezTo>
                  <a:pt x="8279359" y="1367311"/>
                  <a:pt x="8287101" y="1375187"/>
                  <a:pt x="8287101" y="1379125"/>
                </a:cubicBezTo>
                <a:lnTo>
                  <a:pt x="8286011" y="1379853"/>
                </a:lnTo>
                <a:lnTo>
                  <a:pt x="8350921" y="1371134"/>
                </a:lnTo>
                <a:cubicBezTo>
                  <a:pt x="8397368" y="1367193"/>
                  <a:pt x="8443816" y="1367193"/>
                  <a:pt x="8490264" y="1367193"/>
                </a:cubicBezTo>
                <a:lnTo>
                  <a:pt x="8495821" y="1366727"/>
                </a:lnTo>
                <a:lnTo>
                  <a:pt x="8514675" y="1355028"/>
                </a:lnTo>
                <a:cubicBezTo>
                  <a:pt x="8521934" y="1352565"/>
                  <a:pt x="8529676" y="1351580"/>
                  <a:pt x="8537419" y="1351580"/>
                </a:cubicBezTo>
                <a:cubicBezTo>
                  <a:pt x="8573544" y="1359459"/>
                  <a:pt x="8609669" y="1343700"/>
                  <a:pt x="8644507" y="1337787"/>
                </a:cubicBezTo>
                <a:cubicBezTo>
                  <a:pt x="8653216" y="1336308"/>
                  <a:pt x="8661844" y="1335445"/>
                  <a:pt x="8670372" y="1335720"/>
                </a:cubicBezTo>
                <a:lnTo>
                  <a:pt x="8694326" y="1340241"/>
                </a:lnTo>
                <a:lnTo>
                  <a:pt x="8717368" y="1335693"/>
                </a:lnTo>
                <a:cubicBezTo>
                  <a:pt x="8763807" y="1319930"/>
                  <a:pt x="8810256" y="1312047"/>
                  <a:pt x="8856708" y="1306133"/>
                </a:cubicBezTo>
                <a:lnTo>
                  <a:pt x="8934418" y="1296235"/>
                </a:lnTo>
                <a:lnTo>
                  <a:pt x="8741876" y="1345528"/>
                </a:lnTo>
                <a:lnTo>
                  <a:pt x="8711141" y="1349805"/>
                </a:lnTo>
                <a:lnTo>
                  <a:pt x="8720169" y="1355229"/>
                </a:lnTo>
                <a:cubicBezTo>
                  <a:pt x="8728214" y="1362154"/>
                  <a:pt x="8736117" y="1371265"/>
                  <a:pt x="8743860" y="1383084"/>
                </a:cubicBezTo>
                <a:cubicBezTo>
                  <a:pt x="8650964" y="1430369"/>
                  <a:pt x="8568376" y="1430369"/>
                  <a:pt x="8475478" y="1430369"/>
                </a:cubicBezTo>
                <a:cubicBezTo>
                  <a:pt x="8475477" y="1414612"/>
                  <a:pt x="8477413" y="1401810"/>
                  <a:pt x="8480801" y="1391469"/>
                </a:cubicBezTo>
                <a:lnTo>
                  <a:pt x="8494255" y="1368337"/>
                </a:lnTo>
                <a:lnTo>
                  <a:pt x="8363821" y="1377291"/>
                </a:lnTo>
                <a:cubicBezTo>
                  <a:pt x="8265760" y="1389604"/>
                  <a:pt x="8167697" y="1410785"/>
                  <a:pt x="8069635" y="1427039"/>
                </a:cubicBezTo>
                <a:lnTo>
                  <a:pt x="8062897" y="1427908"/>
                </a:lnTo>
                <a:lnTo>
                  <a:pt x="8014853" y="1440208"/>
                </a:lnTo>
                <a:cubicBezTo>
                  <a:pt x="7976790" y="1447102"/>
                  <a:pt x="7938403" y="1452519"/>
                  <a:pt x="7899855" y="1456211"/>
                </a:cubicBezTo>
                <a:lnTo>
                  <a:pt x="7806512" y="1460769"/>
                </a:lnTo>
                <a:lnTo>
                  <a:pt x="7550943" y="1493291"/>
                </a:lnTo>
                <a:lnTo>
                  <a:pt x="7419111" y="1508014"/>
                </a:lnTo>
                <a:lnTo>
                  <a:pt x="7342612" y="1521719"/>
                </a:lnTo>
                <a:cubicBezTo>
                  <a:pt x="7293580" y="1529846"/>
                  <a:pt x="7244551" y="1536742"/>
                  <a:pt x="7195521" y="1540683"/>
                </a:cubicBezTo>
                <a:lnTo>
                  <a:pt x="6897090" y="1578658"/>
                </a:lnTo>
                <a:lnTo>
                  <a:pt x="6889373" y="1591470"/>
                </a:lnTo>
                <a:cubicBezTo>
                  <a:pt x="6879049" y="1607229"/>
                  <a:pt x="6889373" y="1638756"/>
                  <a:pt x="6910020" y="1638755"/>
                </a:cubicBezTo>
                <a:cubicBezTo>
                  <a:pt x="6930668" y="1654496"/>
                  <a:pt x="6940989" y="1654496"/>
                  <a:pt x="6961638" y="1654497"/>
                </a:cubicBezTo>
                <a:cubicBezTo>
                  <a:pt x="7126786" y="1638756"/>
                  <a:pt x="7281623" y="1622992"/>
                  <a:pt x="7446772" y="1607230"/>
                </a:cubicBezTo>
                <a:cubicBezTo>
                  <a:pt x="7472577" y="1603289"/>
                  <a:pt x="7497737" y="1601319"/>
                  <a:pt x="7522576" y="1600089"/>
                </a:cubicBezTo>
                <a:lnTo>
                  <a:pt x="7557093" y="1598823"/>
                </a:lnTo>
                <a:lnTo>
                  <a:pt x="7594557" y="1588889"/>
                </a:lnTo>
                <a:cubicBezTo>
                  <a:pt x="7617781" y="1584209"/>
                  <a:pt x="7641007" y="1580759"/>
                  <a:pt x="7664233" y="1577803"/>
                </a:cubicBezTo>
                <a:lnTo>
                  <a:pt x="7741942" y="1567905"/>
                </a:lnTo>
                <a:lnTo>
                  <a:pt x="7639791" y="1594056"/>
                </a:lnTo>
                <a:lnTo>
                  <a:pt x="7670319" y="1591715"/>
                </a:lnTo>
                <a:cubicBezTo>
                  <a:pt x="7695157" y="1588514"/>
                  <a:pt x="7720318" y="1583589"/>
                  <a:pt x="7746123" y="1575709"/>
                </a:cubicBezTo>
                <a:lnTo>
                  <a:pt x="7806379" y="1559947"/>
                </a:lnTo>
                <a:lnTo>
                  <a:pt x="7803584" y="1560053"/>
                </a:lnTo>
                <a:lnTo>
                  <a:pt x="7741942" y="1567905"/>
                </a:lnTo>
                <a:lnTo>
                  <a:pt x="7772613" y="1560052"/>
                </a:lnTo>
                <a:cubicBezTo>
                  <a:pt x="7793261" y="1560053"/>
                  <a:pt x="7793260" y="1544311"/>
                  <a:pt x="7793260" y="1528548"/>
                </a:cubicBezTo>
                <a:cubicBezTo>
                  <a:pt x="7813908" y="1544300"/>
                  <a:pt x="7821649" y="1552177"/>
                  <a:pt x="7821650" y="1556115"/>
                </a:cubicBezTo>
                <a:lnTo>
                  <a:pt x="7820559" y="1556842"/>
                </a:lnTo>
                <a:lnTo>
                  <a:pt x="7885469" y="1548123"/>
                </a:lnTo>
                <a:cubicBezTo>
                  <a:pt x="7931916" y="1544183"/>
                  <a:pt x="7978364" y="1544182"/>
                  <a:pt x="8024812" y="1544183"/>
                </a:cubicBezTo>
                <a:lnTo>
                  <a:pt x="8030369" y="1543716"/>
                </a:lnTo>
                <a:lnTo>
                  <a:pt x="8049223" y="1532018"/>
                </a:lnTo>
                <a:cubicBezTo>
                  <a:pt x="8056483" y="1529554"/>
                  <a:pt x="8064224" y="1528569"/>
                  <a:pt x="8071967" y="1528569"/>
                </a:cubicBezTo>
                <a:cubicBezTo>
                  <a:pt x="8108092" y="1536449"/>
                  <a:pt x="8144217" y="1520690"/>
                  <a:pt x="8179055" y="1514777"/>
                </a:cubicBezTo>
                <a:cubicBezTo>
                  <a:pt x="8187764" y="1513298"/>
                  <a:pt x="8196392" y="1512435"/>
                  <a:pt x="8204920" y="1512710"/>
                </a:cubicBezTo>
                <a:lnTo>
                  <a:pt x="8228875" y="1517230"/>
                </a:lnTo>
                <a:lnTo>
                  <a:pt x="8251917" y="1512683"/>
                </a:lnTo>
                <a:cubicBezTo>
                  <a:pt x="8298355" y="1496920"/>
                  <a:pt x="8344805" y="1489036"/>
                  <a:pt x="8391256" y="1483123"/>
                </a:cubicBezTo>
                <a:lnTo>
                  <a:pt x="8468966" y="1473224"/>
                </a:lnTo>
                <a:lnTo>
                  <a:pt x="8276424" y="1522518"/>
                </a:lnTo>
                <a:lnTo>
                  <a:pt x="8245689" y="1526795"/>
                </a:lnTo>
                <a:lnTo>
                  <a:pt x="8254717" y="1532219"/>
                </a:lnTo>
                <a:cubicBezTo>
                  <a:pt x="8262762" y="1539144"/>
                  <a:pt x="8270665" y="1548255"/>
                  <a:pt x="8278408" y="1560074"/>
                </a:cubicBezTo>
                <a:cubicBezTo>
                  <a:pt x="8185512" y="1607358"/>
                  <a:pt x="8102924" y="1607359"/>
                  <a:pt x="8010026" y="1607359"/>
                </a:cubicBezTo>
                <a:cubicBezTo>
                  <a:pt x="8010026" y="1591601"/>
                  <a:pt x="8011961" y="1578799"/>
                  <a:pt x="8015349" y="1568458"/>
                </a:cubicBezTo>
                <a:lnTo>
                  <a:pt x="8028804" y="1545327"/>
                </a:lnTo>
                <a:lnTo>
                  <a:pt x="7898370" y="1554280"/>
                </a:lnTo>
                <a:cubicBezTo>
                  <a:pt x="7800309" y="1566594"/>
                  <a:pt x="7702245" y="1587775"/>
                  <a:pt x="7604183" y="1604029"/>
                </a:cubicBezTo>
                <a:lnTo>
                  <a:pt x="7597446" y="1604898"/>
                </a:lnTo>
                <a:lnTo>
                  <a:pt x="7549401" y="1617198"/>
                </a:lnTo>
                <a:cubicBezTo>
                  <a:pt x="7511338" y="1624092"/>
                  <a:pt x="7472951" y="1629509"/>
                  <a:pt x="7434403" y="1633201"/>
                </a:cubicBezTo>
                <a:lnTo>
                  <a:pt x="7341060" y="1637759"/>
                </a:lnTo>
                <a:lnTo>
                  <a:pt x="7085492" y="1670281"/>
                </a:lnTo>
                <a:lnTo>
                  <a:pt x="6953659" y="1685003"/>
                </a:lnTo>
                <a:lnTo>
                  <a:pt x="6877160" y="1698709"/>
                </a:lnTo>
                <a:cubicBezTo>
                  <a:pt x="6828128" y="1706835"/>
                  <a:pt x="6779099" y="1713732"/>
                  <a:pt x="6730069" y="1717673"/>
                </a:cubicBezTo>
                <a:cubicBezTo>
                  <a:pt x="6606203" y="1733434"/>
                  <a:pt x="6482334" y="1749177"/>
                  <a:pt x="6358467" y="1764959"/>
                </a:cubicBezTo>
                <a:cubicBezTo>
                  <a:pt x="6213967" y="1780701"/>
                  <a:pt x="6079777" y="1796461"/>
                  <a:pt x="5935262" y="1812223"/>
                </a:cubicBezTo>
                <a:cubicBezTo>
                  <a:pt x="5904292" y="1812223"/>
                  <a:pt x="5863011" y="1827986"/>
                  <a:pt x="5821716" y="1812223"/>
                </a:cubicBezTo>
                <a:cubicBezTo>
                  <a:pt x="5728821" y="1780701"/>
                  <a:pt x="5635922" y="1827986"/>
                  <a:pt x="5543026" y="1827986"/>
                </a:cubicBezTo>
                <a:cubicBezTo>
                  <a:pt x="5491410" y="1827986"/>
                  <a:pt x="5450114" y="1859512"/>
                  <a:pt x="5398511" y="1827986"/>
                </a:cubicBezTo>
                <a:cubicBezTo>
                  <a:pt x="5377863" y="1827987"/>
                  <a:pt x="5357218" y="1827986"/>
                  <a:pt x="5346896" y="1843749"/>
                </a:cubicBezTo>
                <a:cubicBezTo>
                  <a:pt x="5326247" y="1875273"/>
                  <a:pt x="5295292" y="1875275"/>
                  <a:pt x="5274644" y="1875274"/>
                </a:cubicBezTo>
                <a:cubicBezTo>
                  <a:pt x="5109481" y="1891037"/>
                  <a:pt x="4944335" y="1843748"/>
                  <a:pt x="4789497" y="1922558"/>
                </a:cubicBezTo>
                <a:cubicBezTo>
                  <a:pt x="4748204" y="1938321"/>
                  <a:pt x="4706925" y="1891037"/>
                  <a:pt x="4655307" y="1906796"/>
                </a:cubicBezTo>
                <a:cubicBezTo>
                  <a:pt x="4562409" y="1922558"/>
                  <a:pt x="4459189" y="1938321"/>
                  <a:pt x="4355968" y="1922559"/>
                </a:cubicBezTo>
                <a:cubicBezTo>
                  <a:pt x="4294028" y="1922558"/>
                  <a:pt x="4232101" y="1954064"/>
                  <a:pt x="4170173" y="1906796"/>
                </a:cubicBezTo>
                <a:cubicBezTo>
                  <a:pt x="4159836" y="1906795"/>
                  <a:pt x="4149527" y="1906795"/>
                  <a:pt x="4139204" y="1906795"/>
                </a:cubicBezTo>
                <a:cubicBezTo>
                  <a:pt x="4087586" y="1922558"/>
                  <a:pt x="4015337" y="1922559"/>
                  <a:pt x="3963719" y="1938322"/>
                </a:cubicBezTo>
                <a:cubicBezTo>
                  <a:pt x="3839859" y="1985591"/>
                  <a:pt x="3715990" y="1953089"/>
                  <a:pt x="3592120" y="1960473"/>
                </a:cubicBezTo>
                <a:lnTo>
                  <a:pt x="3585276" y="1961310"/>
                </a:lnTo>
                <a:lnTo>
                  <a:pt x="3572565" y="1974887"/>
                </a:lnTo>
                <a:cubicBezTo>
                  <a:pt x="3535308" y="2002224"/>
                  <a:pt x="3490794" y="2005175"/>
                  <a:pt x="3452080" y="2016982"/>
                </a:cubicBezTo>
                <a:cubicBezTo>
                  <a:pt x="3436597" y="2016982"/>
                  <a:pt x="3403699" y="2008127"/>
                  <a:pt x="3392567" y="1977102"/>
                </a:cubicBezTo>
                <a:lnTo>
                  <a:pt x="3392078" y="1969260"/>
                </a:lnTo>
                <a:lnTo>
                  <a:pt x="3356327" y="1958753"/>
                </a:lnTo>
                <a:lnTo>
                  <a:pt x="3271639" y="1948719"/>
                </a:lnTo>
                <a:lnTo>
                  <a:pt x="3264997" y="1962784"/>
                </a:lnTo>
                <a:cubicBezTo>
                  <a:pt x="3237898" y="2009106"/>
                  <a:pt x="3210798" y="1981539"/>
                  <a:pt x="3183700" y="1953955"/>
                </a:cubicBezTo>
                <a:lnTo>
                  <a:pt x="3180780" y="1952204"/>
                </a:lnTo>
                <a:lnTo>
                  <a:pt x="3177624" y="1952350"/>
                </a:lnTo>
                <a:cubicBezTo>
                  <a:pt x="3147626" y="1956042"/>
                  <a:pt x="3117304" y="1961950"/>
                  <a:pt x="3086337" y="1969826"/>
                </a:cubicBezTo>
                <a:cubicBezTo>
                  <a:pt x="3065690" y="1969826"/>
                  <a:pt x="3045041" y="1985584"/>
                  <a:pt x="3034721" y="1969825"/>
                </a:cubicBezTo>
                <a:cubicBezTo>
                  <a:pt x="2962469" y="1922558"/>
                  <a:pt x="2921174" y="1969825"/>
                  <a:pt x="2879896" y="2032872"/>
                </a:cubicBezTo>
                <a:cubicBezTo>
                  <a:pt x="2838603" y="2095920"/>
                  <a:pt x="2776675" y="2095920"/>
                  <a:pt x="2725057" y="2111661"/>
                </a:cubicBezTo>
                <a:cubicBezTo>
                  <a:pt x="2704412" y="2111661"/>
                  <a:pt x="2652808" y="2095920"/>
                  <a:pt x="2663115" y="2032872"/>
                </a:cubicBezTo>
                <a:cubicBezTo>
                  <a:pt x="2663116" y="2017109"/>
                  <a:pt x="2663117" y="2001347"/>
                  <a:pt x="2642484" y="2001347"/>
                </a:cubicBezTo>
                <a:cubicBezTo>
                  <a:pt x="2611513" y="2017109"/>
                  <a:pt x="2559897" y="2001348"/>
                  <a:pt x="2549587" y="2032873"/>
                </a:cubicBezTo>
                <a:cubicBezTo>
                  <a:pt x="2518617" y="2111661"/>
                  <a:pt x="2487646" y="2080161"/>
                  <a:pt x="2456677" y="2048636"/>
                </a:cubicBezTo>
                <a:cubicBezTo>
                  <a:pt x="2415395" y="2017109"/>
                  <a:pt x="2353455" y="1985585"/>
                  <a:pt x="2312175" y="1985584"/>
                </a:cubicBezTo>
                <a:cubicBezTo>
                  <a:pt x="2270882" y="1985584"/>
                  <a:pt x="2219263" y="1985584"/>
                  <a:pt x="2167661" y="2017109"/>
                </a:cubicBezTo>
                <a:cubicBezTo>
                  <a:pt x="2116044" y="2048636"/>
                  <a:pt x="2064440" y="2032872"/>
                  <a:pt x="2012824" y="2017109"/>
                </a:cubicBezTo>
                <a:cubicBezTo>
                  <a:pt x="1930250" y="1985585"/>
                  <a:pt x="1847676" y="1969825"/>
                  <a:pt x="1765089" y="2001347"/>
                </a:cubicBezTo>
                <a:cubicBezTo>
                  <a:pt x="1692838" y="2032872"/>
                  <a:pt x="1641236" y="2017110"/>
                  <a:pt x="1610251" y="1938322"/>
                </a:cubicBezTo>
                <a:cubicBezTo>
                  <a:pt x="1568972" y="1969825"/>
                  <a:pt x="1517367" y="1985585"/>
                  <a:pt x="1496721" y="2032872"/>
                </a:cubicBezTo>
                <a:cubicBezTo>
                  <a:pt x="1476074" y="2095920"/>
                  <a:pt x="1445104" y="2064397"/>
                  <a:pt x="1414132" y="2048635"/>
                </a:cubicBezTo>
                <a:cubicBezTo>
                  <a:pt x="1321234" y="2001347"/>
                  <a:pt x="1228339" y="1969826"/>
                  <a:pt x="1125120" y="1985585"/>
                </a:cubicBezTo>
                <a:cubicBezTo>
                  <a:pt x="1032220" y="2001347"/>
                  <a:pt x="929001" y="2001347"/>
                  <a:pt x="836090" y="1985585"/>
                </a:cubicBezTo>
                <a:cubicBezTo>
                  <a:pt x="794810" y="1985585"/>
                  <a:pt x="763839" y="1969826"/>
                  <a:pt x="753514" y="1906795"/>
                </a:cubicBezTo>
                <a:cubicBezTo>
                  <a:pt x="805133" y="1891036"/>
                  <a:pt x="846412" y="1843748"/>
                  <a:pt x="898029" y="1859512"/>
                </a:cubicBezTo>
                <a:cubicBezTo>
                  <a:pt x="959957" y="1891036"/>
                  <a:pt x="1011573" y="1875274"/>
                  <a:pt x="1073500" y="1859512"/>
                </a:cubicBezTo>
                <a:cubicBezTo>
                  <a:pt x="1094148" y="1859511"/>
                  <a:pt x="1125120" y="1843749"/>
                  <a:pt x="1135440" y="1859512"/>
                </a:cubicBezTo>
                <a:cubicBezTo>
                  <a:pt x="1176735" y="1906795"/>
                  <a:pt x="1207692" y="1875275"/>
                  <a:pt x="1248987" y="1859512"/>
                </a:cubicBezTo>
                <a:cubicBezTo>
                  <a:pt x="1300590" y="1843749"/>
                  <a:pt x="1372853" y="1812224"/>
                  <a:pt x="1414133" y="1922558"/>
                </a:cubicBezTo>
                <a:cubicBezTo>
                  <a:pt x="1425747" y="1887093"/>
                  <a:pt x="1438813" y="1858279"/>
                  <a:pt x="1453874" y="1836114"/>
                </a:cubicBezTo>
                <a:lnTo>
                  <a:pt x="1468887" y="1818550"/>
                </a:lnTo>
                <a:lnTo>
                  <a:pt x="1446061" y="1820417"/>
                </a:lnTo>
                <a:cubicBezTo>
                  <a:pt x="1397030" y="1820417"/>
                  <a:pt x="1347997" y="1816476"/>
                  <a:pt x="1301541" y="1808595"/>
                </a:cubicBezTo>
                <a:cubicBezTo>
                  <a:pt x="1280901" y="1808595"/>
                  <a:pt x="1262838" y="1804655"/>
                  <a:pt x="1248645" y="1792837"/>
                </a:cubicBezTo>
                <a:lnTo>
                  <a:pt x="1242822" y="1785127"/>
                </a:lnTo>
                <a:lnTo>
                  <a:pt x="1230074" y="1794278"/>
                </a:lnTo>
                <a:cubicBezTo>
                  <a:pt x="1186888" y="1816906"/>
                  <a:pt x="1149638" y="1780702"/>
                  <a:pt x="1104471" y="1780701"/>
                </a:cubicBezTo>
                <a:cubicBezTo>
                  <a:pt x="1063179" y="1780701"/>
                  <a:pt x="1011575" y="1859515"/>
                  <a:pt x="959959" y="1780702"/>
                </a:cubicBezTo>
                <a:cubicBezTo>
                  <a:pt x="918677" y="1812227"/>
                  <a:pt x="877385" y="1796465"/>
                  <a:pt x="815457" y="1812227"/>
                </a:cubicBezTo>
                <a:cubicBezTo>
                  <a:pt x="763841" y="1812226"/>
                  <a:pt x="712235" y="1827989"/>
                  <a:pt x="650296" y="1796464"/>
                </a:cubicBezTo>
                <a:cubicBezTo>
                  <a:pt x="670940" y="1780702"/>
                  <a:pt x="691588" y="1749198"/>
                  <a:pt x="722546" y="1749197"/>
                </a:cubicBezTo>
                <a:cubicBezTo>
                  <a:pt x="774163" y="1733435"/>
                  <a:pt x="825782" y="1764960"/>
                  <a:pt x="867061" y="1749198"/>
                </a:cubicBezTo>
                <a:cubicBezTo>
                  <a:pt x="959958" y="1733435"/>
                  <a:pt x="1052868" y="1749197"/>
                  <a:pt x="1135442" y="1733435"/>
                </a:cubicBezTo>
                <a:cubicBezTo>
                  <a:pt x="1156090" y="1725555"/>
                  <a:pt x="1176734" y="1721615"/>
                  <a:pt x="1196087" y="1727522"/>
                </a:cubicBezTo>
                <a:lnTo>
                  <a:pt x="1223144" y="1743997"/>
                </a:lnTo>
                <a:lnTo>
                  <a:pt x="1218966" y="1729806"/>
                </a:lnTo>
                <a:cubicBezTo>
                  <a:pt x="1270585" y="1714047"/>
                  <a:pt x="1311864" y="1666759"/>
                  <a:pt x="1363481" y="1682522"/>
                </a:cubicBezTo>
                <a:lnTo>
                  <a:pt x="1388788" y="1691280"/>
                </a:lnTo>
                <a:lnTo>
                  <a:pt x="1409577" y="1672240"/>
                </a:lnTo>
                <a:cubicBezTo>
                  <a:pt x="1421189" y="1662393"/>
                  <a:pt x="1434090" y="1654517"/>
                  <a:pt x="1449570" y="1654517"/>
                </a:cubicBezTo>
                <a:cubicBezTo>
                  <a:pt x="1501186" y="1638754"/>
                  <a:pt x="1552806" y="1670281"/>
                  <a:pt x="1594085" y="1654518"/>
                </a:cubicBezTo>
                <a:cubicBezTo>
                  <a:pt x="1686982" y="1638755"/>
                  <a:pt x="1779893" y="1654518"/>
                  <a:pt x="1862466" y="1638755"/>
                </a:cubicBezTo>
                <a:cubicBezTo>
                  <a:pt x="1883115" y="1630876"/>
                  <a:pt x="1903758" y="1626936"/>
                  <a:pt x="1923111" y="1632841"/>
                </a:cubicBezTo>
                <a:lnTo>
                  <a:pt x="1935397" y="1640322"/>
                </a:lnTo>
                <a:lnTo>
                  <a:pt x="1943481" y="1630864"/>
                </a:lnTo>
                <a:cubicBezTo>
                  <a:pt x="1952077" y="1623106"/>
                  <a:pt x="1961240" y="1617011"/>
                  <a:pt x="1971038" y="1612578"/>
                </a:cubicBezTo>
                <a:lnTo>
                  <a:pt x="2009040" y="1604695"/>
                </a:lnTo>
                <a:lnTo>
                  <a:pt x="2018248" y="1599664"/>
                </a:lnTo>
                <a:cubicBezTo>
                  <a:pt x="2029860" y="1593753"/>
                  <a:pt x="2041473" y="1588827"/>
                  <a:pt x="2053408" y="1586364"/>
                </a:cubicBezTo>
                <a:lnTo>
                  <a:pt x="2064299" y="1586798"/>
                </a:lnTo>
                <a:lnTo>
                  <a:pt x="2086040" y="1572187"/>
                </a:lnTo>
                <a:cubicBezTo>
                  <a:pt x="2106687" y="1540682"/>
                  <a:pt x="2137643" y="1540683"/>
                  <a:pt x="2158290" y="1556445"/>
                </a:cubicBezTo>
                <a:cubicBezTo>
                  <a:pt x="2240863" y="1587971"/>
                  <a:pt x="2313127" y="1524920"/>
                  <a:pt x="2385377" y="1556445"/>
                </a:cubicBezTo>
                <a:cubicBezTo>
                  <a:pt x="2395701" y="1556445"/>
                  <a:pt x="2406025" y="1540683"/>
                  <a:pt x="2416349" y="1540683"/>
                </a:cubicBezTo>
                <a:cubicBezTo>
                  <a:pt x="2457628" y="1509161"/>
                  <a:pt x="2509245" y="1509161"/>
                  <a:pt x="2550540" y="1509161"/>
                </a:cubicBezTo>
                <a:cubicBezTo>
                  <a:pt x="2576345" y="1509161"/>
                  <a:pt x="2602150" y="1511131"/>
                  <a:pt x="2627955" y="1513347"/>
                </a:cubicBezTo>
                <a:lnTo>
                  <a:pt x="2697351" y="1518425"/>
                </a:lnTo>
                <a:lnTo>
                  <a:pt x="2698062" y="1517899"/>
                </a:lnTo>
                <a:cubicBezTo>
                  <a:pt x="2711126" y="1511988"/>
                  <a:pt x="2725318" y="1509033"/>
                  <a:pt x="2740799" y="1509033"/>
                </a:cubicBezTo>
                <a:cubicBezTo>
                  <a:pt x="2756284" y="1509032"/>
                  <a:pt x="2769188" y="1505097"/>
                  <a:pt x="2780802" y="1499188"/>
                </a:cubicBezTo>
                <a:lnTo>
                  <a:pt x="2796841" y="1488410"/>
                </a:lnTo>
                <a:lnTo>
                  <a:pt x="2786985" y="1489141"/>
                </a:lnTo>
                <a:cubicBezTo>
                  <a:pt x="2756018" y="1493082"/>
                  <a:pt x="2725051" y="1497023"/>
                  <a:pt x="2694088" y="1481260"/>
                </a:cubicBezTo>
                <a:cubicBezTo>
                  <a:pt x="2632148" y="1449739"/>
                  <a:pt x="2590852" y="1512786"/>
                  <a:pt x="2528926" y="1481260"/>
                </a:cubicBezTo>
                <a:cubicBezTo>
                  <a:pt x="2508279" y="1473379"/>
                  <a:pt x="2482474" y="1473379"/>
                  <a:pt x="2455380" y="1473379"/>
                </a:cubicBezTo>
                <a:lnTo>
                  <a:pt x="2415789" y="1472431"/>
                </a:lnTo>
                <a:lnTo>
                  <a:pt x="2416462" y="1472841"/>
                </a:lnTo>
                <a:cubicBezTo>
                  <a:pt x="2425333" y="1481457"/>
                  <a:pt x="2433720" y="1493275"/>
                  <a:pt x="2441462" y="1509032"/>
                </a:cubicBezTo>
                <a:cubicBezTo>
                  <a:pt x="2389845" y="1556320"/>
                  <a:pt x="2348566" y="1509033"/>
                  <a:pt x="2296947" y="1509033"/>
                </a:cubicBezTo>
                <a:lnTo>
                  <a:pt x="2290549" y="1511199"/>
                </a:lnTo>
                <a:lnTo>
                  <a:pt x="2279419" y="1521643"/>
                </a:lnTo>
                <a:cubicBezTo>
                  <a:pt x="2267968" y="1529524"/>
                  <a:pt x="2256033" y="1532480"/>
                  <a:pt x="2243775" y="1532481"/>
                </a:cubicBezTo>
                <a:lnTo>
                  <a:pt x="2241242" y="1532016"/>
                </a:lnTo>
                <a:lnTo>
                  <a:pt x="2228562" y="1538588"/>
                </a:lnTo>
                <a:cubicBezTo>
                  <a:pt x="2204048" y="1548439"/>
                  <a:pt x="2178243" y="1548439"/>
                  <a:pt x="2152434" y="1509032"/>
                </a:cubicBezTo>
                <a:cubicBezTo>
                  <a:pt x="2111153" y="1540558"/>
                  <a:pt x="2069860" y="1524795"/>
                  <a:pt x="2007933" y="1540558"/>
                </a:cubicBezTo>
                <a:cubicBezTo>
                  <a:pt x="1956316" y="1540558"/>
                  <a:pt x="1904711" y="1556321"/>
                  <a:pt x="1842770" y="1524795"/>
                </a:cubicBezTo>
                <a:lnTo>
                  <a:pt x="1858434" y="1510448"/>
                </a:lnTo>
                <a:lnTo>
                  <a:pt x="1792018" y="1481507"/>
                </a:lnTo>
                <a:cubicBezTo>
                  <a:pt x="1769599" y="1472395"/>
                  <a:pt x="1747019" y="1465498"/>
                  <a:pt x="1723795" y="1465499"/>
                </a:cubicBezTo>
                <a:cubicBezTo>
                  <a:pt x="1703147" y="1465499"/>
                  <a:pt x="1692839" y="1418235"/>
                  <a:pt x="1692840" y="1386710"/>
                </a:cubicBezTo>
                <a:cubicBezTo>
                  <a:pt x="1692838" y="1355187"/>
                  <a:pt x="1692838" y="1355187"/>
                  <a:pt x="1713470" y="1339424"/>
                </a:cubicBezTo>
                <a:cubicBezTo>
                  <a:pt x="1785735" y="1292137"/>
                  <a:pt x="1868310" y="1323661"/>
                  <a:pt x="1930236" y="1260615"/>
                </a:cubicBezTo>
                <a:cubicBezTo>
                  <a:pt x="1950883" y="1244852"/>
                  <a:pt x="1981853" y="1260615"/>
                  <a:pt x="2012824" y="1276373"/>
                </a:cubicBezTo>
                <a:cubicBezTo>
                  <a:pt x="2023132" y="1292136"/>
                  <a:pt x="2033470" y="1276375"/>
                  <a:pt x="2033470" y="1229111"/>
                </a:cubicBezTo>
                <a:cubicBezTo>
                  <a:pt x="2033470" y="1213347"/>
                  <a:pt x="2033470" y="1197585"/>
                  <a:pt x="2023132" y="1197586"/>
                </a:cubicBezTo>
                <a:cubicBezTo>
                  <a:pt x="1981852" y="1166063"/>
                  <a:pt x="1930236" y="1150300"/>
                  <a:pt x="1888957" y="1150300"/>
                </a:cubicBezTo>
                <a:cubicBezTo>
                  <a:pt x="1692839" y="1181823"/>
                  <a:pt x="1486384" y="1150300"/>
                  <a:pt x="1279941" y="1166063"/>
                </a:cubicBezTo>
                <a:cubicBezTo>
                  <a:pt x="1259294" y="1166064"/>
                  <a:pt x="1248970" y="1150301"/>
                  <a:pt x="1228339" y="1150300"/>
                </a:cubicBezTo>
                <a:cubicBezTo>
                  <a:pt x="1207692" y="1134539"/>
                  <a:pt x="1187044" y="1118776"/>
                  <a:pt x="1197368" y="1087250"/>
                </a:cubicBezTo>
                <a:cubicBezTo>
                  <a:pt x="1197368" y="1055750"/>
                  <a:pt x="1218001" y="1055750"/>
                  <a:pt x="1238646" y="1055749"/>
                </a:cubicBezTo>
                <a:cubicBezTo>
                  <a:pt x="1269617" y="1071491"/>
                  <a:pt x="1310910" y="1071491"/>
                  <a:pt x="1341883" y="1055749"/>
                </a:cubicBezTo>
                <a:cubicBezTo>
                  <a:pt x="1372837" y="1024224"/>
                  <a:pt x="1434781" y="992700"/>
                  <a:pt x="1424457" y="945415"/>
                </a:cubicBezTo>
                <a:cubicBezTo>
                  <a:pt x="1421876" y="925717"/>
                  <a:pt x="1416068" y="913898"/>
                  <a:pt x="1408326" y="907249"/>
                </a:cubicBezTo>
                <a:lnTo>
                  <a:pt x="1399462" y="904967"/>
                </a:lnTo>
                <a:lnTo>
                  <a:pt x="1380697" y="914837"/>
                </a:lnTo>
                <a:lnTo>
                  <a:pt x="1359587" y="921754"/>
                </a:lnTo>
                <a:lnTo>
                  <a:pt x="1384129" y="926048"/>
                </a:lnTo>
                <a:cubicBezTo>
                  <a:pt x="1332512" y="957573"/>
                  <a:pt x="1198321" y="973332"/>
                  <a:pt x="1136394" y="941811"/>
                </a:cubicBezTo>
                <a:cubicBezTo>
                  <a:pt x="1157037" y="929988"/>
                  <a:pt x="1177681" y="922107"/>
                  <a:pt x="1198325" y="917181"/>
                </a:cubicBezTo>
                <a:lnTo>
                  <a:pt x="1219980" y="914770"/>
                </a:lnTo>
                <a:lnTo>
                  <a:pt x="1211830" y="912130"/>
                </a:lnTo>
                <a:cubicBezTo>
                  <a:pt x="1200218" y="902281"/>
                  <a:pt x="1192476" y="886524"/>
                  <a:pt x="1192476" y="862890"/>
                </a:cubicBezTo>
                <a:lnTo>
                  <a:pt x="1194038" y="858078"/>
                </a:lnTo>
                <a:lnTo>
                  <a:pt x="1186362" y="860589"/>
                </a:lnTo>
                <a:cubicBezTo>
                  <a:pt x="1157976" y="866498"/>
                  <a:pt x="1129590" y="866498"/>
                  <a:pt x="1098626" y="866498"/>
                </a:cubicBezTo>
                <a:cubicBezTo>
                  <a:pt x="1057332" y="866497"/>
                  <a:pt x="1016039" y="850734"/>
                  <a:pt x="974760" y="866498"/>
                </a:cubicBezTo>
                <a:cubicBezTo>
                  <a:pt x="923155" y="882257"/>
                  <a:pt x="881861" y="850734"/>
                  <a:pt x="830245" y="850734"/>
                </a:cubicBezTo>
                <a:lnTo>
                  <a:pt x="810969" y="833487"/>
                </a:lnTo>
                <a:lnTo>
                  <a:pt x="788037" y="839287"/>
                </a:lnTo>
                <a:cubicBezTo>
                  <a:pt x="754812" y="848892"/>
                  <a:pt x="722555" y="858744"/>
                  <a:pt x="691587" y="866625"/>
                </a:cubicBezTo>
                <a:cubicBezTo>
                  <a:pt x="665787" y="866626"/>
                  <a:pt x="639981" y="870565"/>
                  <a:pt x="615464" y="878446"/>
                </a:cubicBezTo>
                <a:lnTo>
                  <a:pt x="578121" y="897810"/>
                </a:lnTo>
                <a:lnTo>
                  <a:pt x="626087" y="900918"/>
                </a:lnTo>
                <a:cubicBezTo>
                  <a:pt x="722858" y="902392"/>
                  <a:pt x="813823" y="890582"/>
                  <a:pt x="898981" y="878760"/>
                </a:cubicBezTo>
                <a:cubicBezTo>
                  <a:pt x="929953" y="878760"/>
                  <a:pt x="929953" y="878760"/>
                  <a:pt x="940276" y="878760"/>
                </a:cubicBezTo>
                <a:cubicBezTo>
                  <a:pt x="950600" y="878760"/>
                  <a:pt x="981569" y="878760"/>
                  <a:pt x="981569" y="910264"/>
                </a:cubicBezTo>
                <a:cubicBezTo>
                  <a:pt x="991879" y="941786"/>
                  <a:pt x="960922" y="941786"/>
                  <a:pt x="940276" y="941786"/>
                </a:cubicBezTo>
                <a:cubicBezTo>
                  <a:pt x="847378" y="926048"/>
                  <a:pt x="775114" y="957570"/>
                  <a:pt x="692539" y="989074"/>
                </a:cubicBezTo>
                <a:cubicBezTo>
                  <a:pt x="640936" y="1020599"/>
                  <a:pt x="589320" y="1036362"/>
                  <a:pt x="527379" y="1020600"/>
                </a:cubicBezTo>
                <a:cubicBezTo>
                  <a:pt x="504161" y="1020599"/>
                  <a:pt x="480936" y="1011733"/>
                  <a:pt x="470775" y="987359"/>
                </a:cubicBezTo>
                <a:cubicBezTo>
                  <a:pt x="467388" y="979234"/>
                  <a:pt x="465452" y="969386"/>
                  <a:pt x="465452" y="957570"/>
                </a:cubicBezTo>
                <a:lnTo>
                  <a:pt x="467014" y="952758"/>
                </a:lnTo>
                <a:lnTo>
                  <a:pt x="459338" y="955269"/>
                </a:lnTo>
                <a:cubicBezTo>
                  <a:pt x="430952" y="961178"/>
                  <a:pt x="402566" y="961177"/>
                  <a:pt x="371602" y="961177"/>
                </a:cubicBezTo>
                <a:cubicBezTo>
                  <a:pt x="330307" y="961177"/>
                  <a:pt x="289015" y="945415"/>
                  <a:pt x="247735" y="961177"/>
                </a:cubicBezTo>
                <a:cubicBezTo>
                  <a:pt x="196131" y="976936"/>
                  <a:pt x="154837" y="945415"/>
                  <a:pt x="103221" y="945415"/>
                </a:cubicBezTo>
                <a:cubicBezTo>
                  <a:pt x="61925" y="929651"/>
                  <a:pt x="61926" y="898147"/>
                  <a:pt x="51617" y="866625"/>
                </a:cubicBezTo>
                <a:close/>
                <a:moveTo>
                  <a:pt x="5324" y="1164349"/>
                </a:moveTo>
                <a:cubicBezTo>
                  <a:pt x="1937" y="1156223"/>
                  <a:pt x="0" y="1146376"/>
                  <a:pt x="0" y="1134559"/>
                </a:cubicBezTo>
                <a:cubicBezTo>
                  <a:pt x="10325" y="1087253"/>
                  <a:pt x="30970" y="1071513"/>
                  <a:pt x="61927" y="1071513"/>
                </a:cubicBezTo>
                <a:cubicBezTo>
                  <a:pt x="196119" y="1087253"/>
                  <a:pt x="319985" y="1071512"/>
                  <a:pt x="433530" y="1055749"/>
                </a:cubicBezTo>
                <a:cubicBezTo>
                  <a:pt x="464501" y="1055749"/>
                  <a:pt x="464501" y="1055749"/>
                  <a:pt x="474824" y="1055749"/>
                </a:cubicBezTo>
                <a:cubicBezTo>
                  <a:pt x="485149" y="1055749"/>
                  <a:pt x="516117" y="1055750"/>
                  <a:pt x="516118" y="1087254"/>
                </a:cubicBezTo>
                <a:cubicBezTo>
                  <a:pt x="526428" y="1118776"/>
                  <a:pt x="495471" y="1118775"/>
                  <a:pt x="474825" y="1118776"/>
                </a:cubicBezTo>
                <a:cubicBezTo>
                  <a:pt x="381927" y="1103038"/>
                  <a:pt x="309662" y="1134559"/>
                  <a:pt x="227088" y="1166063"/>
                </a:cubicBezTo>
                <a:cubicBezTo>
                  <a:pt x="175485" y="1197588"/>
                  <a:pt x="123868" y="1213351"/>
                  <a:pt x="61928" y="1197590"/>
                </a:cubicBezTo>
                <a:cubicBezTo>
                  <a:pt x="38709" y="1197588"/>
                  <a:pt x="15485" y="1188722"/>
                  <a:pt x="5324" y="1164349"/>
                </a:cubicBezTo>
                <a:close/>
              </a:path>
            </a:pathLst>
          </a:custGeom>
          <a:solidFill>
            <a:srgbClr val="BF9000"/>
          </a:solidFill>
          <a:ln w="7311" cap="flat">
            <a:noFill/>
            <a:prstDash val="solid"/>
            <a:miter/>
          </a:ln>
        </p:spPr>
        <p:txBody>
          <a:bodyPr wrap="square" rtlCol="0" anchor="ctr">
            <a:noAutofit/>
          </a:bodyPr>
          <a:lstStyle/>
          <a:p>
            <a:endParaRPr lang="en-US" sz="1050">
              <a:solidFill>
                <a:schemeClr val="tx1">
                  <a:lumMod val="20000"/>
                  <a:lumOff val="80000"/>
                </a:schemeClr>
              </a:solidFill>
            </a:endParaRPr>
          </a:p>
        </p:txBody>
      </p:sp>
    </p:spTree>
    <p:extLst>
      <p:ext uri="{BB962C8B-B14F-4D97-AF65-F5344CB8AC3E}">
        <p14:creationId xmlns:p14="http://schemas.microsoft.com/office/powerpoint/2010/main" val="11352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938E-E523-EA4E-BFF7-CEDDDB4B3718}"/>
              </a:ext>
            </a:extLst>
          </p:cNvPr>
          <p:cNvSpPr>
            <a:spLocks noGrp="1"/>
          </p:cNvSpPr>
          <p:nvPr>
            <p:ph type="title"/>
          </p:nvPr>
        </p:nvSpPr>
        <p:spPr>
          <a:xfrm>
            <a:off x="3305908" y="44992"/>
            <a:ext cx="7886700" cy="994172"/>
          </a:xfrm>
        </p:spPr>
        <p:txBody>
          <a:bodyPr/>
          <a:lstStyle/>
          <a:p>
            <a:r>
              <a:rPr lang="en-US" b="1" dirty="0">
                <a:solidFill>
                  <a:schemeClr val="tx1">
                    <a:lumMod val="20000"/>
                    <a:lumOff val="80000"/>
                  </a:schemeClr>
                </a:solidFill>
                <a:latin typeface="Calibri"/>
                <a:ea typeface="Calibri"/>
                <a:cs typeface="Calibri"/>
                <a:sym typeface="Calibri"/>
              </a:rPr>
              <a:t>2. TÁC PHẨM</a:t>
            </a:r>
            <a:br>
              <a:rPr lang="en-US" b="1" dirty="0">
                <a:solidFill>
                  <a:schemeClr val="tx1">
                    <a:lumMod val="20000"/>
                    <a:lumOff val="80000"/>
                  </a:schemeClr>
                </a:solidFill>
                <a:latin typeface="Calibri"/>
                <a:ea typeface="Calibri"/>
                <a:cs typeface="Calibri"/>
                <a:sym typeface="Calibri"/>
              </a:rPr>
            </a:br>
            <a:endParaRPr lang="en-VN" b="1" dirty="0">
              <a:solidFill>
                <a:schemeClr val="tx1">
                  <a:lumMod val="20000"/>
                  <a:lumOff val="80000"/>
                </a:schemeClr>
              </a:solidFill>
            </a:endParaRPr>
          </a:p>
        </p:txBody>
      </p:sp>
      <p:sp>
        <p:nvSpPr>
          <p:cNvPr id="16" name="TextBox 15">
            <a:extLst>
              <a:ext uri="{FF2B5EF4-FFF2-40B4-BE49-F238E27FC236}">
                <a16:creationId xmlns:a16="http://schemas.microsoft.com/office/drawing/2014/main" id="{7032C3A0-DF1D-5A4B-9789-5755402B99EC}"/>
              </a:ext>
            </a:extLst>
          </p:cNvPr>
          <p:cNvSpPr txBox="1"/>
          <p:nvPr/>
        </p:nvSpPr>
        <p:spPr>
          <a:xfrm>
            <a:off x="0" y="381224"/>
            <a:ext cx="4322826" cy="5016758"/>
          </a:xfrm>
          <a:prstGeom prst="rect">
            <a:avLst/>
          </a:prstGeom>
          <a:noFill/>
        </p:spPr>
        <p:txBody>
          <a:bodyPr wrap="square">
            <a:spAutoFit/>
          </a:bodyPr>
          <a:lstStyle/>
          <a:p>
            <a:pPr>
              <a:lnSpc>
                <a:spcPct val="150000"/>
              </a:lnSpc>
              <a:spcBef>
                <a:spcPts val="450"/>
              </a:spcBef>
              <a:spcAft>
                <a:spcPts val="450"/>
              </a:spcAft>
              <a:buSzPct val="70000"/>
            </a:pPr>
            <a:r>
              <a:rPr lang="en-US" sz="1800" b="1"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 </a:t>
            </a:r>
            <a:r>
              <a:rPr lang="en-US" sz="1800" b="1"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Tìm</a:t>
            </a:r>
            <a:r>
              <a:rPr lang="en-US" sz="1800" b="1"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b="1"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hiểu</a:t>
            </a:r>
            <a:r>
              <a:rPr lang="en-US" sz="1800" b="1"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b="1"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chung</a:t>
            </a:r>
            <a:r>
              <a:rPr lang="en-US" sz="1800" b="1"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a:t>
            </a:r>
          </a:p>
          <a:p>
            <a:pPr algn="just">
              <a:lnSpc>
                <a:spcPct val="150000"/>
              </a:lnSpc>
              <a:spcBef>
                <a:spcPts val="450"/>
              </a:spcBef>
              <a:spcAft>
                <a:spcPts val="450"/>
              </a:spcAft>
              <a:buSzPct val="70000"/>
            </a:pP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Xuất</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xứ</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trích</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trong</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vở</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kịch</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Bệnh</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sĩ</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Tuyển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tập</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kịch</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NXB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sân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khấu</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1994)</a:t>
            </a:r>
          </a:p>
          <a:p>
            <a:pPr>
              <a:lnSpc>
                <a:spcPct val="150000"/>
              </a:lnSpc>
              <a:spcBef>
                <a:spcPts val="450"/>
              </a:spcBef>
              <a:spcAft>
                <a:spcPts val="450"/>
              </a:spcAft>
              <a:buSzPct val="70000"/>
            </a:pP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Thể</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loại</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hài</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kịch</a:t>
            </a:r>
            <a:endPar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endParaRPr>
          </a:p>
          <a:p>
            <a:pPr>
              <a:lnSpc>
                <a:spcPct val="150000"/>
              </a:lnSpc>
              <a:spcBef>
                <a:spcPts val="450"/>
              </a:spcBef>
              <a:spcAft>
                <a:spcPts val="450"/>
              </a:spcAft>
              <a:buSzPct val="70000"/>
            </a:pP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Bối</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cảnh</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trụ</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sở</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xã</a:t>
            </a:r>
            <a:endPar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endParaRPr>
          </a:p>
          <a:p>
            <a:pPr>
              <a:lnSpc>
                <a:spcPct val="150000"/>
              </a:lnSpc>
              <a:spcBef>
                <a:spcPts val="450"/>
              </a:spcBef>
              <a:spcAft>
                <a:spcPts val="450"/>
              </a:spcAft>
              <a:buSzPct val="70000"/>
            </a:pP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Sự</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việc</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cuộc</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họp</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bàn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về</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việc</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đổi</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tên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cho</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xã</a:t>
            </a:r>
            <a:endPar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endParaRPr>
          </a:p>
          <a:p>
            <a:pPr>
              <a:lnSpc>
                <a:spcPct val="150000"/>
              </a:lnSpc>
              <a:spcBef>
                <a:spcPts val="450"/>
              </a:spcBef>
              <a:spcAft>
                <a:spcPts val="450"/>
              </a:spcAft>
              <a:buSzPct val="70000"/>
            </a:pP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Cốt</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truyện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xoay</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quanh</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sự</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việc</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chính</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đó</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là</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đổi</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tên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cho</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xã</a:t>
            </a:r>
            <a:endPar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endParaRPr>
          </a:p>
          <a:p>
            <a:pPr>
              <a:lnSpc>
                <a:spcPct val="150000"/>
              </a:lnSpc>
              <a:spcBef>
                <a:spcPts val="450"/>
              </a:spcBef>
              <a:spcAft>
                <a:spcPts val="450"/>
              </a:spcAft>
              <a:buSzPct val="70000"/>
            </a:pPr>
            <a:endPar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8C3A364-1C41-564B-B616-77C16A6273DB}"/>
              </a:ext>
            </a:extLst>
          </p:cNvPr>
          <p:cNvSpPr txBox="1"/>
          <p:nvPr/>
        </p:nvSpPr>
        <p:spPr>
          <a:xfrm>
            <a:off x="5410200" y="-51283"/>
            <a:ext cx="3683624" cy="5047536"/>
          </a:xfrm>
          <a:prstGeom prst="rect">
            <a:avLst/>
          </a:prstGeom>
          <a:noFill/>
        </p:spPr>
        <p:txBody>
          <a:bodyPr wrap="square">
            <a:spAutoFit/>
          </a:bodyPr>
          <a:lstStyle/>
          <a:p>
            <a:pPr marL="342900" lvl="1">
              <a:lnSpc>
                <a:spcPct val="150000"/>
              </a:lnSpc>
              <a:spcBef>
                <a:spcPts val="450"/>
              </a:spcBef>
              <a:spcAft>
                <a:spcPts val="450"/>
              </a:spcAft>
              <a:buSzPct val="70000"/>
            </a:pP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Ý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nghĩa</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nhan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đề</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tác</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phẩm</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và</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văn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bản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a:t>
            </a:r>
          </a:p>
          <a:p>
            <a:pPr marL="342900" lvl="1">
              <a:lnSpc>
                <a:spcPct val="150000"/>
              </a:lnSpc>
              <a:spcBef>
                <a:spcPts val="450"/>
              </a:spcBef>
              <a:spcAft>
                <a:spcPts val="450"/>
              </a:spcAft>
              <a:buSzPct val="70000"/>
            </a:pP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Nhan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đề</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Bệnh</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sĩ</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-&gt;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khái</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quát</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nội</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dung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tác</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phẩm</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=&gt;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viết</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về</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một</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căn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bệnh</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phổ</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biến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trong</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xã</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hội</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đáng</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lên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án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phê</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phán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a:t>
            </a:r>
          </a:p>
          <a:p>
            <a:pPr marL="342900" lvl="1">
              <a:lnSpc>
                <a:spcPct val="150000"/>
              </a:lnSpc>
              <a:spcBef>
                <a:spcPts val="450"/>
              </a:spcBef>
              <a:spcAft>
                <a:spcPts val="450"/>
              </a:spcAft>
              <a:buSzPct val="70000"/>
            </a:pP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Nhan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đề</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Đổi</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tên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cho</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xã</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(do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nhà</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xuất</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bản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đặt</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=&gt;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nhan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đề</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khái</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quát</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nội</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dung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văn</a:t>
            </a:r>
            <a:r>
              <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 </a:t>
            </a:r>
            <a:r>
              <a:rPr lang="en-US" sz="1800" dirty="0" err="1">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rPr>
              <a:t>bản</a:t>
            </a:r>
            <a:endPar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endParaRPr>
          </a:p>
          <a:p>
            <a:pPr marL="342900" lvl="1">
              <a:lnSpc>
                <a:spcPct val="150000"/>
              </a:lnSpc>
              <a:spcBef>
                <a:spcPts val="450"/>
              </a:spcBef>
              <a:spcAft>
                <a:spcPts val="450"/>
              </a:spcAft>
              <a:buSzPct val="70000"/>
            </a:pPr>
            <a:endParaRPr lang="en-US" sz="1800" dirty="0">
              <a:solidFill>
                <a:schemeClr val="tx1">
                  <a:lumMod val="20000"/>
                  <a:lumOff val="80000"/>
                </a:schemeClr>
              </a:solidFill>
              <a:effectLst>
                <a:innerShdw blurRad="101600">
                  <a:schemeClr val="accent1">
                    <a:lumMod val="20000"/>
                    <a:lumOff val="80000"/>
                    <a:alpha val="63000"/>
                  </a:schemeClr>
                </a:innerShdw>
              </a:effectLst>
              <a:latin typeface="Arial" panose="020B0604020202020204" pitchFamily="34" charset="0"/>
              <a:cs typeface="Arial" panose="020B0604020202020204" pitchFamily="34" charset="0"/>
            </a:endParaRPr>
          </a:p>
        </p:txBody>
      </p:sp>
      <p:pic>
        <p:nvPicPr>
          <p:cNvPr id="17" name="Google Shape;378;p2"/>
          <p:cNvPicPr preferRelativeResize="0"/>
          <p:nvPr/>
        </p:nvPicPr>
        <p:blipFill rotWithShape="1">
          <a:blip r:embed="rId2">
            <a:extLst>
              <a:ext uri="{BEBA8EAE-BF5A-486C-A8C5-ECC9F3942E4B}">
                <a14:imgProps xmlns:a14="http://schemas.microsoft.com/office/drawing/2010/main">
                  <a14:imgLayer r:embed="rId3">
                    <a14:imgEffect>
                      <a14:backgroundRemoval t="9910" b="96997" l="10000" r="90000">
                        <a14:foregroundMark x1="44200" y1="37538" x2="43400" y2="51652"/>
                        <a14:foregroundMark x1="47800" y1="42643" x2="49600" y2="81081"/>
                        <a14:foregroundMark x1="49800" y1="38739" x2="49800" y2="38739"/>
                        <a14:foregroundMark x1="51000" y1="42643" x2="51000" y2="42643"/>
                        <a14:foregroundMark x1="65600" y1="65766" x2="65600" y2="65766"/>
                        <a14:foregroundMark x1="62200" y1="77177" x2="62200" y2="77177"/>
                        <a14:foregroundMark x1="62000" y1="87387" x2="62000" y2="87387"/>
                        <a14:foregroundMark x1="60000" y1="96997" x2="60000" y2="96997"/>
                        <a14:foregroundMark x1="44600" y1="87087" x2="44600" y2="87087"/>
                        <a14:foregroundMark x1="38200" y1="75375" x2="38200" y2="75375"/>
                        <a14:foregroundMark x1="43800" y1="43243" x2="45400" y2="45345"/>
                        <a14:foregroundMark x1="59600" y1="58258" x2="59600" y2="58258"/>
                        <a14:foregroundMark x1="61000" y1="58859" x2="61000" y2="58859"/>
                        <a14:foregroundMark x1="59200" y1="55856" x2="59200" y2="55856"/>
                        <a14:backgroundMark x1="29000" y1="72973" x2="29000" y2="72973"/>
                        <a14:backgroundMark x1="29000" y1="72973" x2="29000" y2="72973"/>
                        <a14:backgroundMark x1="30200" y1="64865" x2="30200" y2="64865"/>
                        <a14:backgroundMark x1="71800" y1="85285" x2="71800" y2="85285"/>
                        <a14:backgroundMark x1="69400" y1="73273" x2="69400" y2="73273"/>
                        <a14:backgroundMark x1="68400" y1="80480" x2="68400" y2="80480"/>
                        <a14:backgroundMark x1="67200" y1="90090" x2="67200" y2="90090"/>
                        <a14:backgroundMark x1="69400" y1="93393" x2="69400" y2="93393"/>
                        <a14:backgroundMark x1="45200" y1="36336" x2="45200" y2="36336"/>
                        <a14:backgroundMark x1="45200" y1="36336" x2="45200" y2="36336"/>
                        <a14:backgroundMark x1="69000" y1="86186" x2="69000" y2="86186"/>
                      </a14:backgroundRemoval>
                    </a14:imgEffect>
                    <a14:imgEffect>
                      <a14:sharpenSoften amount="50000"/>
                    </a14:imgEffect>
                  </a14:imgLayer>
                </a14:imgProps>
              </a:ext>
              <a:ext uri="{28A0092B-C50C-407E-A947-70E740481C1C}">
                <a14:useLocalDpi xmlns:a14="http://schemas.microsoft.com/office/drawing/2010/main" val="0"/>
              </a:ext>
            </a:extLst>
          </a:blip>
          <a:srcRect l="5450" t="30516"/>
          <a:stretch/>
        </p:blipFill>
        <p:spPr>
          <a:xfrm>
            <a:off x="1988819" y="457200"/>
            <a:ext cx="5867401" cy="3649454"/>
          </a:xfrm>
          <a:custGeom>
            <a:avLst/>
            <a:gdLst/>
            <a:ahLst/>
            <a:cxnLst/>
            <a:rect l="l" t="t" r="r" b="b"/>
            <a:pathLst>
              <a:path w="6765612" h="6858000" extrusionOk="0">
                <a:moveTo>
                  <a:pt x="2562504" y="0"/>
                </a:moveTo>
                <a:lnTo>
                  <a:pt x="3436394" y="0"/>
                </a:lnTo>
                <a:lnTo>
                  <a:pt x="3937621" y="121920"/>
                </a:lnTo>
                <a:lnTo>
                  <a:pt x="4730101" y="2026920"/>
                </a:lnTo>
                <a:lnTo>
                  <a:pt x="4638661" y="3459480"/>
                </a:lnTo>
                <a:lnTo>
                  <a:pt x="5918821" y="3992880"/>
                </a:lnTo>
                <a:lnTo>
                  <a:pt x="6391261" y="4663440"/>
                </a:lnTo>
                <a:lnTo>
                  <a:pt x="6765612" y="6292373"/>
                </a:lnTo>
                <a:lnTo>
                  <a:pt x="6765612" y="6858000"/>
                </a:lnTo>
                <a:lnTo>
                  <a:pt x="0" y="6858000"/>
                </a:lnTo>
                <a:lnTo>
                  <a:pt x="0" y="5556353"/>
                </a:lnTo>
                <a:lnTo>
                  <a:pt x="508621" y="4663440"/>
                </a:lnTo>
                <a:lnTo>
                  <a:pt x="2200261" y="3413760"/>
                </a:lnTo>
                <a:lnTo>
                  <a:pt x="1956421" y="2651760"/>
                </a:lnTo>
                <a:lnTo>
                  <a:pt x="1605901" y="731520"/>
                </a:lnTo>
                <a:close/>
              </a:path>
            </a:pathLst>
          </a:custGeom>
          <a:noFill/>
          <a:ln>
            <a:noFill/>
          </a:ln>
        </p:spPr>
      </p:pic>
    </p:spTree>
    <p:extLst>
      <p:ext uri="{BB962C8B-B14F-4D97-AF65-F5344CB8AC3E}">
        <p14:creationId xmlns:p14="http://schemas.microsoft.com/office/powerpoint/2010/main" val="209690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27" name="Google Shape;527;p16"/>
          <p:cNvSpPr txBox="1"/>
          <p:nvPr/>
        </p:nvSpPr>
        <p:spPr>
          <a:xfrm>
            <a:off x="-716241" y="72899"/>
            <a:ext cx="10573407" cy="644100"/>
          </a:xfrm>
          <a:prstGeom prst="rect">
            <a:avLst/>
          </a:prstGeom>
          <a:noFill/>
          <a:ln>
            <a:noFill/>
          </a:ln>
        </p:spPr>
        <p:txBody>
          <a:bodyPr spcFirstLastPara="1" wrap="square" lIns="91425" tIns="91425" rIns="91425" bIns="91425" anchor="ctr" anchorCtr="0">
            <a:noAutofit/>
          </a:bodyPr>
          <a:lstStyle/>
          <a:p>
            <a:pPr lvl="0" algn="ctr">
              <a:buClr>
                <a:schemeClr val="dk1"/>
              </a:buClr>
              <a:buSzPts val="4200"/>
            </a:pPr>
            <a:r>
              <a:rPr lang="en-US" sz="2800" b="1" i="0" u="none" strike="noStrike" cap="none" dirty="0">
                <a:solidFill>
                  <a:schemeClr val="dk1"/>
                </a:solidFill>
                <a:latin typeface="Calibri"/>
                <a:ea typeface="Calibri"/>
                <a:cs typeface="Calibri"/>
                <a:sym typeface="Calibri"/>
              </a:rPr>
              <a:t>1. </a:t>
            </a:r>
            <a:r>
              <a:rPr lang="en-US" sz="2800" b="1" dirty="0">
                <a:solidFill>
                  <a:schemeClr val="dk1"/>
                </a:solidFill>
                <a:latin typeface="Calibri"/>
                <a:ea typeface="Calibri"/>
                <a:cs typeface="Calibri"/>
                <a:sym typeface="Calibri"/>
              </a:rPr>
              <a:t>ĐẶC ĐIỂM TIÊU BIỂU CỦA THỂ LOẠI KỊCH TRONG VĂN BẢN</a:t>
            </a:r>
          </a:p>
        </p:txBody>
      </p:sp>
      <p:sp>
        <p:nvSpPr>
          <p:cNvPr id="2" name="Subtitle 1"/>
          <p:cNvSpPr>
            <a:spLocks noGrp="1"/>
          </p:cNvSpPr>
          <p:nvPr>
            <p:ph type="subTitle" idx="2"/>
          </p:nvPr>
        </p:nvSpPr>
        <p:spPr/>
        <p:txBody>
          <a:bodyPr/>
          <a:lstStyle/>
          <a:p>
            <a:endParaRPr lang="en-US"/>
          </a:p>
        </p:txBody>
      </p:sp>
      <p:sp>
        <p:nvSpPr>
          <p:cNvPr id="3" name="Subtitle 2"/>
          <p:cNvSpPr>
            <a:spLocks noGrp="1"/>
          </p:cNvSpPr>
          <p:nvPr>
            <p:ph type="subTitle" idx="4"/>
          </p:nvPr>
        </p:nvSpPr>
        <p:spPr/>
        <p:txBody>
          <a:bodyPr/>
          <a:lstStyle/>
          <a:p>
            <a:endParaRPr lang="en-US"/>
          </a:p>
        </p:txBody>
      </p:sp>
      <p:sp>
        <p:nvSpPr>
          <p:cNvPr id="4" name="Subtitle 3"/>
          <p:cNvSpPr>
            <a:spLocks noGrp="1"/>
          </p:cNvSpPr>
          <p:nvPr>
            <p:ph type="subTitle" idx="6"/>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6" name="Subtitle 5"/>
          <p:cNvSpPr>
            <a:spLocks noGrp="1"/>
          </p:cNvSpPr>
          <p:nvPr>
            <p:ph type="subTitle" idx="3"/>
          </p:nvPr>
        </p:nvSpPr>
        <p:spPr/>
        <p:txBody>
          <a:bodyPr/>
          <a:lstStyle/>
          <a:p>
            <a:endParaRPr lang="en-US" dirty="0"/>
          </a:p>
        </p:txBody>
      </p:sp>
      <p:sp>
        <p:nvSpPr>
          <p:cNvPr id="7" name="Subtitle 6"/>
          <p:cNvSpPr>
            <a:spLocks noGrp="1"/>
          </p:cNvSpPr>
          <p:nvPr>
            <p:ph type="subTitle" idx="5"/>
          </p:nvPr>
        </p:nvSpPr>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473659402"/>
              </p:ext>
            </p:extLst>
          </p:nvPr>
        </p:nvGraphicFramePr>
        <p:xfrm>
          <a:off x="0" y="602346"/>
          <a:ext cx="9144000" cy="4541155"/>
        </p:xfrm>
        <a:graphic>
          <a:graphicData uri="http://schemas.openxmlformats.org/drawingml/2006/table">
            <a:tbl>
              <a:tblPr firstRow="1" firstCol="1" bandRow="1">
                <a:tableStyleId>{284E427A-3D55-4303-BF80-6455036E1DE7}</a:tableStyleId>
              </a:tblPr>
              <a:tblGrid>
                <a:gridCol w="1689740">
                  <a:extLst>
                    <a:ext uri="{9D8B030D-6E8A-4147-A177-3AD203B41FA5}">
                      <a16:colId xmlns:a16="http://schemas.microsoft.com/office/drawing/2014/main" val="3412375795"/>
                    </a:ext>
                  </a:extLst>
                </a:gridCol>
                <a:gridCol w="3759470">
                  <a:extLst>
                    <a:ext uri="{9D8B030D-6E8A-4147-A177-3AD203B41FA5}">
                      <a16:colId xmlns:a16="http://schemas.microsoft.com/office/drawing/2014/main" val="895507595"/>
                    </a:ext>
                  </a:extLst>
                </a:gridCol>
                <a:gridCol w="3694790">
                  <a:extLst>
                    <a:ext uri="{9D8B030D-6E8A-4147-A177-3AD203B41FA5}">
                      <a16:colId xmlns:a16="http://schemas.microsoft.com/office/drawing/2014/main" val="2130849231"/>
                    </a:ext>
                  </a:extLst>
                </a:gridCol>
              </a:tblGrid>
              <a:tr h="362806">
                <a:tc>
                  <a:txBody>
                    <a:bodyPr/>
                    <a:lstStyle/>
                    <a:p>
                      <a:pPr algn="ctr">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Đặc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điểm</a:t>
                      </a: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Nội dung</a:t>
                      </a:r>
                    </a:p>
                  </a:txBody>
                  <a:tcPr marL="24402" marR="24402" marT="0" marB="0"/>
                </a:tc>
                <a:tc>
                  <a:txBody>
                    <a:bodyPr/>
                    <a:lstStyle/>
                    <a:p>
                      <a:pPr algn="ctr">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Nhận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xét</a:t>
                      </a: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extLst>
                  <a:ext uri="{0D108BD9-81ED-4DB2-BD59-A6C34878D82A}">
                    <a16:rowId xmlns:a16="http://schemas.microsoft.com/office/drawing/2014/main" val="2542656391"/>
                  </a:ext>
                </a:extLst>
              </a:tr>
              <a:tr h="497959">
                <a:tc>
                  <a:txBody>
                    <a:bodyPr/>
                    <a:lstStyle/>
                    <a:p>
                      <a:pPr algn="ctr">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Nhân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vật</a:t>
                      </a: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Kể tên các nhân vật trong văn bản? </a:t>
                      </a:r>
                    </a:p>
                  </a:txBody>
                  <a:tcPr marL="24402" marR="24402" marT="0" marB="0"/>
                </a:tc>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Tên nhân vật có gì đặc biệt?</a:t>
                      </a:r>
                    </a:p>
                  </a:txBody>
                  <a:tcPr marL="24402" marR="24402" marT="0" marB="0"/>
                </a:tc>
                <a:extLst>
                  <a:ext uri="{0D108BD9-81ED-4DB2-BD59-A6C34878D82A}">
                    <a16:rowId xmlns:a16="http://schemas.microsoft.com/office/drawing/2014/main" val="55239693"/>
                  </a:ext>
                </a:extLst>
              </a:tr>
              <a:tr h="834649">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Lời thoại</a:t>
                      </a:r>
                    </a:p>
                  </a:txBody>
                  <a:tcPr marL="24402" marR="24402"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Tìm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một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vài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lời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thoại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có</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tính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chất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hài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hước</a:t>
                      </a:r>
                      <a:r>
                        <a:rPr lang="en-US" sz="1600" dirty="0">
                          <a:solidFill>
                            <a:schemeClr val="bg1"/>
                          </a:solidFill>
                          <a:effectLst/>
                          <a:latin typeface="Cambria" panose="02040503050406030204" pitchFamily="18" charset="0"/>
                          <a:ea typeface="Cambria" panose="02040503050406030204" pitchFamily="18" charset="0"/>
                        </a:rPr>
                        <a:t>.</a:t>
                      </a:r>
                    </a:p>
                  </a:txBody>
                  <a:tcPr marL="24402" marR="24402"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Em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có</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nhận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xét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gì</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về</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lời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thoại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trong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văn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bản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hài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kịch</a:t>
                      </a:r>
                      <a:r>
                        <a:rPr lang="en-US" sz="1600" dirty="0">
                          <a:solidFill>
                            <a:schemeClr val="bg1"/>
                          </a:solidFill>
                          <a:effectLst/>
                          <a:latin typeface="Cambria" panose="02040503050406030204" pitchFamily="18" charset="0"/>
                          <a:ea typeface="Cambria" panose="02040503050406030204" pitchFamily="18" charset="0"/>
                        </a:rPr>
                        <a:t>?</a:t>
                      </a:r>
                    </a:p>
                  </a:txBody>
                  <a:tcPr marL="24402" marR="24402" marT="0" marB="0"/>
                </a:tc>
                <a:extLst>
                  <a:ext uri="{0D108BD9-81ED-4DB2-BD59-A6C34878D82A}">
                    <a16:rowId xmlns:a16="http://schemas.microsoft.com/office/drawing/2014/main" val="246742522"/>
                  </a:ext>
                </a:extLst>
              </a:tr>
              <a:tr h="904688">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Chỉ dẫn sân khấu</a:t>
                      </a:r>
                    </a:p>
                  </a:txBody>
                  <a:tcPr marL="24402" marR="24402"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Tìm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một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số</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dòng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chữ</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được</a:t>
                      </a:r>
                      <a:r>
                        <a:rPr lang="en-US" sz="1600" dirty="0">
                          <a:solidFill>
                            <a:schemeClr val="bg1"/>
                          </a:solidFill>
                          <a:effectLst/>
                          <a:latin typeface="Cambria" panose="02040503050406030204" pitchFamily="18" charset="0"/>
                          <a:ea typeface="Cambria" panose="02040503050406030204" pitchFamily="18" charset="0"/>
                        </a:rPr>
                        <a:t> in </a:t>
                      </a:r>
                      <a:r>
                        <a:rPr lang="en-US" sz="1600" dirty="0" err="1">
                          <a:solidFill>
                            <a:schemeClr val="bg1"/>
                          </a:solidFill>
                          <a:effectLst/>
                          <a:latin typeface="Cambria" panose="02040503050406030204" pitchFamily="18" charset="0"/>
                          <a:ea typeface="Cambria" panose="02040503050406030204" pitchFamily="18" charset="0"/>
                        </a:rPr>
                        <a:t>nghiêng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và</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để</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trong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ngoặc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đơn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trong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văn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bản</a:t>
                      </a:r>
                      <a:r>
                        <a:rPr lang="en-US" sz="1600" dirty="0">
                          <a:solidFill>
                            <a:schemeClr val="bg1"/>
                          </a:solidFill>
                          <a:effectLst/>
                          <a:latin typeface="Cambria" panose="02040503050406030204" pitchFamily="18" charset="0"/>
                          <a:ea typeface="Cambria" panose="02040503050406030204" pitchFamily="18" charset="0"/>
                        </a:rPr>
                        <a:t>?</a:t>
                      </a:r>
                    </a:p>
                  </a:txBody>
                  <a:tcPr marL="24402" marR="24402" marT="0" marB="0"/>
                </a:tc>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Những dòng chữ ấy có tác dụng gì? </a:t>
                      </a:r>
                    </a:p>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 </a:t>
                      </a:r>
                    </a:p>
                  </a:txBody>
                  <a:tcPr marL="24402" marR="24402" marT="0" marB="0"/>
                </a:tc>
                <a:extLst>
                  <a:ext uri="{0D108BD9-81ED-4DB2-BD59-A6C34878D82A}">
                    <a16:rowId xmlns:a16="http://schemas.microsoft.com/office/drawing/2014/main" val="2782047945"/>
                  </a:ext>
                </a:extLst>
              </a:tr>
              <a:tr h="769605">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Đề tài</a:t>
                      </a:r>
                    </a:p>
                  </a:txBody>
                  <a:tcPr marL="24402" marR="24402"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Văn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bản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viết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về</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đề</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tài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gì</a:t>
                      </a:r>
                      <a:r>
                        <a:rPr lang="en-US" sz="1600" dirty="0">
                          <a:solidFill>
                            <a:schemeClr val="bg1"/>
                          </a:solidFill>
                          <a:effectLst/>
                          <a:latin typeface="Cambria" panose="02040503050406030204" pitchFamily="18" charset="0"/>
                          <a:ea typeface="Cambria" panose="02040503050406030204" pitchFamily="18" charset="0"/>
                        </a:rPr>
                        <a:t>?</a:t>
                      </a:r>
                    </a:p>
                  </a:txBody>
                  <a:tcPr marL="24402" marR="24402"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Em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có</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nhận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xét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gì</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về</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đề</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tài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mà</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tác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giả</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lựa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chọn</a:t>
                      </a:r>
                      <a:r>
                        <a:rPr lang="en-US" sz="1600" dirty="0">
                          <a:solidFill>
                            <a:schemeClr val="bg1"/>
                          </a:solidFill>
                          <a:effectLst/>
                          <a:latin typeface="Cambria" panose="02040503050406030204" pitchFamily="18" charset="0"/>
                          <a:ea typeface="Cambria" panose="02040503050406030204" pitchFamily="18" charset="0"/>
                        </a:rPr>
                        <a:t>?</a:t>
                      </a:r>
                    </a:p>
                  </a:txBody>
                  <a:tcPr marL="24402" marR="24402" marT="0" marB="0"/>
                </a:tc>
                <a:extLst>
                  <a:ext uri="{0D108BD9-81ED-4DB2-BD59-A6C34878D82A}">
                    <a16:rowId xmlns:a16="http://schemas.microsoft.com/office/drawing/2014/main" val="1706096423"/>
                  </a:ext>
                </a:extLst>
              </a:tr>
              <a:tr h="811995">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Nội dung chính</a:t>
                      </a:r>
                    </a:p>
                  </a:txBody>
                  <a:tcPr marL="24402" marR="24402" marT="0" marB="0"/>
                </a:tc>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Nội dung chính của đoạn trích là gì?</a:t>
                      </a:r>
                    </a:p>
                  </a:txBody>
                  <a:tcPr marL="24402" marR="24402"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Nội</a:t>
                      </a:r>
                      <a:r>
                        <a:rPr lang="en-US" sz="1600" dirty="0">
                          <a:solidFill>
                            <a:schemeClr val="bg1"/>
                          </a:solidFill>
                          <a:effectLst/>
                          <a:latin typeface="Cambria" panose="02040503050406030204" pitchFamily="18" charset="0"/>
                          <a:ea typeface="Cambria" panose="02040503050406030204" pitchFamily="18" charset="0"/>
                        </a:rPr>
                        <a:t> dung </a:t>
                      </a:r>
                      <a:r>
                        <a:rPr lang="en-US" sz="1600" dirty="0" err="1">
                          <a:solidFill>
                            <a:schemeClr val="bg1"/>
                          </a:solidFill>
                          <a:effectLst/>
                          <a:latin typeface="Cambria" panose="02040503050406030204" pitchFamily="18" charset="0"/>
                          <a:ea typeface="Cambria" panose="02040503050406030204" pitchFamily="18" charset="0"/>
                        </a:rPr>
                        <a:t>của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đoạn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trích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có</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liên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quan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như</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thế</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nào</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đến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tên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vở</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kịch</a:t>
                      </a:r>
                      <a:r>
                        <a:rPr lang="en-US" sz="1600" dirty="0">
                          <a:solidFill>
                            <a:schemeClr val="bg1"/>
                          </a:solidFill>
                          <a:effectLst/>
                          <a:latin typeface="Cambria" panose="02040503050406030204" pitchFamily="18" charset="0"/>
                          <a:ea typeface="Cambria" panose="02040503050406030204" pitchFamily="18" charset="0"/>
                        </a:rPr>
                        <a:t> “ </a:t>
                      </a:r>
                      <a:r>
                        <a:rPr lang="en-US" sz="1600" dirty="0" err="1">
                          <a:solidFill>
                            <a:schemeClr val="bg1"/>
                          </a:solidFill>
                          <a:effectLst/>
                          <a:latin typeface="Cambria" panose="02040503050406030204" pitchFamily="18" charset="0"/>
                          <a:ea typeface="Cambria" panose="02040503050406030204" pitchFamily="18" charset="0"/>
                        </a:rPr>
                        <a:t>Bệnh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sĩ</a:t>
                      </a:r>
                      <a:r>
                        <a:rPr lang="en-US" sz="1600" dirty="0">
                          <a:solidFill>
                            <a:schemeClr val="bg1"/>
                          </a:solidFill>
                          <a:effectLst/>
                          <a:latin typeface="Cambria" panose="02040503050406030204" pitchFamily="18" charset="0"/>
                          <a:ea typeface="Cambria" panose="02040503050406030204" pitchFamily="18" charset="0"/>
                        </a:rPr>
                        <a:t>”?</a:t>
                      </a:r>
                    </a:p>
                  </a:txBody>
                  <a:tcPr marL="24402" marR="24402" marT="0" marB="0"/>
                </a:tc>
                <a:extLst>
                  <a:ext uri="{0D108BD9-81ED-4DB2-BD59-A6C34878D82A}">
                    <a16:rowId xmlns:a16="http://schemas.microsoft.com/office/drawing/2014/main" val="591047412"/>
                  </a:ext>
                </a:extLst>
              </a:tr>
              <a:tr h="359453">
                <a:tc>
                  <a:txBody>
                    <a:bodyPr/>
                    <a:lstStyle/>
                    <a:p>
                      <a:pPr algn="ctr">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Mục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đích</a:t>
                      </a: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Mục đích của cuộc họp là gì?</a:t>
                      </a:r>
                    </a:p>
                  </a:txBody>
                  <a:tcPr marL="24402" marR="24402" marT="0" marB="0"/>
                </a:tc>
                <a:tc>
                  <a:txBody>
                    <a:bodyPr/>
                    <a:lstStyle/>
                    <a:p>
                      <a:pPr algn="just">
                        <a:lnSpc>
                          <a:spcPct val="150000"/>
                        </a:lnSpc>
                        <a:spcAft>
                          <a:spcPts val="800"/>
                        </a:spcAft>
                        <a:tabLst>
                          <a:tab pos="90170" algn="l"/>
                          <a:tab pos="180340" algn="l"/>
                        </a:tabLst>
                      </a:pPr>
                      <a:r>
                        <a:rPr lang="en-US" sz="1600" dirty="0">
                          <a:solidFill>
                            <a:schemeClr val="bg1"/>
                          </a:solidFill>
                          <a:effectLst/>
                          <a:latin typeface="Cambria" panose="02040503050406030204" pitchFamily="18" charset="0"/>
                          <a:ea typeface="Cambria" panose="02040503050406030204" pitchFamily="18" charset="0"/>
                        </a:rPr>
                        <a:t> </a:t>
                      </a:r>
                    </a:p>
                  </a:txBody>
                  <a:tcPr marL="24402" marR="24402" marT="0" marB="0"/>
                </a:tc>
                <a:extLst>
                  <a:ext uri="{0D108BD9-81ED-4DB2-BD59-A6C34878D82A}">
                    <a16:rowId xmlns:a16="http://schemas.microsoft.com/office/drawing/2014/main" val="265740175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27" name="Google Shape;527;p16"/>
          <p:cNvSpPr txBox="1"/>
          <p:nvPr/>
        </p:nvSpPr>
        <p:spPr>
          <a:xfrm>
            <a:off x="-716241" y="72899"/>
            <a:ext cx="10573407" cy="644100"/>
          </a:xfrm>
          <a:prstGeom prst="rect">
            <a:avLst/>
          </a:prstGeom>
          <a:noFill/>
          <a:ln>
            <a:noFill/>
          </a:ln>
        </p:spPr>
        <p:txBody>
          <a:bodyPr spcFirstLastPara="1" wrap="square" lIns="91425" tIns="91425" rIns="91425" bIns="91425" anchor="ctr" anchorCtr="0">
            <a:noAutofit/>
          </a:bodyPr>
          <a:lstStyle/>
          <a:p>
            <a:pPr lvl="0" algn="ctr">
              <a:buClr>
                <a:schemeClr val="dk1"/>
              </a:buClr>
              <a:buSzPts val="4200"/>
            </a:pPr>
            <a:r>
              <a:rPr lang="en-US" sz="2800" b="1" i="0" u="none" strike="noStrike" cap="none" dirty="0">
                <a:solidFill>
                  <a:schemeClr val="dk1"/>
                </a:solidFill>
                <a:latin typeface="Calibri"/>
                <a:ea typeface="Calibri"/>
                <a:cs typeface="Calibri"/>
                <a:sym typeface="Calibri"/>
              </a:rPr>
              <a:t>1. </a:t>
            </a:r>
            <a:r>
              <a:rPr lang="en-US" sz="2800" b="1" dirty="0">
                <a:solidFill>
                  <a:schemeClr val="dk1"/>
                </a:solidFill>
                <a:latin typeface="Calibri"/>
                <a:ea typeface="Calibri"/>
                <a:cs typeface="Calibri"/>
                <a:sym typeface="Calibri"/>
              </a:rPr>
              <a:t>ĐẶC ĐIỂM TIÊU BIỂU CỦA THỂ LOẠI KỊCH TRONG VĂN BẢN</a:t>
            </a:r>
          </a:p>
        </p:txBody>
      </p:sp>
      <p:sp>
        <p:nvSpPr>
          <p:cNvPr id="2" name="Subtitle 1"/>
          <p:cNvSpPr>
            <a:spLocks noGrp="1"/>
          </p:cNvSpPr>
          <p:nvPr>
            <p:ph type="subTitle" idx="2"/>
          </p:nvPr>
        </p:nvSpPr>
        <p:spPr/>
        <p:txBody>
          <a:bodyPr/>
          <a:lstStyle/>
          <a:p>
            <a:endParaRPr lang="en-US"/>
          </a:p>
        </p:txBody>
      </p:sp>
      <p:sp>
        <p:nvSpPr>
          <p:cNvPr id="3" name="Subtitle 2"/>
          <p:cNvSpPr>
            <a:spLocks noGrp="1"/>
          </p:cNvSpPr>
          <p:nvPr>
            <p:ph type="subTitle" idx="4"/>
          </p:nvPr>
        </p:nvSpPr>
        <p:spPr/>
        <p:txBody>
          <a:bodyPr/>
          <a:lstStyle/>
          <a:p>
            <a:endParaRPr lang="en-US"/>
          </a:p>
        </p:txBody>
      </p:sp>
      <p:sp>
        <p:nvSpPr>
          <p:cNvPr id="4" name="Subtitle 3"/>
          <p:cNvSpPr>
            <a:spLocks noGrp="1"/>
          </p:cNvSpPr>
          <p:nvPr>
            <p:ph type="subTitle" idx="6"/>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6" name="Subtitle 5"/>
          <p:cNvSpPr>
            <a:spLocks noGrp="1"/>
          </p:cNvSpPr>
          <p:nvPr>
            <p:ph type="subTitle" idx="3"/>
          </p:nvPr>
        </p:nvSpPr>
        <p:spPr/>
        <p:txBody>
          <a:bodyPr/>
          <a:lstStyle/>
          <a:p>
            <a:endParaRPr lang="en-US" dirty="0"/>
          </a:p>
        </p:txBody>
      </p:sp>
      <p:sp>
        <p:nvSpPr>
          <p:cNvPr id="7" name="Subtitle 6"/>
          <p:cNvSpPr>
            <a:spLocks noGrp="1"/>
          </p:cNvSpPr>
          <p:nvPr>
            <p:ph type="subTitle" idx="5"/>
          </p:nvPr>
        </p:nvSpPr>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365511189"/>
              </p:ext>
            </p:extLst>
          </p:nvPr>
        </p:nvGraphicFramePr>
        <p:xfrm>
          <a:off x="0" y="602346"/>
          <a:ext cx="9144000" cy="4524004"/>
        </p:xfrm>
        <a:graphic>
          <a:graphicData uri="http://schemas.openxmlformats.org/drawingml/2006/table">
            <a:tbl>
              <a:tblPr firstRow="1" firstCol="1" bandRow="1">
                <a:tableStyleId>{284E427A-3D55-4303-BF80-6455036E1DE7}</a:tableStyleId>
              </a:tblPr>
              <a:tblGrid>
                <a:gridCol w="1689740">
                  <a:extLst>
                    <a:ext uri="{9D8B030D-6E8A-4147-A177-3AD203B41FA5}">
                      <a16:colId xmlns:a16="http://schemas.microsoft.com/office/drawing/2014/main" val="3412375795"/>
                    </a:ext>
                  </a:extLst>
                </a:gridCol>
                <a:gridCol w="3759470">
                  <a:extLst>
                    <a:ext uri="{9D8B030D-6E8A-4147-A177-3AD203B41FA5}">
                      <a16:colId xmlns:a16="http://schemas.microsoft.com/office/drawing/2014/main" val="895507595"/>
                    </a:ext>
                  </a:extLst>
                </a:gridCol>
                <a:gridCol w="3694790">
                  <a:extLst>
                    <a:ext uri="{9D8B030D-6E8A-4147-A177-3AD203B41FA5}">
                      <a16:colId xmlns:a16="http://schemas.microsoft.com/office/drawing/2014/main" val="2130849231"/>
                    </a:ext>
                  </a:extLst>
                </a:gridCol>
              </a:tblGrid>
              <a:tr h="362806">
                <a:tc>
                  <a:txBody>
                    <a:bodyPr/>
                    <a:lstStyle/>
                    <a:p>
                      <a:pPr algn="ctr">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Đặc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điểm</a:t>
                      </a: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Nội dung</a:t>
                      </a:r>
                    </a:p>
                  </a:txBody>
                  <a:tcPr marL="24402" marR="24402" marT="0" marB="0"/>
                </a:tc>
                <a:tc>
                  <a:txBody>
                    <a:bodyPr/>
                    <a:lstStyle/>
                    <a:p>
                      <a:pPr algn="ctr">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Nhận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xét</a:t>
                      </a: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extLst>
                  <a:ext uri="{0D108BD9-81ED-4DB2-BD59-A6C34878D82A}">
                    <a16:rowId xmlns:a16="http://schemas.microsoft.com/office/drawing/2014/main" val="2542656391"/>
                  </a:ext>
                </a:extLst>
              </a:tr>
              <a:tr h="497959">
                <a:tc>
                  <a:txBody>
                    <a:bodyPr/>
                    <a:lstStyle/>
                    <a:p>
                      <a:pPr algn="ctr">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Nhân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vật</a:t>
                      </a: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just">
                        <a:lnSpc>
                          <a:spcPct val="150000"/>
                        </a:lnSpc>
                        <a:spcAft>
                          <a:spcPts val="800"/>
                        </a:spcAft>
                        <a:tabLst>
                          <a:tab pos="90170" algn="l"/>
                          <a:tab pos="180340" algn="l"/>
                        </a:tabLst>
                      </a:pPr>
                      <a:r>
                        <a:rPr lang="en-US" sz="1500" dirty="0" err="1">
                          <a:solidFill>
                            <a:schemeClr val="bg1"/>
                          </a:solidFill>
                          <a:effectLst/>
                          <a:latin typeface="Cambria" panose="02040503050406030204" pitchFamily="18" charset="0"/>
                          <a:ea typeface="Cambria" panose="02040503050406030204" pitchFamily="18" charset="0"/>
                        </a:rPr>
                        <a:t>Ông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Nha</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ông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Thình</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Văn</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sửu</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ông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Độp</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bà</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Độp</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just">
                        <a:lnSpc>
                          <a:spcPct val="150000"/>
                        </a:lnSpc>
                        <a:spcAft>
                          <a:spcPts val="800"/>
                        </a:spcAft>
                        <a:tabLst>
                          <a:tab pos="90170" algn="l"/>
                          <a:tab pos="180340" algn="l"/>
                        </a:tabLst>
                      </a:pPr>
                      <a:r>
                        <a:rPr lang="en-US" sz="1500" dirty="0">
                          <a:solidFill>
                            <a:schemeClr val="bg1"/>
                          </a:solidFill>
                          <a:effectLst/>
                          <a:latin typeface="Cambria" panose="02040503050406030204" pitchFamily="18" charset="0"/>
                          <a:ea typeface="Cambria" panose="02040503050406030204" pitchFamily="18" charset="0"/>
                          <a:sym typeface="Wingdings" panose="05000000000000000000" pitchFamily="2" charset="2"/>
                        </a:rPr>
                        <a:t> </a:t>
                      </a:r>
                      <a:r>
                        <a:rPr lang="vi-VN" sz="1500" dirty="0">
                          <a:solidFill>
                            <a:schemeClr val="bg1"/>
                          </a:solidFill>
                          <a:effectLst/>
                          <a:latin typeface="Cambria" panose="02040503050406030204" pitchFamily="18" charset="0"/>
                          <a:ea typeface="Cambria" panose="02040503050406030204" pitchFamily="18" charset="0"/>
                        </a:rPr>
                        <a:t>giản dị, gần gũi với người dân nông thôn và có tính chất gây cười.</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extLst>
                  <a:ext uri="{0D108BD9-81ED-4DB2-BD59-A6C34878D82A}">
                    <a16:rowId xmlns:a16="http://schemas.microsoft.com/office/drawing/2014/main" val="55239693"/>
                  </a:ext>
                </a:extLst>
              </a:tr>
              <a:tr h="834649">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Lời thoại</a:t>
                      </a:r>
                    </a:p>
                  </a:txBody>
                  <a:tcPr marL="24402" marR="24402" marT="0" marB="0"/>
                </a:tc>
                <a:tc>
                  <a:txBody>
                    <a:bodyPr/>
                    <a:lstStyle/>
                    <a:p>
                      <a:pPr algn="just">
                        <a:lnSpc>
                          <a:spcPct val="150000"/>
                        </a:lnSpc>
                        <a:spcAft>
                          <a:spcPts val="800"/>
                        </a:spcAft>
                        <a:tabLst>
                          <a:tab pos="90170" algn="l"/>
                          <a:tab pos="180340" algn="l"/>
                        </a:tabLst>
                      </a:pPr>
                      <a:r>
                        <a:rPr lang="en-US" sz="1500" dirty="0">
                          <a:solidFill>
                            <a:schemeClr val="bg1"/>
                          </a:solidFill>
                          <a:effectLst/>
                          <a:latin typeface="Cambria" panose="02040503050406030204" pitchFamily="18" charset="0"/>
                          <a:ea typeface="Cambria" panose="02040503050406030204" pitchFamily="18" charset="0"/>
                        </a:rPr>
                        <a:t>“</a:t>
                      </a:r>
                      <a:r>
                        <a:rPr lang="en-US" sz="1500" dirty="0" err="1">
                          <a:solidFill>
                            <a:schemeClr val="bg1"/>
                          </a:solidFill>
                          <a:effectLst/>
                          <a:latin typeface="Cambria" panose="02040503050406030204" pitchFamily="18" charset="0"/>
                          <a:ea typeface="Cambria" panose="02040503050406030204" pitchFamily="18" charset="0"/>
                        </a:rPr>
                        <a:t>việc</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chính</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của</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em</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là</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hoạn</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lợn</a:t>
                      </a:r>
                      <a:r>
                        <a:rPr lang="en-US" sz="1500" baseline="0" dirty="0">
                          <a:solidFill>
                            <a:schemeClr val="bg1"/>
                          </a:solidFill>
                          <a:effectLst/>
                          <a:latin typeface="Cambria" panose="02040503050406030204" pitchFamily="18" charset="0"/>
                          <a:ea typeface="Cambria" panose="02040503050406030204" pitchFamily="18" charset="0"/>
                        </a:rPr>
                        <a:t> ạ”, “</a:t>
                      </a:r>
                      <a:r>
                        <a:rPr lang="en-US" sz="1500" baseline="0" dirty="0" err="1">
                          <a:solidFill>
                            <a:schemeClr val="bg1"/>
                          </a:solidFill>
                          <a:effectLst/>
                          <a:latin typeface="Cambria" panose="02040503050406030204" pitchFamily="18" charset="0"/>
                          <a:ea typeface="Cambria" panose="02040503050406030204" pitchFamily="18" charset="0"/>
                        </a:rPr>
                        <a:t>cả</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huyện</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này</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không</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ai</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hoạn</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lợn</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kheo</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bằng</a:t>
                      </a:r>
                      <a:r>
                        <a:rPr lang="en-US" sz="1500" baseline="0" dirty="0">
                          <a:solidFill>
                            <a:schemeClr val="bg1"/>
                          </a:solidFill>
                          <a:effectLst/>
                          <a:latin typeface="Cambria" panose="02040503050406030204" pitchFamily="18" charset="0"/>
                          <a:ea typeface="Cambria" panose="02040503050406030204" pitchFamily="18" charset="0"/>
                        </a:rPr>
                        <a:t>…”</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just">
                        <a:lnSpc>
                          <a:spcPct val="150000"/>
                        </a:lnSpc>
                        <a:spcAft>
                          <a:spcPts val="800"/>
                        </a:spcAft>
                        <a:tabLst>
                          <a:tab pos="90170" algn="l"/>
                          <a:tab pos="180340" algn="l"/>
                        </a:tabLst>
                      </a:pPr>
                      <a:r>
                        <a:rPr lang="en-US" sz="1500" dirty="0">
                          <a:solidFill>
                            <a:schemeClr val="bg1"/>
                          </a:solidFill>
                          <a:effectLst/>
                          <a:latin typeface="Cambria" panose="02040503050406030204" pitchFamily="18" charset="0"/>
                          <a:ea typeface="Cambria" panose="02040503050406030204" pitchFamily="18" charset="0"/>
                        </a:rPr>
                        <a:t>X</a:t>
                      </a:r>
                      <a:r>
                        <a:rPr lang="vi-VN" sz="1500" dirty="0">
                          <a:solidFill>
                            <a:schemeClr val="bg1"/>
                          </a:solidFill>
                          <a:effectLst/>
                          <a:latin typeface="Cambria" panose="02040503050406030204" pitchFamily="18" charset="0"/>
                          <a:ea typeface="Cambria" panose="02040503050406030204" pitchFamily="18" charset="0"/>
                        </a:rPr>
                        <a:t>uất hiện liên tục và có tính chất hài hước</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extLst>
                  <a:ext uri="{0D108BD9-81ED-4DB2-BD59-A6C34878D82A}">
                    <a16:rowId xmlns:a16="http://schemas.microsoft.com/office/drawing/2014/main" val="246742522"/>
                  </a:ext>
                </a:extLst>
              </a:tr>
              <a:tr h="788045">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Chỉ dẫn sân khấu</a:t>
                      </a:r>
                    </a:p>
                  </a:txBody>
                  <a:tcPr marL="24402" marR="24402" marT="0" marB="0"/>
                </a:tc>
                <a:tc>
                  <a:txBody>
                    <a:bodyPr/>
                    <a:lstStyle/>
                    <a:p>
                      <a:pPr algn="just">
                        <a:lnSpc>
                          <a:spcPct val="150000"/>
                        </a:lnSpc>
                        <a:spcAft>
                          <a:spcPts val="800"/>
                        </a:spcAft>
                        <a:tabLst>
                          <a:tab pos="90170" algn="l"/>
                          <a:tab pos="180340" algn="l"/>
                        </a:tabLst>
                      </a:pPr>
                      <a:r>
                        <a:rPr lang="en-US" sz="1500" dirty="0" err="1">
                          <a:solidFill>
                            <a:schemeClr val="bg1"/>
                          </a:solidFill>
                          <a:effectLst/>
                          <a:latin typeface="Cambria" panose="02040503050406030204" pitchFamily="18" charset="0"/>
                          <a:ea typeface="Cambria" panose="02040503050406030204" pitchFamily="18" charset="0"/>
                        </a:rPr>
                        <a:t>Tiếng</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trống</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ếch</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nổi</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lên</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Tất</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cả</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vỗ</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tay</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Đứng</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dậy</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Suy</a:t>
                      </a:r>
                      <a:r>
                        <a:rPr lang="en-US" sz="1500" baseline="0" dirty="0">
                          <a:solidFill>
                            <a:schemeClr val="bg1"/>
                          </a:solidFill>
                          <a:effectLst/>
                          <a:latin typeface="Cambria" panose="02040503050406030204" pitchFamily="18" charset="0"/>
                          <a:ea typeface="Cambria" panose="02040503050406030204" pitchFamily="18" charset="0"/>
                        </a:rPr>
                        <a:t> </a:t>
                      </a:r>
                      <a:r>
                        <a:rPr lang="en-US" sz="1500" baseline="0" dirty="0" err="1">
                          <a:solidFill>
                            <a:schemeClr val="bg1"/>
                          </a:solidFill>
                          <a:effectLst/>
                          <a:latin typeface="Cambria" panose="02040503050406030204" pitchFamily="18" charset="0"/>
                          <a:ea typeface="Cambria" panose="02040503050406030204" pitchFamily="18" charset="0"/>
                        </a:rPr>
                        <a:t>nghĩ</a:t>
                      </a:r>
                      <a:r>
                        <a:rPr lang="en-US" sz="1500" baseline="0" dirty="0">
                          <a:solidFill>
                            <a:schemeClr val="bg1"/>
                          </a:solidFill>
                          <a:effectLst/>
                          <a:latin typeface="Cambria" panose="02040503050406030204" pitchFamily="18" charset="0"/>
                          <a:ea typeface="Cambria" panose="02040503050406030204" pitchFamily="18" charset="0"/>
                        </a:rPr>
                        <a:t>.</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just">
                        <a:lnSpc>
                          <a:spcPct val="150000"/>
                        </a:lnSpc>
                        <a:spcAft>
                          <a:spcPts val="800"/>
                        </a:spcAft>
                        <a:tabLst>
                          <a:tab pos="90170" algn="l"/>
                          <a:tab pos="180340" algn="l"/>
                        </a:tabLst>
                      </a:pPr>
                      <a:r>
                        <a:rPr lang="en-US" sz="1500" dirty="0">
                          <a:solidFill>
                            <a:schemeClr val="bg1"/>
                          </a:solidFill>
                          <a:effectLst/>
                          <a:latin typeface="Cambria" panose="02040503050406030204" pitchFamily="18" charset="0"/>
                          <a:ea typeface="Cambria" panose="02040503050406030204" pitchFamily="18" charset="0"/>
                        </a:rPr>
                        <a:t>D</a:t>
                      </a:r>
                      <a:r>
                        <a:rPr lang="vi-VN" sz="1500" dirty="0">
                          <a:solidFill>
                            <a:schemeClr val="bg1"/>
                          </a:solidFill>
                          <a:effectLst/>
                          <a:latin typeface="Cambria" panose="02040503050406030204" pitchFamily="18" charset="0"/>
                          <a:ea typeface="Cambria" panose="02040503050406030204" pitchFamily="18" charset="0"/>
                        </a:rPr>
                        <a:t>ùng để chỉ dẫn hành động cho diễn viên</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extLst>
                  <a:ext uri="{0D108BD9-81ED-4DB2-BD59-A6C34878D82A}">
                    <a16:rowId xmlns:a16="http://schemas.microsoft.com/office/drawing/2014/main" val="2782047945"/>
                  </a:ext>
                </a:extLst>
              </a:tr>
              <a:tr h="439617">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Đề tài</a:t>
                      </a:r>
                    </a:p>
                  </a:txBody>
                  <a:tcPr marL="24402" marR="24402" marT="0" marB="0"/>
                </a:tc>
                <a:tc>
                  <a:txBody>
                    <a:bodyPr/>
                    <a:lstStyle/>
                    <a:p>
                      <a:pPr algn="just">
                        <a:lnSpc>
                          <a:spcPct val="150000"/>
                        </a:lnSpc>
                        <a:spcAft>
                          <a:spcPts val="800"/>
                        </a:spcAft>
                        <a:tabLst>
                          <a:tab pos="90170" algn="l"/>
                          <a:tab pos="180340" algn="l"/>
                        </a:tabLst>
                      </a:pPr>
                      <a:r>
                        <a:rPr lang="en-US" sz="1500" dirty="0">
                          <a:solidFill>
                            <a:schemeClr val="bg1"/>
                          </a:solidFill>
                          <a:effectLst/>
                          <a:latin typeface="Cambria" panose="02040503050406030204" pitchFamily="18" charset="0"/>
                          <a:ea typeface="Cambria" panose="02040503050406030204" pitchFamily="18" charset="0"/>
                        </a:rPr>
                        <a:t>V</a:t>
                      </a:r>
                      <a:r>
                        <a:rPr lang="vi-VN" sz="1500" dirty="0">
                          <a:solidFill>
                            <a:schemeClr val="bg1"/>
                          </a:solidFill>
                          <a:effectLst/>
                          <a:latin typeface="Cambria" panose="02040503050406030204" pitchFamily="18" charset="0"/>
                          <a:ea typeface="Cambria" panose="02040503050406030204" pitchFamily="18" charset="0"/>
                        </a:rPr>
                        <a:t>iết về bệnh sĩ trong cuộc sống hàng ngày</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tc>
                  <a:txBody>
                    <a:bodyPr/>
                    <a:lstStyle/>
                    <a:p>
                      <a:pPr algn="just">
                        <a:lnSpc>
                          <a:spcPct val="150000"/>
                        </a:lnSpc>
                        <a:spcAft>
                          <a:spcPts val="800"/>
                        </a:spcAft>
                        <a:tabLst>
                          <a:tab pos="90170" algn="l"/>
                          <a:tab pos="180340" algn="l"/>
                        </a:tabLst>
                      </a:pPr>
                      <a:r>
                        <a:rPr lang="en-US" sz="1500" dirty="0">
                          <a:solidFill>
                            <a:schemeClr val="bg1"/>
                          </a:solidFill>
                          <a:effectLst/>
                          <a:latin typeface="Cambria" panose="02040503050406030204" pitchFamily="18" charset="0"/>
                          <a:ea typeface="Cambria" panose="02040503050406030204" pitchFamily="18" charset="0"/>
                        </a:rPr>
                        <a:t>N</a:t>
                      </a:r>
                      <a:r>
                        <a:rPr lang="vi-VN" sz="1500" dirty="0">
                          <a:solidFill>
                            <a:schemeClr val="bg1"/>
                          </a:solidFill>
                          <a:effectLst/>
                          <a:latin typeface="Cambria" panose="02040503050406030204" pitchFamily="18" charset="0"/>
                          <a:ea typeface="Cambria" panose="02040503050406030204" pitchFamily="18" charset="0"/>
                        </a:rPr>
                        <a:t>hấn mạnh</a:t>
                      </a:r>
                      <a:r>
                        <a:rPr lang="en-US" sz="1500" baseline="0" dirty="0">
                          <a:solidFill>
                            <a:schemeClr val="bg1"/>
                          </a:solidFill>
                          <a:effectLst/>
                          <a:latin typeface="Cambria" panose="02040503050406030204" pitchFamily="18" charset="0"/>
                          <a:ea typeface="Cambria" panose="02040503050406030204" pitchFamily="18" charset="0"/>
                        </a:rPr>
                        <a:t> </a:t>
                      </a:r>
                      <a:r>
                        <a:rPr lang="vi-VN" sz="1500" dirty="0">
                          <a:solidFill>
                            <a:schemeClr val="bg1"/>
                          </a:solidFill>
                          <a:effectLst/>
                          <a:latin typeface="Cambria" panose="02040503050406030204" pitchFamily="18" charset="0"/>
                          <a:ea typeface="Cambria" panose="02040503050406030204" pitchFamily="18" charset="0"/>
                        </a:rPr>
                        <a:t>căn bệnh nhiều người mắc </a:t>
                      </a:r>
                      <a:r>
                        <a:rPr lang="en-US" sz="1500" dirty="0" err="1">
                          <a:solidFill>
                            <a:schemeClr val="bg1"/>
                          </a:solidFill>
                          <a:effectLst/>
                          <a:latin typeface="Cambria" panose="02040503050406030204" pitchFamily="18" charset="0"/>
                          <a:ea typeface="Cambria" panose="02040503050406030204" pitchFamily="18" charset="0"/>
                        </a:rPr>
                        <a:t>phải</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extLst>
                  <a:ext uri="{0D108BD9-81ED-4DB2-BD59-A6C34878D82A}">
                    <a16:rowId xmlns:a16="http://schemas.microsoft.com/office/drawing/2014/main" val="1706096423"/>
                  </a:ext>
                </a:extLst>
              </a:tr>
              <a:tr h="811995">
                <a:tc>
                  <a:txBody>
                    <a:bodyPr/>
                    <a:lstStyle/>
                    <a:p>
                      <a:pPr algn="ctr">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Nội dung chính</a:t>
                      </a:r>
                    </a:p>
                  </a:txBody>
                  <a:tcPr marL="24402" marR="24402" marT="0" marB="0"/>
                </a:tc>
                <a:tc>
                  <a:txBody>
                    <a:bodyPr/>
                    <a:lstStyle/>
                    <a:p>
                      <a:pPr algn="just">
                        <a:lnSpc>
                          <a:spcPct val="150000"/>
                        </a:lnSpc>
                        <a:spcAft>
                          <a:spcPts val="800"/>
                        </a:spcAft>
                        <a:tabLst>
                          <a:tab pos="90170" algn="l"/>
                          <a:tab pos="180340" algn="l"/>
                        </a:tabLst>
                      </a:pPr>
                      <a:r>
                        <a:rPr lang="en-US" sz="1500" dirty="0">
                          <a:solidFill>
                            <a:schemeClr val="bg1"/>
                          </a:solidFill>
                          <a:effectLst/>
                          <a:latin typeface="Cambria" panose="02040503050406030204" pitchFamily="18" charset="0"/>
                          <a:ea typeface="Cambria" panose="02040503050406030204" pitchFamily="18" charset="0"/>
                        </a:rPr>
                        <a:t>T</a:t>
                      </a:r>
                      <a:r>
                        <a:rPr lang="vi-VN" sz="1500" dirty="0">
                          <a:solidFill>
                            <a:schemeClr val="bg1"/>
                          </a:solidFill>
                          <a:effectLst/>
                          <a:latin typeface="Cambria" panose="02040503050406030204" pitchFamily="18" charset="0"/>
                          <a:ea typeface="Cambria" panose="02040503050406030204" pitchFamily="18" charset="0"/>
                        </a:rPr>
                        <a:t>hông báo những đổi mới của xã Hùng Tâm </a:t>
                      </a:r>
                      <a:r>
                        <a:rPr lang="en-US" sz="1500" dirty="0">
                          <a:solidFill>
                            <a:schemeClr val="bg1"/>
                          </a:solidFill>
                          <a:effectLst/>
                          <a:latin typeface="Cambria" panose="02040503050406030204" pitchFamily="18" charset="0"/>
                          <a:ea typeface="Cambria" panose="02040503050406030204" pitchFamily="18" charset="0"/>
                        </a:rPr>
                        <a:t>(</a:t>
                      </a:r>
                      <a:r>
                        <a:rPr lang="vi-VN" sz="1500" dirty="0">
                          <a:solidFill>
                            <a:schemeClr val="bg1"/>
                          </a:solidFill>
                          <a:effectLst/>
                          <a:latin typeface="Cambria" panose="02040503050406030204" pitchFamily="18" charset="0"/>
                          <a:ea typeface="Cambria" panose="02040503050406030204" pitchFamily="18" charset="0"/>
                        </a:rPr>
                        <a:t>tên xã</a:t>
                      </a:r>
                      <a:r>
                        <a:rPr lang="en-US" sz="1500" dirty="0">
                          <a:solidFill>
                            <a:schemeClr val="bg1"/>
                          </a:solidFill>
                          <a:effectLst/>
                          <a:latin typeface="Cambria" panose="02040503050406030204" pitchFamily="18" charset="0"/>
                          <a:ea typeface="Cambria" panose="02040503050406030204" pitchFamily="18" charset="0"/>
                        </a:rPr>
                        <a:t>, </a:t>
                      </a:r>
                      <a:r>
                        <a:rPr lang="vi-VN" sz="1500" dirty="0">
                          <a:solidFill>
                            <a:schemeClr val="bg1"/>
                          </a:solidFill>
                          <a:effectLst/>
                          <a:latin typeface="Cambria" panose="02040503050406030204" pitchFamily="18" charset="0"/>
                          <a:ea typeface="Cambria" panose="02040503050406030204" pitchFamily="18" charset="0"/>
                        </a:rPr>
                        <a:t>chức vụ của một số người</a:t>
                      </a:r>
                      <a:r>
                        <a:rPr lang="en-US" sz="1500" dirty="0">
                          <a:solidFill>
                            <a:schemeClr val="bg1"/>
                          </a:solidFill>
                          <a:effectLst/>
                          <a:latin typeface="Cambria" panose="02040503050406030204" pitchFamily="18" charset="0"/>
                          <a:ea typeface="Cambria" panose="02040503050406030204" pitchFamily="18" charset="0"/>
                        </a:rPr>
                        <a:t>)</a:t>
                      </a:r>
                    </a:p>
                  </a:txBody>
                  <a:tcPr marL="24402" marR="24402" marT="0" marB="0"/>
                </a:tc>
                <a:tc>
                  <a:txBody>
                    <a:bodyPr/>
                    <a:lstStyle/>
                    <a:p>
                      <a:pPr algn="just">
                        <a:lnSpc>
                          <a:spcPct val="150000"/>
                        </a:lnSpc>
                        <a:spcAft>
                          <a:spcPts val="800"/>
                        </a:spcAft>
                        <a:tabLst>
                          <a:tab pos="90170" algn="l"/>
                          <a:tab pos="180340" algn="l"/>
                        </a:tabLst>
                      </a:pPr>
                      <a:r>
                        <a:rPr lang="en-US" sz="1500" dirty="0" err="1">
                          <a:solidFill>
                            <a:schemeClr val="bg1"/>
                          </a:solidFill>
                          <a:effectLst/>
                          <a:latin typeface="Cambria" panose="02040503050406030204" pitchFamily="18" charset="0"/>
                          <a:ea typeface="Cambria" panose="02040503050406030204" pitchFamily="18" charset="0"/>
                        </a:rPr>
                        <a:t>Trong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đoạn</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trích</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cũng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nói</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lên</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vấn</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đề</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bệnh</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sĩ</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trong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cuộc</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sống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hằng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ngày</a:t>
                      </a:r>
                      <a:endParaRPr lang="en-US" sz="1500" dirty="0">
                        <a:solidFill>
                          <a:schemeClr val="bg1"/>
                        </a:solidFill>
                        <a:effectLst/>
                        <a:latin typeface="Cambria" panose="02040503050406030204" pitchFamily="18" charset="0"/>
                        <a:ea typeface="Cambria" panose="02040503050406030204" pitchFamily="18" charset="0"/>
                      </a:endParaRPr>
                    </a:p>
                  </a:txBody>
                  <a:tcPr marL="24402" marR="24402" marT="0" marB="0"/>
                </a:tc>
                <a:extLst>
                  <a:ext uri="{0D108BD9-81ED-4DB2-BD59-A6C34878D82A}">
                    <a16:rowId xmlns:a16="http://schemas.microsoft.com/office/drawing/2014/main" val="591047412"/>
                  </a:ext>
                </a:extLst>
              </a:tr>
              <a:tr h="359453">
                <a:tc>
                  <a:txBody>
                    <a:bodyPr/>
                    <a:lstStyle/>
                    <a:p>
                      <a:pPr algn="ctr">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Mục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đích</a:t>
                      </a: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tc gridSpan="2">
                  <a:txBody>
                    <a:bodyPr/>
                    <a:lstStyle/>
                    <a:p>
                      <a:pPr algn="just">
                        <a:lnSpc>
                          <a:spcPct val="150000"/>
                        </a:lnSpc>
                        <a:spcAft>
                          <a:spcPts val="800"/>
                        </a:spcAft>
                        <a:tabLst>
                          <a:tab pos="90170" algn="l"/>
                          <a:tab pos="180340" algn="l"/>
                        </a:tabLst>
                      </a:pPr>
                      <a:r>
                        <a:rPr lang="en-US" sz="1500" dirty="0" err="1">
                          <a:solidFill>
                            <a:schemeClr val="bg1"/>
                          </a:solidFill>
                          <a:effectLst/>
                          <a:latin typeface="Cambria" panose="02040503050406030204" pitchFamily="18" charset="0"/>
                          <a:ea typeface="Cambria" panose="02040503050406030204" pitchFamily="18" charset="0"/>
                        </a:rPr>
                        <a:t>Thông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báo</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việc</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xã</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đổi</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tên</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thành</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xã</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Hùng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Tâm</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phố</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Cà</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thủ</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phủ</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của</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sẽ</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thành</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thị</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trấn</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Hùng</a:t>
                      </a:r>
                      <a:r>
                        <a:rPr lang="en-US" sz="1500" dirty="0">
                          <a:solidFill>
                            <a:schemeClr val="bg1"/>
                          </a:solidFill>
                          <a:effectLst/>
                          <a:latin typeface="Cambria" panose="02040503050406030204" pitchFamily="18" charset="0"/>
                          <a:ea typeface="Cambria" panose="02040503050406030204" pitchFamily="18" charset="0"/>
                        </a:rPr>
                        <a:t> </a:t>
                      </a:r>
                      <a:r>
                        <a:rPr lang="en-US" sz="1500" dirty="0" err="1">
                          <a:solidFill>
                            <a:schemeClr val="bg1"/>
                          </a:solidFill>
                          <a:effectLst/>
                          <a:latin typeface="Cambria" panose="02040503050406030204" pitchFamily="18" charset="0"/>
                          <a:ea typeface="Cambria" panose="02040503050406030204" pitchFamily="18" charset="0"/>
                        </a:rPr>
                        <a:t>Tâm</a:t>
                      </a:r>
                      <a:r>
                        <a:rPr lang="en-US" sz="1500" dirty="0">
                          <a:solidFill>
                            <a:schemeClr val="bg1"/>
                          </a:solidFill>
                          <a:effectLst/>
                          <a:latin typeface="Cambria" panose="02040503050406030204" pitchFamily="18" charset="0"/>
                          <a:ea typeface="Cambria" panose="02040503050406030204" pitchFamily="18" charset="0"/>
                        </a:rPr>
                        <a:t>.</a:t>
                      </a:r>
                    </a:p>
                  </a:txBody>
                  <a:tcPr marL="24402" marR="24402" marT="0" marB="0"/>
                </a:tc>
                <a:tc hMerge="1">
                  <a:txBody>
                    <a:bodyPr/>
                    <a:lstStyle/>
                    <a:p>
                      <a:pPr algn="just">
                        <a:lnSpc>
                          <a:spcPct val="150000"/>
                        </a:lnSpc>
                        <a:spcAft>
                          <a:spcPts val="800"/>
                        </a:spcAft>
                        <a:tabLst>
                          <a:tab pos="90170" algn="l"/>
                          <a:tab pos="180340" algn="l"/>
                        </a:tabLst>
                      </a:pPr>
                      <a:endParaRPr lang="en-US" sz="1600" dirty="0">
                        <a:solidFill>
                          <a:schemeClr val="bg1"/>
                        </a:solidFill>
                        <a:effectLst/>
                        <a:latin typeface="Cambria" panose="02040503050406030204" pitchFamily="18" charset="0"/>
                        <a:ea typeface="Cambria" panose="02040503050406030204" pitchFamily="18" charset="0"/>
                      </a:endParaRPr>
                    </a:p>
                  </a:txBody>
                  <a:tcPr marL="24402" marR="24402" marT="0" marB="0"/>
                </a:tc>
                <a:extLst>
                  <a:ext uri="{0D108BD9-81ED-4DB2-BD59-A6C34878D82A}">
                    <a16:rowId xmlns:a16="http://schemas.microsoft.com/office/drawing/2014/main" val="2657401752"/>
                  </a:ext>
                </a:extLst>
              </a:tr>
            </a:tbl>
          </a:graphicData>
        </a:graphic>
      </p:graphicFrame>
    </p:spTree>
    <p:extLst>
      <p:ext uri="{BB962C8B-B14F-4D97-AF65-F5344CB8AC3E}">
        <p14:creationId xmlns:p14="http://schemas.microsoft.com/office/powerpoint/2010/main" val="1057519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40" name="Google Shape;640;p22"/>
          <p:cNvSpPr txBox="1"/>
          <p:nvPr/>
        </p:nvSpPr>
        <p:spPr>
          <a:xfrm>
            <a:off x="618162" y="0"/>
            <a:ext cx="10573407" cy="644100"/>
          </a:xfrm>
          <a:prstGeom prst="rect">
            <a:avLst/>
          </a:prstGeom>
          <a:noFill/>
          <a:ln>
            <a:noFill/>
          </a:ln>
        </p:spPr>
        <p:txBody>
          <a:bodyPr spcFirstLastPara="1" wrap="square" lIns="91425" tIns="91425" rIns="91425" bIns="91425" anchor="ctr" anchorCtr="0">
            <a:noAutofit/>
          </a:bodyPr>
          <a:lstStyle/>
          <a:p>
            <a:pPr lvl="0">
              <a:buClr>
                <a:schemeClr val="dk1"/>
              </a:buClr>
              <a:buSzPts val="4200"/>
            </a:pPr>
            <a:r>
              <a:rPr lang="en-US" sz="2800" b="1" dirty="0">
                <a:solidFill>
                  <a:schemeClr val="dk1"/>
                </a:solidFill>
                <a:latin typeface="Calibri"/>
                <a:ea typeface="Calibri"/>
                <a:cs typeface="Calibri"/>
                <a:sym typeface="Calibri"/>
              </a:rPr>
              <a:t>2</a:t>
            </a:r>
            <a:r>
              <a:rPr lang="en-US" sz="2800" b="1" i="0" u="none" strike="noStrike" cap="none" dirty="0">
                <a:solidFill>
                  <a:schemeClr val="dk1"/>
                </a:solidFill>
                <a:latin typeface="Calibri"/>
                <a:ea typeface="Calibri"/>
                <a:cs typeface="Calibri"/>
                <a:sym typeface="Calibri"/>
              </a:rPr>
              <a:t>. </a:t>
            </a:r>
            <a:r>
              <a:rPr lang="en-US" sz="2800" b="1" dirty="0">
                <a:solidFill>
                  <a:schemeClr val="dk1"/>
                </a:solidFill>
                <a:latin typeface="Calibri"/>
                <a:ea typeface="Calibri"/>
                <a:cs typeface="Calibri"/>
                <a:sym typeface="Calibri"/>
              </a:rPr>
              <a:t>CÁCH XÂY DỰNG NHÂN VẬT TRONG HÀI KỊCH</a:t>
            </a:r>
          </a:p>
        </p:txBody>
      </p:sp>
      <p:graphicFrame>
        <p:nvGraphicFramePr>
          <p:cNvPr id="2" name="Table 1"/>
          <p:cNvGraphicFramePr>
            <a:graphicFrameLocks noGrp="1"/>
          </p:cNvGraphicFramePr>
          <p:nvPr>
            <p:extLst>
              <p:ext uri="{D42A27DB-BD31-4B8C-83A1-F6EECF244321}">
                <p14:modId xmlns:p14="http://schemas.microsoft.com/office/powerpoint/2010/main" val="2569767218"/>
              </p:ext>
            </p:extLst>
          </p:nvPr>
        </p:nvGraphicFramePr>
        <p:xfrm>
          <a:off x="76200" y="514458"/>
          <a:ext cx="8961120" cy="4411159"/>
        </p:xfrm>
        <a:graphic>
          <a:graphicData uri="http://schemas.openxmlformats.org/drawingml/2006/table">
            <a:tbl>
              <a:tblPr firstRow="1" firstCol="1" bandRow="1">
                <a:tableStyleId>{775DCB02-9BB8-47FD-8907-85C794F793BA}</a:tableStyleId>
              </a:tblPr>
              <a:tblGrid>
                <a:gridCol w="1028700">
                  <a:extLst>
                    <a:ext uri="{9D8B030D-6E8A-4147-A177-3AD203B41FA5}">
                      <a16:colId xmlns:a16="http://schemas.microsoft.com/office/drawing/2014/main" val="1217017509"/>
                    </a:ext>
                  </a:extLst>
                </a:gridCol>
                <a:gridCol w="1676400">
                  <a:extLst>
                    <a:ext uri="{9D8B030D-6E8A-4147-A177-3AD203B41FA5}">
                      <a16:colId xmlns:a16="http://schemas.microsoft.com/office/drawing/2014/main" val="1946103532"/>
                    </a:ext>
                  </a:extLst>
                </a:gridCol>
                <a:gridCol w="2202180">
                  <a:extLst>
                    <a:ext uri="{9D8B030D-6E8A-4147-A177-3AD203B41FA5}">
                      <a16:colId xmlns:a16="http://schemas.microsoft.com/office/drawing/2014/main" val="111144871"/>
                    </a:ext>
                  </a:extLst>
                </a:gridCol>
                <a:gridCol w="4053840">
                  <a:extLst>
                    <a:ext uri="{9D8B030D-6E8A-4147-A177-3AD203B41FA5}">
                      <a16:colId xmlns:a16="http://schemas.microsoft.com/office/drawing/2014/main" val="3151470586"/>
                    </a:ext>
                  </a:extLst>
                </a:gridCol>
              </a:tblGrid>
              <a:tr h="204254">
                <a:tc>
                  <a:txBody>
                    <a:bodyPr/>
                    <a:lstStyle/>
                    <a:p>
                      <a:pPr algn="just">
                        <a:lnSpc>
                          <a:spcPct val="150000"/>
                        </a:lnSpc>
                        <a:spcAft>
                          <a:spcPts val="800"/>
                        </a:spcAft>
                        <a:tabLst>
                          <a:tab pos="90170" algn="l"/>
                          <a:tab pos="180340" algn="l"/>
                        </a:tabLst>
                      </a:pPr>
                      <a:r>
                        <a:rPr lang="en-US" sz="1600">
                          <a:effectLst/>
                          <a:latin typeface="Cambria" panose="02040503050406030204" pitchFamily="18" charset="0"/>
                          <a:ea typeface="Cambria" panose="02040503050406030204" pitchFamily="18" charset="0"/>
                        </a:rPr>
                        <a:t>Nhân vật</a:t>
                      </a:r>
                    </a:p>
                  </a:txBody>
                  <a:tcPr marL="19983" marR="19983" marT="0" marB="0"/>
                </a:tc>
                <a:tc>
                  <a:txBody>
                    <a:bodyPr/>
                    <a:lstStyle/>
                    <a:p>
                      <a:pPr algn="just">
                        <a:lnSpc>
                          <a:spcPct val="150000"/>
                        </a:lnSpc>
                        <a:spcAft>
                          <a:spcPts val="800"/>
                        </a:spcAft>
                        <a:tabLst>
                          <a:tab pos="90170" algn="l"/>
                          <a:tab pos="180340" algn="l"/>
                        </a:tabLst>
                      </a:pPr>
                      <a:r>
                        <a:rPr lang="en-US" sz="1600" dirty="0" err="1">
                          <a:effectLst/>
                          <a:latin typeface="Cambria" panose="02040503050406030204" pitchFamily="18" charset="0"/>
                          <a:ea typeface="Cambria" panose="02040503050406030204" pitchFamily="18" charset="0"/>
                        </a:rPr>
                        <a:t>Hành</a:t>
                      </a:r>
                      <a:r>
                        <a:rPr lang="en-US" sz="1600" dirty="0">
                          <a:effectLst/>
                          <a:latin typeface="Cambria" panose="02040503050406030204" pitchFamily="18" charset="0"/>
                          <a:ea typeface="Cambria" panose="02040503050406030204" pitchFamily="18" charset="0"/>
                        </a:rPr>
                        <a:t> </a:t>
                      </a:r>
                      <a:r>
                        <a:rPr lang="en-US" sz="1600" dirty="0" err="1">
                          <a:effectLst/>
                          <a:latin typeface="Cambria" panose="02040503050406030204" pitchFamily="18" charset="0"/>
                          <a:ea typeface="Cambria" panose="02040503050406030204" pitchFamily="18" charset="0"/>
                        </a:rPr>
                        <a:t>động</a:t>
                      </a:r>
                      <a:endParaRPr lang="en-US" sz="1600" dirty="0">
                        <a:effectLst/>
                        <a:latin typeface="Cambria" panose="02040503050406030204" pitchFamily="18" charset="0"/>
                        <a:ea typeface="Cambria" panose="02040503050406030204" pitchFamily="18" charset="0"/>
                      </a:endParaRPr>
                    </a:p>
                  </a:txBody>
                  <a:tcPr marL="19983" marR="19983" marT="0" marB="0"/>
                </a:tc>
                <a:tc>
                  <a:txBody>
                    <a:bodyPr/>
                    <a:lstStyle/>
                    <a:p>
                      <a:pPr algn="just">
                        <a:lnSpc>
                          <a:spcPct val="150000"/>
                        </a:lnSpc>
                        <a:spcAft>
                          <a:spcPts val="800"/>
                        </a:spcAft>
                        <a:tabLst>
                          <a:tab pos="90170" algn="l"/>
                          <a:tab pos="180340" algn="l"/>
                        </a:tabLst>
                      </a:pPr>
                      <a:r>
                        <a:rPr lang="en-US" sz="1600">
                          <a:effectLst/>
                          <a:latin typeface="Cambria" panose="02040503050406030204" pitchFamily="18" charset="0"/>
                          <a:ea typeface="Cambria" panose="02040503050406030204" pitchFamily="18" charset="0"/>
                        </a:rPr>
                        <a:t>Lời nói</a:t>
                      </a:r>
                    </a:p>
                  </a:txBody>
                  <a:tcPr marL="19983" marR="19983" marT="0" marB="0"/>
                </a:tc>
                <a:tc>
                  <a:txBody>
                    <a:bodyPr/>
                    <a:lstStyle/>
                    <a:p>
                      <a:pPr algn="just">
                        <a:lnSpc>
                          <a:spcPct val="150000"/>
                        </a:lnSpc>
                        <a:spcAft>
                          <a:spcPts val="800"/>
                        </a:spcAft>
                        <a:tabLst>
                          <a:tab pos="90170" algn="l"/>
                          <a:tab pos="180340" algn="l"/>
                        </a:tabLst>
                      </a:pPr>
                      <a:r>
                        <a:rPr lang="en-US" sz="1600">
                          <a:effectLst/>
                          <a:latin typeface="Cambria" panose="02040503050406030204" pitchFamily="18" charset="0"/>
                          <a:ea typeface="Cambria" panose="02040503050406030204" pitchFamily="18" charset="0"/>
                        </a:rPr>
                        <a:t>Xung đột kịch</a:t>
                      </a:r>
                    </a:p>
                  </a:txBody>
                  <a:tcPr marL="19983" marR="19983" marT="0" marB="0"/>
                </a:tc>
                <a:extLst>
                  <a:ext uri="{0D108BD9-81ED-4DB2-BD59-A6C34878D82A}">
                    <a16:rowId xmlns:a16="http://schemas.microsoft.com/office/drawing/2014/main" val="726975998"/>
                  </a:ext>
                </a:extLst>
              </a:tr>
              <a:tr h="1021271">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Ông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Nha</a:t>
                      </a:r>
                      <a:endParaRPr lang="en-US" sz="1600" dirty="0">
                        <a:solidFill>
                          <a:schemeClr val="bg1"/>
                        </a:solidFill>
                        <a:effectLst/>
                        <a:latin typeface="Cambria" panose="02040503050406030204" pitchFamily="18" charset="0"/>
                        <a:ea typeface="Cambria" panose="02040503050406030204" pitchFamily="18" charset="0"/>
                      </a:endParaRPr>
                    </a:p>
                  </a:txBody>
                  <a:tcPr marL="19983" marR="19983"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Tìm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những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từ</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ngữ</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diễn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tả</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hành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động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của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các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vật</a:t>
                      </a:r>
                      <a:r>
                        <a:rPr lang="en-US" sz="1600" dirty="0">
                          <a:solidFill>
                            <a:schemeClr val="bg1"/>
                          </a:solidFill>
                          <a:effectLst/>
                          <a:latin typeface="Cambria" panose="02040503050406030204" pitchFamily="18" charset="0"/>
                          <a:ea typeface="Cambria" panose="02040503050406030204" pitchFamily="18" charset="0"/>
                        </a:rPr>
                        <a:t>?</a:t>
                      </a:r>
                    </a:p>
                  </a:txBody>
                  <a:tcPr marL="19983" marR="19983" marT="0" marB="0"/>
                </a:tc>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Tìm những từ ngữ ghi lại lời thoại có tính chất gây cười của các nhân vật?</a:t>
                      </a:r>
                    </a:p>
                  </a:txBody>
                  <a:tcPr marL="19983" marR="19983" marT="0" marB="0"/>
                </a:tc>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Ở nhân vật ông Nha, em thấy có điều gì mâu thuẫn với nhau? </a:t>
                      </a:r>
                    </a:p>
                  </a:txBody>
                  <a:tcPr marL="19983" marR="19983" marT="0" marB="0"/>
                </a:tc>
                <a:extLst>
                  <a:ext uri="{0D108BD9-81ED-4DB2-BD59-A6C34878D82A}">
                    <a16:rowId xmlns:a16="http://schemas.microsoft.com/office/drawing/2014/main" val="3585869768"/>
                  </a:ext>
                </a:extLst>
              </a:tr>
              <a:tr h="1564327">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Các nhân vật khác</a:t>
                      </a:r>
                    </a:p>
                  </a:txBody>
                  <a:tcPr marL="19983" marR="19983" marT="0" marB="0"/>
                </a:tc>
                <a:tc>
                  <a:txBody>
                    <a:bodyPr/>
                    <a:lstStyle/>
                    <a:p>
                      <a:pPr algn="just">
                        <a:lnSpc>
                          <a:spcPct val="150000"/>
                        </a:lnSpc>
                        <a:spcAft>
                          <a:spcPts val="800"/>
                        </a:spcAft>
                        <a:tabLst>
                          <a:tab pos="90170" algn="l"/>
                          <a:tab pos="180340" algn="l"/>
                        </a:tabLst>
                      </a:pPr>
                      <a:r>
                        <a:rPr lang="en-US" sz="1600" dirty="0">
                          <a:solidFill>
                            <a:schemeClr val="bg1"/>
                          </a:solidFill>
                          <a:effectLst/>
                          <a:latin typeface="Cambria" panose="02040503050406030204" pitchFamily="18" charset="0"/>
                          <a:ea typeface="Cambria" panose="02040503050406030204" pitchFamily="18" charset="0"/>
                        </a:rPr>
                        <a:t> </a:t>
                      </a:r>
                    </a:p>
                  </a:txBody>
                  <a:tcPr marL="19983" marR="19983" marT="0" marB="0"/>
                </a:tc>
                <a:tc>
                  <a:txBody>
                    <a:bodyPr/>
                    <a:lstStyle/>
                    <a:p>
                      <a:pPr algn="just">
                        <a:lnSpc>
                          <a:spcPct val="150000"/>
                        </a:lnSpc>
                        <a:spcAft>
                          <a:spcPts val="800"/>
                        </a:spcAft>
                        <a:tabLst>
                          <a:tab pos="90170" algn="l"/>
                          <a:tab pos="180340" algn="l"/>
                        </a:tabLst>
                      </a:pPr>
                      <a:r>
                        <a:rPr lang="en-US" sz="1600" dirty="0">
                          <a:solidFill>
                            <a:schemeClr val="bg1"/>
                          </a:solidFill>
                          <a:effectLst/>
                          <a:latin typeface="Cambria" panose="02040503050406030204" pitchFamily="18" charset="0"/>
                          <a:ea typeface="Cambria" panose="02040503050406030204" pitchFamily="18" charset="0"/>
                        </a:rPr>
                        <a:t> </a:t>
                      </a:r>
                    </a:p>
                  </a:txBody>
                  <a:tcPr marL="19983" marR="19983" marT="0" marB="0"/>
                </a:tc>
                <a:tc>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Giữa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các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vật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có</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điểm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gì</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trái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ngược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nhau</a:t>
                      </a:r>
                      <a:r>
                        <a:rPr lang="en-US" sz="1600" dirty="0">
                          <a:solidFill>
                            <a:schemeClr val="bg1"/>
                          </a:solidFill>
                          <a:effectLst/>
                          <a:latin typeface="Cambria" panose="02040503050406030204" pitchFamily="18" charset="0"/>
                          <a:ea typeface="Cambria" panose="02040503050406030204" pitchFamily="18" charset="0"/>
                        </a:rPr>
                        <a:t>?</a:t>
                      </a:r>
                    </a:p>
                    <a:p>
                      <a:pPr algn="just">
                        <a:lnSpc>
                          <a:spcPct val="150000"/>
                        </a:lnSpc>
                        <a:spcAft>
                          <a:spcPts val="800"/>
                        </a:spcAft>
                        <a:tabLst>
                          <a:tab pos="90170" algn="l"/>
                          <a:tab pos="180340" algn="l"/>
                        </a:tabLst>
                      </a:pPr>
                      <a:r>
                        <a:rPr lang="en-US" sz="1600" dirty="0">
                          <a:solidFill>
                            <a:schemeClr val="bg1"/>
                          </a:solidFill>
                          <a:effectLst/>
                          <a:latin typeface="Cambria" panose="02040503050406030204" pitchFamily="18" charset="0"/>
                          <a:ea typeface="Cambria" panose="02040503050406030204" pitchFamily="18" charset="0"/>
                        </a:rPr>
                        <a:t>Qua </a:t>
                      </a:r>
                      <a:r>
                        <a:rPr lang="en-US" sz="1600" dirty="0" err="1">
                          <a:solidFill>
                            <a:schemeClr val="bg1"/>
                          </a:solidFill>
                          <a:effectLst/>
                          <a:latin typeface="Cambria" panose="02040503050406030204" pitchFamily="18" charset="0"/>
                          <a:ea typeface="Cambria" panose="02040503050406030204" pitchFamily="18" charset="0"/>
                        </a:rPr>
                        <a:t>lời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thoại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của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các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vật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em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hãy</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phân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tích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để</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làm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rõ</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xung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đột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kịch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trong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văn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bản</a:t>
                      </a:r>
                      <a:r>
                        <a:rPr lang="en-US" sz="1600" dirty="0">
                          <a:solidFill>
                            <a:schemeClr val="bg1"/>
                          </a:solidFill>
                          <a:effectLst/>
                          <a:latin typeface="Cambria" panose="02040503050406030204" pitchFamily="18" charset="0"/>
                          <a:ea typeface="Cambria" panose="02040503050406030204" pitchFamily="18" charset="0"/>
                        </a:rPr>
                        <a:t>?</a:t>
                      </a:r>
                    </a:p>
                  </a:txBody>
                  <a:tcPr marL="19983" marR="19983" marT="0" marB="0"/>
                </a:tc>
                <a:extLst>
                  <a:ext uri="{0D108BD9-81ED-4DB2-BD59-A6C34878D82A}">
                    <a16:rowId xmlns:a16="http://schemas.microsoft.com/office/drawing/2014/main" val="3230519140"/>
                  </a:ext>
                </a:extLst>
              </a:tr>
              <a:tr h="408508">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Nhận xét đánh giá</a:t>
                      </a:r>
                    </a:p>
                  </a:txBody>
                  <a:tcPr marL="19983" marR="19983" marT="0" marB="0"/>
                </a:tc>
                <a:tc gridSpan="3">
                  <a:txBody>
                    <a:bodyPr/>
                    <a:lstStyle/>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Tác</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giả</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sử</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dụng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thủ</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pháp</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nghệ</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thuật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gì</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khi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xây</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dựng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vật</a:t>
                      </a:r>
                      <a:r>
                        <a:rPr lang="en-US" sz="1600" dirty="0">
                          <a:solidFill>
                            <a:schemeClr val="bg1"/>
                          </a:solidFill>
                          <a:effectLst/>
                          <a:latin typeface="Cambria" panose="02040503050406030204" pitchFamily="18" charset="0"/>
                          <a:ea typeface="Cambria" panose="02040503050406030204" pitchFamily="18" charset="0"/>
                        </a:rPr>
                        <a:t>?</a:t>
                      </a:r>
                    </a:p>
                  </a:txBody>
                  <a:tcPr marL="19983" marR="1998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14772937"/>
                  </a:ext>
                </a:extLst>
              </a:tr>
              <a:tr h="543057">
                <a:tc>
                  <a:txBody>
                    <a:bodyPr/>
                    <a:lstStyle/>
                    <a:p>
                      <a:pPr algn="just">
                        <a:lnSpc>
                          <a:spcPct val="150000"/>
                        </a:lnSpc>
                        <a:spcAft>
                          <a:spcPts val="800"/>
                        </a:spcAft>
                        <a:tabLst>
                          <a:tab pos="90170" algn="l"/>
                          <a:tab pos="180340" algn="l"/>
                        </a:tabLst>
                      </a:pPr>
                      <a:r>
                        <a:rPr lang="en-US" sz="1600">
                          <a:solidFill>
                            <a:schemeClr val="bg1"/>
                          </a:solidFill>
                          <a:effectLst/>
                          <a:latin typeface="Cambria" panose="02040503050406030204" pitchFamily="18" charset="0"/>
                          <a:ea typeface="Cambria" panose="02040503050406030204" pitchFamily="18" charset="0"/>
                        </a:rPr>
                        <a:t> </a:t>
                      </a:r>
                    </a:p>
                  </a:txBody>
                  <a:tcPr marL="19983" marR="19983" marT="0" marB="0"/>
                </a:tc>
                <a:tc gridSpan="3">
                  <a:txBody>
                    <a:bodyPr/>
                    <a:lstStyle/>
                    <a:p>
                      <a:pPr algn="just">
                        <a:lnSpc>
                          <a:spcPct val="150000"/>
                        </a:lnSpc>
                        <a:spcAft>
                          <a:spcPts val="800"/>
                        </a:spcAft>
                        <a:tabLst>
                          <a:tab pos="90170" algn="l"/>
                          <a:tab pos="180340" algn="l"/>
                        </a:tabLst>
                      </a:pPr>
                      <a:r>
                        <a:rPr lang="en-US" sz="1600" dirty="0">
                          <a:solidFill>
                            <a:schemeClr val="bg1"/>
                          </a:solidFill>
                          <a:effectLst/>
                          <a:latin typeface="Cambria" panose="02040503050406030204" pitchFamily="18" charset="0"/>
                          <a:ea typeface="Cambria" panose="02040503050406030204" pitchFamily="18" charset="0"/>
                        </a:rPr>
                        <a:t> Qua </a:t>
                      </a:r>
                      <a:r>
                        <a:rPr lang="en-US" sz="1600" dirty="0" err="1">
                          <a:solidFill>
                            <a:schemeClr val="bg1"/>
                          </a:solidFill>
                          <a:effectLst/>
                          <a:latin typeface="Cambria" panose="02040503050406030204" pitchFamily="18" charset="0"/>
                          <a:ea typeface="Cambria" panose="02040503050406030204" pitchFamily="18" charset="0"/>
                        </a:rPr>
                        <a:t>những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hành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động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và</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lời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nói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của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ông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em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thấy</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ông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là</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người</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như</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thế</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nào</a:t>
                      </a:r>
                      <a:r>
                        <a:rPr lang="en-US" sz="1600" dirty="0">
                          <a:solidFill>
                            <a:schemeClr val="bg1"/>
                          </a:solidFill>
                          <a:effectLst/>
                          <a:latin typeface="Cambria" panose="02040503050406030204" pitchFamily="18" charset="0"/>
                          <a:ea typeface="Cambria" panose="02040503050406030204" pitchFamily="18" charset="0"/>
                        </a:rPr>
                        <a:t>?</a:t>
                      </a:r>
                    </a:p>
                    <a:p>
                      <a:pPr algn="just">
                        <a:lnSpc>
                          <a:spcPct val="150000"/>
                        </a:lnSpc>
                        <a:spcAft>
                          <a:spcPts val="800"/>
                        </a:spcAft>
                        <a:tabLst>
                          <a:tab pos="90170" algn="l"/>
                          <a:tab pos="180340" algn="l"/>
                        </a:tabLst>
                      </a:pPr>
                      <a:r>
                        <a:rPr lang="en-US" sz="1600" dirty="0" err="1">
                          <a:solidFill>
                            <a:schemeClr val="bg1"/>
                          </a:solidFill>
                          <a:effectLst/>
                          <a:latin typeface="Cambria" panose="02040503050406030204" pitchFamily="18" charset="0"/>
                          <a:ea typeface="Cambria" panose="02040503050406030204" pitchFamily="18" charset="0"/>
                        </a:rPr>
                        <a:t>Em</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có</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nhận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xét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gì</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về</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tính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cách</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của</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những</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nhân</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vật</a:t>
                      </a:r>
                      <a:r>
                        <a:rPr lang="en-US" sz="1600" dirty="0">
                          <a:solidFill>
                            <a:schemeClr val="bg1"/>
                          </a:solidFill>
                          <a:effectLst/>
                          <a:latin typeface="Cambria" panose="02040503050406030204" pitchFamily="18" charset="0"/>
                          <a:ea typeface="Cambria" panose="02040503050406030204" pitchFamily="18" charset="0"/>
                        </a:rPr>
                        <a:t> </a:t>
                      </a:r>
                      <a:r>
                        <a:rPr lang="en-US" sz="1600" dirty="0" err="1">
                          <a:solidFill>
                            <a:schemeClr val="bg1"/>
                          </a:solidFill>
                          <a:effectLst/>
                          <a:latin typeface="Cambria" panose="02040503050406030204" pitchFamily="18" charset="0"/>
                          <a:ea typeface="Cambria" panose="02040503050406030204" pitchFamily="18" charset="0"/>
                        </a:rPr>
                        <a:t>khác</a:t>
                      </a:r>
                      <a:r>
                        <a:rPr lang="en-US" sz="1600" dirty="0">
                          <a:solidFill>
                            <a:schemeClr val="bg1"/>
                          </a:solidFill>
                          <a:effectLst/>
                          <a:latin typeface="Cambria" panose="02040503050406030204" pitchFamily="18" charset="0"/>
                          <a:ea typeface="Cambria" panose="02040503050406030204" pitchFamily="18" charset="0"/>
                        </a:rPr>
                        <a:t>?</a:t>
                      </a:r>
                    </a:p>
                  </a:txBody>
                  <a:tcPr marL="19983" marR="1998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90038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World Day to Combat Desertification and Drought by Slidesgo">
  <a:themeElements>
    <a:clrScheme name="Simple Light">
      <a:dk1>
        <a:srgbClr val="F0D6A2"/>
      </a:dk1>
      <a:lt1>
        <a:srgbClr val="332216"/>
      </a:lt1>
      <a:dk2>
        <a:srgbClr val="332216"/>
      </a:dk2>
      <a:lt2>
        <a:srgbClr val="D6AA89"/>
      </a:lt2>
      <a:accent1>
        <a:srgbClr val="F0D6A2"/>
      </a:accent1>
      <a:accent2>
        <a:srgbClr val="E68245"/>
      </a:accent2>
      <a:accent3>
        <a:srgbClr val="B0C2C0"/>
      </a:accent3>
      <a:accent4>
        <a:srgbClr val="D6AA89"/>
      </a:accent4>
      <a:accent5>
        <a:srgbClr val="F0D6A2"/>
      </a:accent5>
      <a:accent6>
        <a:srgbClr val="E68245"/>
      </a:accent6>
      <a:hlink>
        <a:srgbClr val="2E1F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orld Day to Combat Desertification and Drought by Slidesgo">
  <a:themeElements>
    <a:clrScheme name="Simple Light">
      <a:dk1>
        <a:srgbClr val="F0D6A2"/>
      </a:dk1>
      <a:lt1>
        <a:srgbClr val="332216"/>
      </a:lt1>
      <a:dk2>
        <a:srgbClr val="332216"/>
      </a:dk2>
      <a:lt2>
        <a:srgbClr val="D6AA89"/>
      </a:lt2>
      <a:accent1>
        <a:srgbClr val="F0D6A2"/>
      </a:accent1>
      <a:accent2>
        <a:srgbClr val="E68245"/>
      </a:accent2>
      <a:accent3>
        <a:srgbClr val="B0C2C0"/>
      </a:accent3>
      <a:accent4>
        <a:srgbClr val="D6AA89"/>
      </a:accent4>
      <a:accent5>
        <a:srgbClr val="F0D6A2"/>
      </a:accent5>
      <a:accent6>
        <a:srgbClr val="E68245"/>
      </a:accent6>
      <a:hlink>
        <a:srgbClr val="2E1F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1707</Words>
  <Application>Microsoft Office PowerPoint</Application>
  <PresentationFormat>On-screen Show (16:9)</PresentationFormat>
  <Paragraphs>141</Paragraphs>
  <Slides>18</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Calibri</vt:lpstr>
      <vt:lpstr>Montserrat</vt:lpstr>
      <vt:lpstr>Raleway</vt:lpstr>
      <vt:lpstr>Asset</vt:lpstr>
      <vt:lpstr>Arial</vt:lpstr>
      <vt:lpstr>Lexend Deca</vt:lpstr>
      <vt:lpstr>Cambria</vt:lpstr>
      <vt:lpstr>Exo</vt:lpstr>
      <vt:lpstr>Times New Roman</vt:lpstr>
      <vt:lpstr>Philosopher</vt:lpstr>
      <vt:lpstr>World Day to Combat Desertification and Drought by Slidesgo</vt:lpstr>
      <vt:lpstr>1_World Day to Combat Desertification and Drought by Slidesgo</vt:lpstr>
      <vt:lpstr>ĐỔI TÊN CHO XÃ Trích Bệnh sĩ</vt:lpstr>
      <vt:lpstr>I.  TÌM HIỂU CHUNG</vt:lpstr>
      <vt:lpstr>01</vt:lpstr>
      <vt:lpstr>1. TÁC GIẢ </vt:lpstr>
      <vt:lpstr>PowerPoint Presentation</vt:lpstr>
      <vt:lpstr>2. TÁC PHẨM </vt:lpstr>
      <vt:lpstr>PowerPoint Presentation</vt:lpstr>
      <vt:lpstr>PowerPoint Presentation</vt:lpstr>
      <vt:lpstr>PowerPoint Presentation</vt:lpstr>
      <vt:lpstr>a. Ông Nha</vt:lpstr>
      <vt:lpstr>Nhân vật ông Nha</vt:lpstr>
      <vt:lpstr>Các nhân vật khác</vt:lpstr>
      <vt:lpstr>3. Ý NGHĨA CỦA VĂN BẢN</vt:lpstr>
      <vt:lpstr>PowerPoint Presentation</vt:lpstr>
      <vt:lpstr>PowerPoint Presentation</vt:lpstr>
      <vt:lpstr>PowerPoint Presentation</vt:lpstr>
      <vt:lpstr>PowerPoint Presentation</vt:lpstr>
      <vt:lpstr>Viết đoạn văn khoảng 7 câu bày tỏ suy nghĩ của em về bệnh sĩ của một số bạn trẻ hiện nay.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HP</cp:lastModifiedBy>
  <cp:revision>33</cp:revision>
  <dcterms:modified xsi:type="dcterms:W3CDTF">2026-03-04T07:27:44Z</dcterms:modified>
</cp:coreProperties>
</file>