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8" r:id="rId3"/>
    <p:sldMasterId id="2147483680" r:id="rId4"/>
  </p:sldMasterIdLst>
  <p:notesMasterIdLst>
    <p:notesMasterId r:id="rId23"/>
  </p:notesMasterIdLst>
  <p:sldIdLst>
    <p:sldId id="347" r:id="rId5"/>
    <p:sldId id="587" r:id="rId6"/>
    <p:sldId id="588" r:id="rId7"/>
    <p:sldId id="590" r:id="rId8"/>
    <p:sldId id="371" r:id="rId9"/>
    <p:sldId id="259" r:id="rId10"/>
    <p:sldId id="261" r:id="rId11"/>
    <p:sldId id="382" r:id="rId12"/>
    <p:sldId id="383" r:id="rId13"/>
    <p:sldId id="387" r:id="rId14"/>
    <p:sldId id="384" r:id="rId15"/>
    <p:sldId id="388" r:id="rId16"/>
    <p:sldId id="389" r:id="rId17"/>
    <p:sldId id="390" r:id="rId18"/>
    <p:sldId id="385" r:id="rId19"/>
    <p:sldId id="591" r:id="rId20"/>
    <p:sldId id="337" r:id="rId21"/>
    <p:sldId id="33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918A-63DD-495F-82B6-8ED900924C93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1F27-F1AE-4785-B13D-BEA1D883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5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Vũ Thị Ánh Tuyết-THCS </a:t>
            </a:r>
            <a:r>
              <a:rPr kumimoji="0" lang="en-US" altLang="zh-CN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Tô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 </a:t>
            </a:r>
            <a:r>
              <a:rPr kumimoji="0" lang="en-US" altLang="zh-CN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Hiệu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-Lê </a:t>
            </a:r>
            <a:r>
              <a:rPr kumimoji="0" lang="en-US" altLang="zh-CN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Chân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 –</a:t>
            </a:r>
            <a:r>
              <a:rPr kumimoji="0" lang="en-US" altLang="zh-CN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Hải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 </a:t>
            </a:r>
            <a:r>
              <a:rPr kumimoji="0" lang="en-US" altLang="zh-CN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Phòng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3DDAA1-7AA2-4A89-9E94-FB838368DA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44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9" name="Google Shape;8339;gaf0c110ed1_2_169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0" name="Google Shape;8340;gaf0c110ed1_2_169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341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6731B-E014-4317-8A37-B59A2D5FCD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212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f0e7c1b14b_0_3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f0e7c1b14b_0_3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6124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6731B-E014-4317-8A37-B59A2D5FCD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1562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7EF4E-25CC-1015-E3EE-41223669D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478AA4-651D-BFDB-91D8-E1277B8DA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57FDE-FEC9-3A1A-2932-617DD9932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FD19-70F8-4FFB-9A7D-E67B3DCE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82156-ECBF-9CCF-1A1F-4DC3DAE3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8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F7033-82BE-9551-ECFD-5A078A98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B6C35-C6A3-10D8-0C13-736E77BAE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CFD85-3515-DC68-5958-AF2E14CB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1FE12-2037-7E2C-C10B-63DADBA38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00B71-66ED-B97E-5FF0-4FADA67E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7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2667A2-9611-5AD8-6543-09AD1AC6C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5C93B-A808-D53C-8AFC-A241516CE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5D007-E8FF-E9FC-AD92-F0F67694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5D0D7-62D0-DB8B-23B1-053A85DE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E663E-9561-79E4-9DF7-0FC891870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06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7" name="Google Shape;2757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78613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 userDrawn="1">
  <p:cSld name="Table of content">
    <p:spTree>
      <p:nvGrpSpPr>
        <p:cNvPr id="1" name="Shape 2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3" name="Google Shape;2783;p13"/>
          <p:cNvSpPr txBox="1">
            <a:spLocks noGrp="1"/>
          </p:cNvSpPr>
          <p:nvPr>
            <p:ph type="subTitle" idx="1"/>
          </p:nvPr>
        </p:nvSpPr>
        <p:spPr>
          <a:xfrm>
            <a:off x="2481400" y="3009600"/>
            <a:ext cx="30220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2784" name="Google Shape;2784;p13"/>
          <p:cNvSpPr txBox="1">
            <a:spLocks noGrp="1"/>
          </p:cNvSpPr>
          <p:nvPr>
            <p:ph type="title" idx="2" hasCustomPrompt="1"/>
          </p:nvPr>
        </p:nvSpPr>
        <p:spPr>
          <a:xfrm>
            <a:off x="974400" y="2529600"/>
            <a:ext cx="1474000" cy="1196800"/>
          </a:xfrm>
          <a:prstGeom prst="rect">
            <a:avLst/>
          </a:prstGeom>
          <a:noFill/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9pPr>
          </a:lstStyle>
          <a:p>
            <a:r>
              <a:t>xx%</a:t>
            </a:r>
          </a:p>
        </p:txBody>
      </p:sp>
      <p:sp>
        <p:nvSpPr>
          <p:cNvPr id="2785" name="Google Shape;2785;p13"/>
          <p:cNvSpPr txBox="1">
            <a:spLocks noGrp="1"/>
          </p:cNvSpPr>
          <p:nvPr>
            <p:ph type="subTitle" idx="3"/>
          </p:nvPr>
        </p:nvSpPr>
        <p:spPr>
          <a:xfrm>
            <a:off x="7525349" y="3009600"/>
            <a:ext cx="32180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2786" name="Google Shape;2786;p13"/>
          <p:cNvSpPr txBox="1">
            <a:spLocks noGrp="1"/>
          </p:cNvSpPr>
          <p:nvPr>
            <p:ph type="title" idx="4" hasCustomPrompt="1"/>
          </p:nvPr>
        </p:nvSpPr>
        <p:spPr>
          <a:xfrm>
            <a:off x="6019200" y="2529600"/>
            <a:ext cx="1474000" cy="1196800"/>
          </a:xfrm>
          <a:prstGeom prst="rect">
            <a:avLst/>
          </a:prstGeom>
          <a:noFill/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9pPr>
          </a:lstStyle>
          <a:p>
            <a:r>
              <a:t>xx%</a:t>
            </a:r>
          </a:p>
        </p:txBody>
      </p:sp>
      <p:sp>
        <p:nvSpPr>
          <p:cNvPr id="2787" name="Google Shape;2787;p13"/>
          <p:cNvSpPr txBox="1">
            <a:spLocks noGrp="1"/>
          </p:cNvSpPr>
          <p:nvPr>
            <p:ph type="ctrTitle" idx="5"/>
          </p:nvPr>
        </p:nvSpPr>
        <p:spPr>
          <a:xfrm>
            <a:off x="2481400" y="4269524"/>
            <a:ext cx="3397600" cy="57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6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9pPr>
          </a:lstStyle>
          <a:p>
            <a:endParaRPr/>
          </a:p>
        </p:txBody>
      </p:sp>
      <p:sp>
        <p:nvSpPr>
          <p:cNvPr id="2788" name="Google Shape;2788;p13"/>
          <p:cNvSpPr txBox="1">
            <a:spLocks noGrp="1"/>
          </p:cNvSpPr>
          <p:nvPr>
            <p:ph type="subTitle" idx="6"/>
          </p:nvPr>
        </p:nvSpPr>
        <p:spPr>
          <a:xfrm>
            <a:off x="2481400" y="4800000"/>
            <a:ext cx="3282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2789" name="Google Shape;2789;p13"/>
          <p:cNvSpPr txBox="1">
            <a:spLocks noGrp="1"/>
          </p:cNvSpPr>
          <p:nvPr>
            <p:ph type="title" idx="7" hasCustomPrompt="1"/>
          </p:nvPr>
        </p:nvSpPr>
        <p:spPr>
          <a:xfrm>
            <a:off x="974400" y="4269524"/>
            <a:ext cx="1474000" cy="1196800"/>
          </a:xfrm>
          <a:prstGeom prst="rect">
            <a:avLst/>
          </a:prstGeom>
          <a:noFill/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9pPr>
          </a:lstStyle>
          <a:p>
            <a:r>
              <a:t>xx%</a:t>
            </a:r>
          </a:p>
        </p:txBody>
      </p:sp>
      <p:sp>
        <p:nvSpPr>
          <p:cNvPr id="2790" name="Google Shape;2790;p13"/>
          <p:cNvSpPr txBox="1">
            <a:spLocks noGrp="1"/>
          </p:cNvSpPr>
          <p:nvPr>
            <p:ph type="ctrTitle" idx="8"/>
          </p:nvPr>
        </p:nvSpPr>
        <p:spPr>
          <a:xfrm>
            <a:off x="7525341" y="4269524"/>
            <a:ext cx="3397600" cy="57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6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El Messiri SemiBold"/>
              <a:buNone/>
              <a:defRPr sz="2267">
                <a:solidFill>
                  <a:schemeClr val="dk2"/>
                </a:solidFill>
                <a:latin typeface="El Messiri SemiBold"/>
                <a:ea typeface="El Messiri SemiBold"/>
                <a:cs typeface="El Messiri SemiBold"/>
                <a:sym typeface="El Messiri SemiBold"/>
              </a:defRPr>
            </a:lvl9pPr>
          </a:lstStyle>
          <a:p>
            <a:endParaRPr/>
          </a:p>
        </p:txBody>
      </p:sp>
      <p:sp>
        <p:nvSpPr>
          <p:cNvPr id="2791" name="Google Shape;2791;p13"/>
          <p:cNvSpPr txBox="1">
            <a:spLocks noGrp="1"/>
          </p:cNvSpPr>
          <p:nvPr>
            <p:ph type="subTitle" idx="9"/>
          </p:nvPr>
        </p:nvSpPr>
        <p:spPr>
          <a:xfrm>
            <a:off x="7525351" y="4800000"/>
            <a:ext cx="31336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1300"/>
              <a:buFont typeface="Lato"/>
              <a:buNone/>
              <a:defRPr sz="1733">
                <a:solidFill>
                  <a:srgbClr val="E0D2B4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2792" name="Google Shape;2792;p13"/>
          <p:cNvSpPr txBox="1">
            <a:spLocks noGrp="1"/>
          </p:cNvSpPr>
          <p:nvPr>
            <p:ph type="title" idx="13" hasCustomPrompt="1"/>
          </p:nvPr>
        </p:nvSpPr>
        <p:spPr>
          <a:xfrm>
            <a:off x="6019200" y="4269524"/>
            <a:ext cx="1474000" cy="1196800"/>
          </a:xfrm>
          <a:prstGeom prst="rect">
            <a:avLst/>
          </a:prstGeom>
          <a:noFill/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E0D2B4"/>
              </a:buClr>
              <a:buSzPts val="6100"/>
              <a:buFont typeface="El Messiri"/>
              <a:buNone/>
              <a:defRPr sz="8133" b="1">
                <a:solidFill>
                  <a:srgbClr val="E0D2B4"/>
                </a:solidFill>
                <a:latin typeface="El Messiri"/>
                <a:ea typeface="El Messiri"/>
                <a:cs typeface="El Messiri"/>
                <a:sym typeface="El Messiri"/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758986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 userDrawn="1">
  <p:cSld name="Title and text 2">
    <p:spTree>
      <p:nvGrpSpPr>
        <p:cNvPr id="1" name="Shape 55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3478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57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4465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90000" cy="81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148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2E836-F117-4A63-AC0F-5F8D42DE1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DDD5-1CDB-4460-AB24-4BADD3F6C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247C4-D6B7-4A9E-922A-191D3793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B655E-5F8D-44F1-BA06-D2EDD1B3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9B112-609D-448D-BFFA-6ECD997B0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EC4EA-6FC5-4DE6-A89F-9BE9420BE9D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621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180A1-12DA-426C-AC44-27811558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26B60-8ABC-4B61-9F57-B2E9C3872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2EF28-89B8-4530-8D8F-C034014A0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5488F-8264-44B9-B075-16B9338BC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39AD0-DD47-442F-9082-854250B1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60DC3-1B5F-4534-949D-E61F5D7DDF28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200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977E-BAEC-4A80-83F0-3A79213C1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5CB32-2984-45EE-BB6C-A921DF3B1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333C9-3F6C-4674-8749-AF6617E1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611B6-F542-414C-B36D-39B5A060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9627F-3033-4432-8E23-02CB914E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9CD3-C45F-429F-95A8-837E324DFBF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40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8559D-00A7-EDEC-4648-22E6B318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4A007-B346-9D08-43C8-690D1AC56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2E1D7-BF6D-00AB-28F1-3F1E8EDC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0D189-17AA-7FDE-AA08-D9F86712A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F56A1-F0BF-9E55-7859-1221A55B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758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B1134-2C89-47E2-ADBD-3D567F66A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C5D22-2E5D-428E-922B-42C70B7BA6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DCE5C-545B-4E06-A445-BA4A3900A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CD5495-1FFE-4ABD-92F1-D7207B374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971984-370A-4E7F-8051-A5D8023BA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F68516-FC6A-4282-87DB-F7966F4E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9ACE-5CFE-4AE7-B658-6CF8073D42FF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34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7FF43-F6B6-4F9E-AA90-5789C55C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E5EB1-82C7-4664-BD2D-497464FD1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CE5624-2A51-4948-AC3D-153D42058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9ED164-9C2D-4EB6-B0AD-17C508ADAE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44964-CD5F-4E78-90DB-C981DB2B3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DBCCED-49EE-42D1-9B59-4AA315A1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68084A-01A0-4D6B-8C6C-7E7868B29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96E189-85E6-4005-A45C-0FEF735A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8A8-918D-487E-A68E-E1147EC4186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32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CD912-3180-4FF4-9FD2-83F58EFC7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B440E1-0A5A-4D65-BB15-2504A1B03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36212F-0EDE-49C8-A895-7D927172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58708-3F55-4574-AB81-02D9C979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6E0E-12E8-4F60-AA4C-2D244E5456EC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77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F3DD58-9276-410C-AF6C-7D5D1EBFD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F32367-9DC6-460C-AB8E-A7891D725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6418EF-E8B5-4976-B327-89696CF5A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7B28-9747-4E84-B604-46E657738A9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7634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A44A-5ED3-4475-AED9-C9EA2B89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9986-40EC-43F4-B9A3-BA9464C32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F9401-3A32-4777-80C5-2970CC106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687432-0049-40BB-8096-0E3F71353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8DB4A5-8C20-463C-9636-D42B52BE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6976F-B1E2-4994-8F41-545902D6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CE46-A05B-4D33-91D8-6AE2484A13E9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166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D0E99-C51D-4E04-AA44-5410D8C7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0FA9D7-92C5-4932-8BD7-C9983459F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A2976-D5BB-4A41-9312-155E4E537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15652-DFC4-444D-879B-2A6372F46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3DCA6-62AA-4911-9858-06FA49089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47248-5AEE-47AB-9F7F-FAB2F396A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8A20-F7A3-41F1-BDEB-FDFA73989A6D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6149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108B5-811A-4196-9CD7-0B5BCC4B2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6677E-F470-4938-B1A5-FB308A311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85A05-ACA6-4C3B-8A27-82D89B1D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EF5E8-962A-42AD-A420-FE011F14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104B0-F5E9-4C99-9EFA-E97BC759B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655-6099-49A5-A5B3-294E30F1778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366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943C10-B4B0-4CC7-83CA-1E90E32DAA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C8B11-D57D-4C8D-A4A3-53B0AC46B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5FE77-960F-4044-9C6F-685A5B7BC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5B594-C5C6-479C-91AF-9764975BF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DE4F1-D15D-4E04-9E27-6010CE2A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D138-390D-42D6-A3F9-214C2077893E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6550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984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8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0BCC-4B1E-0F50-7EE9-2ABD25F1C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A26045-639B-4BF7-7A4C-0E7EF7CAD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616A0-A22E-0BB1-3BF6-D9327D988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42627-AA6F-6FB5-C8F2-2E4F039D5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EDD87-FAFA-0500-29BE-C9D3DA6B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22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049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835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87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244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072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311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30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322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1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5AFF39-DAFE-4E60-84ED-E1354DF911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419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018E4-E93B-B0D5-0D0B-0B26F7275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9F9AB-5A02-0286-D52B-BD5EFB5C4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D70360-73B2-470D-5A8E-600C26E1D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52CAF-B5B9-33B9-D8C2-97322FEA9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A18D3-1FAA-DB60-551D-A99E6DB7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CD7A23-970C-61B3-ADAE-8E7E2DA28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4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37589-E851-C96E-7921-96EEA1C6F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05ED6-A405-2AFA-1968-06E3A215D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41176E-C1EF-CF61-56E1-0CA2FEE48E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42CD33-721C-3007-B7AE-1154B0BEC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011AC-DE3F-B9D3-DE40-1188C8AD6D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F13BA3-4DD7-6D80-74BF-574D061A7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4A1F9E-93F7-3FBE-CEB4-B9E65F54F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521675-02F3-1602-6214-C5EFB836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6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5035B-C241-AAE0-F90C-0AB7C9F21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77CBA2-1520-3835-DFA5-F740A8D2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4462FA-EDFC-11B0-59D3-D6FFBBF52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C5CF5-30AB-28AF-ACBD-FDBEDB4C4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1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7523B3-C33B-09CE-E29F-98C88495C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426ADD-05FA-16DA-9980-019909A4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F2BD7-0F6F-D839-E1EB-FC929835D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2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42693-0A47-A3B1-ADE5-1B8B0253B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CB3E1-F00E-028A-3601-D8EEA368E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31129-28F4-5BEA-B248-DE868A78A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94006-A5FE-3313-6E02-930D99BB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4E765-A3FA-AF17-D553-31A11BDD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8D458-AFDB-454D-5CA7-65898978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4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2C6AC-4654-55FF-B151-1439B030F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CFF3CC-4466-856B-699F-89EECE1E4B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8C2BC9-6C1D-47AF-47C9-02AF622CD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A889B-BA4B-0868-A218-EFAE5715D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43B70-11D5-DB26-3F38-5299EEE8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7026B-5612-063F-EDF5-347A1660D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782B7A-8174-A94C-F38E-D7B2C2165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06E55-E6DB-D6AD-32B3-12B7108EA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F4D0-AF4F-07FB-672B-98CCB038D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251FC-F8B9-433F-B6B5-3286F40141A8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A2AB8-4E12-A264-1429-1B82527AA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B40DA-C2DD-03D5-9F4F-3DB51876D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A45A2-AE72-466E-951D-F53366EB6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6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380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333">
                <a:solidFill>
                  <a:schemeClr val="dk2"/>
                </a:solidFill>
              </a:defRPr>
            </a:lvl1pPr>
            <a:lvl2pPr lvl="1" algn="r" rtl="0">
              <a:buNone/>
              <a:defRPr sz="1333">
                <a:solidFill>
                  <a:schemeClr val="dk2"/>
                </a:solidFill>
              </a:defRPr>
            </a:lvl2pPr>
            <a:lvl3pPr lvl="2" algn="r" rtl="0">
              <a:buNone/>
              <a:defRPr sz="1333">
                <a:solidFill>
                  <a:schemeClr val="dk2"/>
                </a:solidFill>
              </a:defRPr>
            </a:lvl3pPr>
            <a:lvl4pPr lvl="3" algn="r" rtl="0">
              <a:buNone/>
              <a:defRPr sz="1333">
                <a:solidFill>
                  <a:schemeClr val="dk2"/>
                </a:solidFill>
              </a:defRPr>
            </a:lvl4pPr>
            <a:lvl5pPr lvl="4" algn="r" rtl="0">
              <a:buNone/>
              <a:defRPr sz="1333">
                <a:solidFill>
                  <a:schemeClr val="dk2"/>
                </a:solidFill>
              </a:defRPr>
            </a:lvl5pPr>
            <a:lvl6pPr lvl="5" algn="r" rtl="0">
              <a:buNone/>
              <a:defRPr sz="1333">
                <a:solidFill>
                  <a:schemeClr val="dk2"/>
                </a:solidFill>
              </a:defRPr>
            </a:lvl6pPr>
            <a:lvl7pPr lvl="6" algn="r" rtl="0">
              <a:buNone/>
              <a:defRPr sz="1333">
                <a:solidFill>
                  <a:schemeClr val="dk2"/>
                </a:solidFill>
              </a:defRPr>
            </a:lvl7pPr>
            <a:lvl8pPr lvl="7" algn="r" rtl="0">
              <a:buNone/>
              <a:defRPr sz="1333">
                <a:solidFill>
                  <a:schemeClr val="dk2"/>
                </a:solidFill>
              </a:defRPr>
            </a:lvl8pPr>
            <a:lvl9pPr lvl="8" algn="r" rtl="0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7881506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B88E0A-A312-48B2-AD45-C33801621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F5AB2-FA1E-4D1E-B88D-468CFA9A0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58F2F-0EC0-4A27-89F0-4F10D21EF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4D2AB-DD58-4746-B875-8D90D23E26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429DF-F118-4ED8-A695-98CA0DBD16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23011-8E1E-4F13-86FE-11FCBA42B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CFE3-553D-4D67-B17E-45793350FDE1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4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E163-3E7E-49C6-AADB-B39EE831997B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276C5-A428-40F0-9F05-03B719084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4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https://cth.edu.vn/wp-content/uploads/2018/03/phuong-phap-hoc-hop-tac-think-pair-share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952937" y="269767"/>
            <a:ext cx="9270355" cy="1219200"/>
          </a:xfrm>
          <a:prstGeom prst="roundRect">
            <a:avLst/>
          </a:prstGeom>
          <a:solidFill>
            <a:srgbClr val="BBE0E3"/>
          </a:solidFill>
          <a:ln w="12700" cap="flat" cmpd="sng" algn="ctr">
            <a:solidFill>
              <a:srgbClr val="BBE0E3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BÀI 4: HÀI KỊCH VÀ TRUYỆN CƯỜI</a:t>
            </a:r>
            <a:endParaRPr lang="en-US" sz="32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761999" y="1488967"/>
            <a:ext cx="11260111" cy="4986784"/>
          </a:xfrm>
          <a:prstGeom prst="horizontalScroll">
            <a:avLst/>
          </a:prstGeom>
          <a:solidFill>
            <a:srgbClr val="BBE0E3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VIẾT: NGHỊ LUẬN VỀ MỘT VẤN ĐỀ CỦA ĐỜI SỐNG </a:t>
            </a:r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nghị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đời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664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3702" y="415899"/>
            <a:ext cx="10938298" cy="6026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17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Bước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2</a:t>
            </a:r>
            <a:r>
              <a:rPr lang="vi-VN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: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và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lập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dàn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</a:t>
            </a:r>
            <a:endParaRPr lang="en-US" sz="3733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r>
              <a:rPr lang="en-US" dirty="0"/>
              <a:t>-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thèm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”: “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ở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nỗ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图片 10">
            <a:extLst>
              <a:ext uri="{FF2B5EF4-FFF2-40B4-BE49-F238E27FC236}">
                <a16:creationId xmlns:a16="http://schemas.microsoft.com/office/drawing/2014/main" id="{E2AC7E45-0F67-B9C4-4F6A-01BF9E9DF7E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1" t="5165" b="39679"/>
          <a:stretch/>
        </p:blipFill>
        <p:spPr>
          <a:xfrm rot="3502211" flipH="1">
            <a:off x="-203342" y="-220731"/>
            <a:ext cx="1759959" cy="198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9657" y="230077"/>
            <a:ext cx="11872685" cy="6206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170">
              <a:spcBef>
                <a:spcPts val="800"/>
              </a:spcBef>
              <a:spcAft>
                <a:spcPts val="800"/>
              </a:spcAft>
            </a:pPr>
            <a:r>
              <a:rPr lang="en-US" sz="3733" b="1" kern="6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Bước</a:t>
            </a:r>
            <a:r>
              <a:rPr lang="en-US" sz="3733" b="1" kern="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2</a:t>
            </a:r>
            <a:r>
              <a:rPr lang="vi-VN" sz="3733" b="1" kern="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: </a:t>
            </a:r>
            <a:r>
              <a:rPr lang="en-US" sz="3733" b="1" kern="6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733" b="1" kern="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 </a:t>
            </a:r>
            <a:r>
              <a:rPr lang="en-US" sz="3733" b="1" kern="6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và</a:t>
            </a:r>
            <a:r>
              <a:rPr lang="en-US" sz="3733" b="1" kern="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b="1" kern="6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lập</a:t>
            </a:r>
            <a:r>
              <a:rPr lang="en-US" sz="3733" b="1" kern="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b="1" kern="6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dàn</a:t>
            </a:r>
            <a:r>
              <a:rPr lang="en-US" sz="3733" b="1" kern="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</a:t>
            </a:r>
            <a:endParaRPr lang="en-US" sz="3733" kern="6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algn="just" defTabSz="1219170">
              <a:spcBef>
                <a:spcPts val="800"/>
              </a:spcBef>
              <a:spcAft>
                <a:spcPts val="800"/>
              </a:spcAft>
            </a:pPr>
            <a:r>
              <a:rPr lang="en-US" sz="3733" b="1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a) </a:t>
            </a:r>
            <a:r>
              <a:rPr lang="en-US" sz="3733" b="1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733" b="1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</a:t>
            </a:r>
            <a:endParaRPr lang="en-US" sz="3733" kern="6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algn="just" defTabSz="1219170">
              <a:spcBef>
                <a:spcPts val="800"/>
              </a:spcBef>
              <a:spcAft>
                <a:spcPts val="800"/>
              </a:spcAft>
            </a:pP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 </a:t>
            </a: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bằng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cách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trả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lời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các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câu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kern="6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hỏi</a:t>
            </a:r>
            <a:r>
              <a:rPr lang="en-US" sz="3733" kern="6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:</a:t>
            </a:r>
            <a:endParaRPr lang="en-US" sz="3733" kern="6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lvl="0"/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lvl="0"/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 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</a:p>
          <a:p>
            <a:pPr lvl="0"/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8734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67411"/>
            <a:ext cx="11872685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170">
              <a:spcBef>
                <a:spcPts val="800"/>
              </a:spcBef>
              <a:spcAft>
                <a:spcPts val="800"/>
              </a:spcAft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Bước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2</a:t>
            </a:r>
            <a:r>
              <a:rPr lang="vi-VN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: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lập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dàn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algn="just" defTabSz="1219170">
              <a:spcBef>
                <a:spcPts val="800"/>
              </a:spcBef>
              <a:spcAft>
                <a:spcPts val="800"/>
              </a:spcAft>
            </a:pP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a) </a:t>
            </a:r>
            <a:r>
              <a:rPr lang="en-US" sz="3200" b="1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</a:t>
            </a:r>
            <a:endParaRPr lang="en-US" sz="32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algn="just" defTabSz="1219170">
              <a:spcBef>
                <a:spcPts val="800"/>
              </a:spcBef>
              <a:spcAft>
                <a:spcPts val="800"/>
              </a:spcAft>
            </a:pP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bằng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cách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trả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lời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các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câu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hỏi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:</a:t>
            </a:r>
            <a:endParaRPr lang="en-US" sz="32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lvl="0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ngừa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lây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</p:txBody>
      </p:sp>
    </p:spTree>
    <p:extLst>
      <p:ext uri="{BB962C8B-B14F-4D97-AF65-F5344CB8AC3E}">
        <p14:creationId xmlns:p14="http://schemas.microsoft.com/office/powerpoint/2010/main" val="369041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9657" y="268807"/>
            <a:ext cx="1187268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 -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32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9615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141" y="229315"/>
            <a:ext cx="2856808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1219170">
              <a:lnSpc>
                <a:spcPct val="115000"/>
              </a:lnSpc>
            </a:pP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2.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THỰC HÀNH 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115" y="679780"/>
            <a:ext cx="11872685" cy="329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17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Bước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2</a:t>
            </a:r>
            <a:r>
              <a:rPr lang="vi-VN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: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và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lập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dàn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</a:t>
            </a:r>
            <a:endParaRPr lang="en-US" sz="3733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algn="just" defTabSz="121917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endParaRPr lang="en-US" sz="3733" dirty="0">
              <a:solidFill>
                <a:srgbClr val="FFFFFF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endParaRPr lang="en-US" sz="3733" dirty="0">
              <a:solidFill>
                <a:srgbClr val="FFFFFF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endParaRPr lang="en-US" sz="3733" dirty="0">
              <a:solidFill>
                <a:srgbClr val="FFFFFF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565" y="1298412"/>
            <a:ext cx="2803973" cy="700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121917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</a:pPr>
            <a:r>
              <a:rPr lang="en-US" sz="3733" b="1" kern="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b) </a:t>
            </a:r>
            <a:r>
              <a:rPr lang="en-US" sz="3733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Lập</a:t>
            </a:r>
            <a:r>
              <a:rPr lang="en-US" sz="3733" b="1" kern="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733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dàn</a:t>
            </a:r>
            <a:r>
              <a:rPr lang="en-US" sz="3733" b="1" kern="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ý</a:t>
            </a:r>
            <a:endParaRPr lang="en-US" sz="3733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413" y="2082215"/>
            <a:ext cx="11075400" cy="1755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115000"/>
              </a:lnSpc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PHIẾU HỌC TẬP 02: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lí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lẽ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bằng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chứng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cho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văn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nghị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luận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defTabSz="1219170">
              <a:lnSpc>
                <a:spcPct val="11500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    </a:t>
            </a:r>
            <a:endParaRPr lang="en-US" sz="3200" dirty="0">
              <a:solidFill>
                <a:prstClr val="black"/>
              </a:solidFill>
              <a:latin typeface="Calibri" panose="020F0502020204030204"/>
              <a:cs typeface="Arial"/>
              <a:sym typeface="Arial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229869"/>
              </p:ext>
            </p:extLst>
          </p:nvPr>
        </p:nvGraphicFramePr>
        <p:xfrm>
          <a:off x="117115" y="3537053"/>
          <a:ext cx="11929742" cy="2772664"/>
        </p:xfrm>
        <a:graphic>
          <a:graphicData uri="http://schemas.openxmlformats.org/drawingml/2006/table">
            <a:tbl>
              <a:tblPr firstRow="1" firstCol="1" bandRow="1"/>
              <a:tblGrid>
                <a:gridCol w="1207265">
                  <a:extLst>
                    <a:ext uri="{9D8B030D-6E8A-4147-A177-3AD203B41FA5}">
                      <a16:colId xmlns:a16="http://schemas.microsoft.com/office/drawing/2014/main" val="645286893"/>
                    </a:ext>
                  </a:extLst>
                </a:gridCol>
                <a:gridCol w="4699048">
                  <a:extLst>
                    <a:ext uri="{9D8B030D-6E8A-4147-A177-3AD203B41FA5}">
                      <a16:colId xmlns:a16="http://schemas.microsoft.com/office/drawing/2014/main" val="224644905"/>
                    </a:ext>
                  </a:extLst>
                </a:gridCol>
                <a:gridCol w="6023429">
                  <a:extLst>
                    <a:ext uri="{9D8B030D-6E8A-4147-A177-3AD203B41FA5}">
                      <a16:colId xmlns:a16="http://schemas.microsoft.com/office/drawing/2014/main" val="616366597"/>
                    </a:ext>
                  </a:extLst>
                </a:gridCol>
              </a:tblGrid>
              <a:tr h="68783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>
                          <a:solidFill>
                            <a:srgbClr val="1F1E1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4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 err="1">
                          <a:solidFill>
                            <a:srgbClr val="1F1E1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4300" dirty="0">
                          <a:solidFill>
                            <a:srgbClr val="1F1E1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300" dirty="0" err="1">
                          <a:solidFill>
                            <a:srgbClr val="1F1E1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endParaRPr lang="en-US" sz="4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>
                          <a:solidFill>
                            <a:srgbClr val="1F1E1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 chứng</a:t>
                      </a:r>
                      <a:endParaRPr lang="en-US" sz="4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697201"/>
                  </a:ext>
                </a:extLst>
              </a:tr>
              <a:tr h="68783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1182675"/>
                  </a:ext>
                </a:extLst>
              </a:tr>
              <a:tr h="68783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42052"/>
                  </a:ext>
                </a:extLst>
              </a:tr>
              <a:tr h="68783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3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280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452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46436" y="-18637"/>
            <a:ext cx="2856808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1219170">
              <a:lnSpc>
                <a:spcPct val="115000"/>
              </a:lnSpc>
            </a:pP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2.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THỰC HÀNH 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20387" y="1082943"/>
            <a:ext cx="9363456" cy="978752"/>
          </a:xfrm>
          <a:custGeom>
            <a:avLst/>
            <a:gdLst>
              <a:gd name="connsiteX0" fmla="*/ 0 w 6908800"/>
              <a:gd name="connsiteY0" fmla="*/ 162560 h 1625600"/>
              <a:gd name="connsiteX1" fmla="*/ 162560 w 6908800"/>
              <a:gd name="connsiteY1" fmla="*/ 0 h 1625600"/>
              <a:gd name="connsiteX2" fmla="*/ 6746240 w 6908800"/>
              <a:gd name="connsiteY2" fmla="*/ 0 h 1625600"/>
              <a:gd name="connsiteX3" fmla="*/ 6908800 w 6908800"/>
              <a:gd name="connsiteY3" fmla="*/ 162560 h 1625600"/>
              <a:gd name="connsiteX4" fmla="*/ 6908800 w 6908800"/>
              <a:gd name="connsiteY4" fmla="*/ 1463040 h 1625600"/>
              <a:gd name="connsiteX5" fmla="*/ 6746240 w 6908800"/>
              <a:gd name="connsiteY5" fmla="*/ 1625600 h 1625600"/>
              <a:gd name="connsiteX6" fmla="*/ 162560 w 6908800"/>
              <a:gd name="connsiteY6" fmla="*/ 1625600 h 1625600"/>
              <a:gd name="connsiteX7" fmla="*/ 0 w 6908800"/>
              <a:gd name="connsiteY7" fmla="*/ 1463040 h 1625600"/>
              <a:gd name="connsiteX8" fmla="*/ 0 w 6908800"/>
              <a:gd name="connsiteY8" fmla="*/ 16256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08800" h="1625600">
                <a:moveTo>
                  <a:pt x="0" y="162560"/>
                </a:moveTo>
                <a:cubicBezTo>
                  <a:pt x="0" y="72781"/>
                  <a:pt x="72781" y="0"/>
                  <a:pt x="162560" y="0"/>
                </a:cubicBezTo>
                <a:lnTo>
                  <a:pt x="6746240" y="0"/>
                </a:lnTo>
                <a:cubicBezTo>
                  <a:pt x="6836019" y="0"/>
                  <a:pt x="6908800" y="72781"/>
                  <a:pt x="6908800" y="162560"/>
                </a:cubicBezTo>
                <a:lnTo>
                  <a:pt x="6908800" y="1463040"/>
                </a:lnTo>
                <a:cubicBezTo>
                  <a:pt x="6908800" y="1552819"/>
                  <a:pt x="6836019" y="1625600"/>
                  <a:pt x="6746240" y="1625600"/>
                </a:cubicBezTo>
                <a:lnTo>
                  <a:pt x="162560" y="1625600"/>
                </a:lnTo>
                <a:cubicBezTo>
                  <a:pt x="72781" y="1625600"/>
                  <a:pt x="0" y="1552819"/>
                  <a:pt x="0" y="1463040"/>
                </a:cubicBezTo>
                <a:lnTo>
                  <a:pt x="0" y="162560"/>
                </a:lnTo>
                <a:close/>
              </a:path>
            </a:pathLst>
          </a:custGeom>
          <a:solidFill>
            <a:srgbClr val="A5A5A5">
              <a:hueOff val="0"/>
              <a:satOff val="0"/>
              <a:lumOff val="0"/>
              <a:alphaOff val="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spcFirstLastPara="0" vert="horz" wrap="square" lIns="205723" tIns="205723" rIns="2417623" bIns="205723" numCol="1" spcCol="1270" anchor="ctr" anchorCtr="0">
            <a:noAutofit/>
          </a:bodyPr>
          <a:lstStyle/>
          <a:p>
            <a:pPr defTabSz="16594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vi-VN" sz="3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ở</a:t>
            </a:r>
            <a:r>
              <a:rPr lang="vi-VN" sz="3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bài</a:t>
            </a:r>
            <a:r>
              <a:rPr lang="vi-VN" sz="36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: Nêu v</a:t>
            </a:r>
            <a:r>
              <a:rPr lang="en-US" sz="36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ấ</a:t>
            </a:r>
            <a:r>
              <a:rPr lang="vi-VN" sz="36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 đề cần bàn luận.</a:t>
            </a:r>
            <a:endParaRPr lang="en-US" sz="36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6429" y="346640"/>
            <a:ext cx="2803973" cy="700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121917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</a:pPr>
            <a:r>
              <a:rPr lang="en-US" sz="3733" b="1" kern="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b) </a:t>
            </a:r>
            <a:r>
              <a:rPr lang="en-US" sz="3733" b="1" kern="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Lập</a:t>
            </a:r>
            <a:r>
              <a:rPr lang="en-US" sz="3733" b="1" kern="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3733" b="1" kern="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dàn</a:t>
            </a:r>
            <a:r>
              <a:rPr lang="en-US" sz="3733" b="1" kern="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ý</a:t>
            </a:r>
            <a:endParaRPr lang="en-US" sz="3733" kern="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049468" y="2700139"/>
            <a:ext cx="10528491" cy="1652400"/>
          </a:xfrm>
          <a:custGeom>
            <a:avLst/>
            <a:gdLst>
              <a:gd name="connsiteX0" fmla="*/ 0 w 6908800"/>
              <a:gd name="connsiteY0" fmla="*/ 162560 h 1625600"/>
              <a:gd name="connsiteX1" fmla="*/ 162560 w 6908800"/>
              <a:gd name="connsiteY1" fmla="*/ 0 h 1625600"/>
              <a:gd name="connsiteX2" fmla="*/ 6746240 w 6908800"/>
              <a:gd name="connsiteY2" fmla="*/ 0 h 1625600"/>
              <a:gd name="connsiteX3" fmla="*/ 6908800 w 6908800"/>
              <a:gd name="connsiteY3" fmla="*/ 162560 h 1625600"/>
              <a:gd name="connsiteX4" fmla="*/ 6908800 w 6908800"/>
              <a:gd name="connsiteY4" fmla="*/ 1463040 h 1625600"/>
              <a:gd name="connsiteX5" fmla="*/ 6746240 w 6908800"/>
              <a:gd name="connsiteY5" fmla="*/ 1625600 h 1625600"/>
              <a:gd name="connsiteX6" fmla="*/ 162560 w 6908800"/>
              <a:gd name="connsiteY6" fmla="*/ 1625600 h 1625600"/>
              <a:gd name="connsiteX7" fmla="*/ 0 w 6908800"/>
              <a:gd name="connsiteY7" fmla="*/ 1463040 h 1625600"/>
              <a:gd name="connsiteX8" fmla="*/ 0 w 6908800"/>
              <a:gd name="connsiteY8" fmla="*/ 16256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08800" h="1625600">
                <a:moveTo>
                  <a:pt x="0" y="162560"/>
                </a:moveTo>
                <a:cubicBezTo>
                  <a:pt x="0" y="72781"/>
                  <a:pt x="72781" y="0"/>
                  <a:pt x="162560" y="0"/>
                </a:cubicBezTo>
                <a:lnTo>
                  <a:pt x="6746240" y="0"/>
                </a:lnTo>
                <a:cubicBezTo>
                  <a:pt x="6836019" y="0"/>
                  <a:pt x="6908800" y="72781"/>
                  <a:pt x="6908800" y="162560"/>
                </a:cubicBezTo>
                <a:lnTo>
                  <a:pt x="6908800" y="1463040"/>
                </a:lnTo>
                <a:cubicBezTo>
                  <a:pt x="6908800" y="1552819"/>
                  <a:pt x="6836019" y="1625600"/>
                  <a:pt x="6746240" y="1625600"/>
                </a:cubicBezTo>
                <a:lnTo>
                  <a:pt x="162560" y="1625600"/>
                </a:lnTo>
                <a:cubicBezTo>
                  <a:pt x="72781" y="1625600"/>
                  <a:pt x="0" y="1552819"/>
                  <a:pt x="0" y="1463040"/>
                </a:cubicBezTo>
                <a:lnTo>
                  <a:pt x="0" y="162560"/>
                </a:lnTo>
                <a:close/>
              </a:path>
            </a:pathLst>
          </a:custGeom>
          <a:solidFill>
            <a:srgbClr val="A5A5A5">
              <a:hueOff val="1355300"/>
              <a:satOff val="50000"/>
              <a:lumOff val="-7353"/>
              <a:alphaOff val="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spcFirstLastPara="0" vert="horz" wrap="square" lIns="205723" tIns="205723" rIns="2427377" bIns="205723" numCol="1" spcCol="1270" anchor="ctr" anchorCtr="0">
            <a:noAutofit/>
          </a:bodyPr>
          <a:lstStyle/>
          <a:p>
            <a:pPr defTabSz="16594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3733" dirty="0">
              <a:solidFill>
                <a:prstClr val="white"/>
              </a:solidFill>
              <a:latin typeface="Calibri Light" panose="020F0302020204030204"/>
              <a:cs typeface="Arial"/>
              <a:sym typeface="Arial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949451" y="5004961"/>
            <a:ext cx="10148342" cy="1654477"/>
          </a:xfrm>
          <a:custGeom>
            <a:avLst/>
            <a:gdLst>
              <a:gd name="connsiteX0" fmla="*/ 0 w 6908800"/>
              <a:gd name="connsiteY0" fmla="*/ 162560 h 1625600"/>
              <a:gd name="connsiteX1" fmla="*/ 162560 w 6908800"/>
              <a:gd name="connsiteY1" fmla="*/ 0 h 1625600"/>
              <a:gd name="connsiteX2" fmla="*/ 6746240 w 6908800"/>
              <a:gd name="connsiteY2" fmla="*/ 0 h 1625600"/>
              <a:gd name="connsiteX3" fmla="*/ 6908800 w 6908800"/>
              <a:gd name="connsiteY3" fmla="*/ 162560 h 1625600"/>
              <a:gd name="connsiteX4" fmla="*/ 6908800 w 6908800"/>
              <a:gd name="connsiteY4" fmla="*/ 1463040 h 1625600"/>
              <a:gd name="connsiteX5" fmla="*/ 6746240 w 6908800"/>
              <a:gd name="connsiteY5" fmla="*/ 1625600 h 1625600"/>
              <a:gd name="connsiteX6" fmla="*/ 162560 w 6908800"/>
              <a:gd name="connsiteY6" fmla="*/ 1625600 h 1625600"/>
              <a:gd name="connsiteX7" fmla="*/ 0 w 6908800"/>
              <a:gd name="connsiteY7" fmla="*/ 1463040 h 1625600"/>
              <a:gd name="connsiteX8" fmla="*/ 0 w 6908800"/>
              <a:gd name="connsiteY8" fmla="*/ 16256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08800" h="1625600">
                <a:moveTo>
                  <a:pt x="0" y="162560"/>
                </a:moveTo>
                <a:cubicBezTo>
                  <a:pt x="0" y="72781"/>
                  <a:pt x="72781" y="0"/>
                  <a:pt x="162560" y="0"/>
                </a:cubicBezTo>
                <a:lnTo>
                  <a:pt x="6746240" y="0"/>
                </a:lnTo>
                <a:cubicBezTo>
                  <a:pt x="6836019" y="0"/>
                  <a:pt x="6908800" y="72781"/>
                  <a:pt x="6908800" y="162560"/>
                </a:cubicBezTo>
                <a:lnTo>
                  <a:pt x="6908800" y="1463040"/>
                </a:lnTo>
                <a:cubicBezTo>
                  <a:pt x="6908800" y="1552819"/>
                  <a:pt x="6836019" y="1625600"/>
                  <a:pt x="6746240" y="1625600"/>
                </a:cubicBezTo>
                <a:lnTo>
                  <a:pt x="162560" y="1625600"/>
                </a:lnTo>
                <a:cubicBezTo>
                  <a:pt x="72781" y="1625600"/>
                  <a:pt x="0" y="1552819"/>
                  <a:pt x="0" y="1463040"/>
                </a:cubicBezTo>
                <a:lnTo>
                  <a:pt x="0" y="162560"/>
                </a:lnTo>
                <a:close/>
              </a:path>
            </a:pathLst>
          </a:custGeom>
          <a:solidFill>
            <a:srgbClr val="A5A5A5">
              <a:hueOff val="2710599"/>
              <a:satOff val="100000"/>
              <a:lumOff val="-14706"/>
              <a:alphaOff val="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spcFirstLastPara="0" vert="horz" wrap="square" lIns="205723" tIns="205723" rIns="2427377" bIns="205723" numCol="1" spcCol="1270" anchor="ctr" anchorCtr="0">
            <a:noAutofit/>
          </a:bodyPr>
          <a:lstStyle/>
          <a:p>
            <a:pPr defTabSz="16594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3733" dirty="0">
              <a:solidFill>
                <a:prstClr val="white"/>
              </a:solidFill>
              <a:latin typeface="Calibri Light" panose="020F0302020204030204"/>
              <a:cs typeface="Arial"/>
              <a:sym typeface="Arial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8709275" y="1702396"/>
            <a:ext cx="1610240" cy="982047"/>
          </a:xfrm>
          <a:custGeom>
            <a:avLst/>
            <a:gdLst>
              <a:gd name="connsiteX0" fmla="*/ 0 w 1056640"/>
              <a:gd name="connsiteY0" fmla="*/ 581152 h 1056640"/>
              <a:gd name="connsiteX1" fmla="*/ 237744 w 1056640"/>
              <a:gd name="connsiteY1" fmla="*/ 581152 h 1056640"/>
              <a:gd name="connsiteX2" fmla="*/ 237744 w 1056640"/>
              <a:gd name="connsiteY2" fmla="*/ 0 h 1056640"/>
              <a:gd name="connsiteX3" fmla="*/ 818896 w 1056640"/>
              <a:gd name="connsiteY3" fmla="*/ 0 h 1056640"/>
              <a:gd name="connsiteX4" fmla="*/ 818896 w 1056640"/>
              <a:gd name="connsiteY4" fmla="*/ 581152 h 1056640"/>
              <a:gd name="connsiteX5" fmla="*/ 1056640 w 1056640"/>
              <a:gd name="connsiteY5" fmla="*/ 581152 h 1056640"/>
              <a:gd name="connsiteX6" fmla="*/ 528320 w 1056640"/>
              <a:gd name="connsiteY6" fmla="*/ 1056640 h 1056640"/>
              <a:gd name="connsiteX7" fmla="*/ 0 w 1056640"/>
              <a:gd name="connsiteY7" fmla="*/ 581152 h 1056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6640" h="1056640">
                <a:moveTo>
                  <a:pt x="0" y="581152"/>
                </a:moveTo>
                <a:lnTo>
                  <a:pt x="237744" y="581152"/>
                </a:lnTo>
                <a:lnTo>
                  <a:pt x="237744" y="0"/>
                </a:lnTo>
                <a:lnTo>
                  <a:pt x="818896" y="0"/>
                </a:lnTo>
                <a:lnTo>
                  <a:pt x="818896" y="581152"/>
                </a:lnTo>
                <a:lnTo>
                  <a:pt x="1056640" y="581152"/>
                </a:lnTo>
                <a:lnTo>
                  <a:pt x="528320" y="1056640"/>
                </a:lnTo>
                <a:lnTo>
                  <a:pt x="0" y="581152"/>
                </a:lnTo>
                <a:close/>
              </a:path>
            </a:pathLst>
          </a:custGeom>
          <a:solidFill>
            <a:srgbClr val="A5A5A5">
              <a:tint val="40000"/>
              <a:alpha val="90000"/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rgbClr val="A5A5A5">
                <a:tint val="40000"/>
                <a:alpha val="9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377952" tIns="60960" rIns="377952" bIns="409651" numCol="1" spcCol="1270" anchor="ctr" anchorCtr="0">
            <a:noAutofit/>
          </a:bodyPr>
          <a:lstStyle/>
          <a:p>
            <a:pPr algn="ctr" defTabSz="213354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48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0646688" y="4105064"/>
            <a:ext cx="1610240" cy="982047"/>
          </a:xfrm>
          <a:custGeom>
            <a:avLst/>
            <a:gdLst>
              <a:gd name="connsiteX0" fmla="*/ 0 w 1056640"/>
              <a:gd name="connsiteY0" fmla="*/ 581152 h 1056640"/>
              <a:gd name="connsiteX1" fmla="*/ 237744 w 1056640"/>
              <a:gd name="connsiteY1" fmla="*/ 581152 h 1056640"/>
              <a:gd name="connsiteX2" fmla="*/ 237744 w 1056640"/>
              <a:gd name="connsiteY2" fmla="*/ 0 h 1056640"/>
              <a:gd name="connsiteX3" fmla="*/ 818896 w 1056640"/>
              <a:gd name="connsiteY3" fmla="*/ 0 h 1056640"/>
              <a:gd name="connsiteX4" fmla="*/ 818896 w 1056640"/>
              <a:gd name="connsiteY4" fmla="*/ 581152 h 1056640"/>
              <a:gd name="connsiteX5" fmla="*/ 1056640 w 1056640"/>
              <a:gd name="connsiteY5" fmla="*/ 581152 h 1056640"/>
              <a:gd name="connsiteX6" fmla="*/ 528320 w 1056640"/>
              <a:gd name="connsiteY6" fmla="*/ 1056640 h 1056640"/>
              <a:gd name="connsiteX7" fmla="*/ 0 w 1056640"/>
              <a:gd name="connsiteY7" fmla="*/ 581152 h 1056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6640" h="1056640">
                <a:moveTo>
                  <a:pt x="0" y="581152"/>
                </a:moveTo>
                <a:lnTo>
                  <a:pt x="237744" y="581152"/>
                </a:lnTo>
                <a:lnTo>
                  <a:pt x="237744" y="0"/>
                </a:lnTo>
                <a:lnTo>
                  <a:pt x="818896" y="0"/>
                </a:lnTo>
                <a:lnTo>
                  <a:pt x="818896" y="581152"/>
                </a:lnTo>
                <a:lnTo>
                  <a:pt x="1056640" y="581152"/>
                </a:lnTo>
                <a:lnTo>
                  <a:pt x="528320" y="1056640"/>
                </a:lnTo>
                <a:lnTo>
                  <a:pt x="0" y="581152"/>
                </a:lnTo>
                <a:close/>
              </a:path>
            </a:pathLst>
          </a:custGeom>
          <a:solidFill>
            <a:srgbClr val="A5A5A5">
              <a:tint val="40000"/>
              <a:alpha val="90000"/>
              <a:hueOff val="2029141"/>
              <a:satOff val="100000"/>
              <a:lumOff val="1779"/>
              <a:alphaOff val="0"/>
            </a:srgbClr>
          </a:solidFill>
          <a:ln w="12700" cap="flat" cmpd="sng" algn="ctr">
            <a:solidFill>
              <a:srgbClr val="A5A5A5">
                <a:tint val="40000"/>
                <a:alpha val="90000"/>
                <a:hueOff val="2029141"/>
                <a:satOff val="100000"/>
                <a:lumOff val="1779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377952" tIns="60960" rIns="377952" bIns="409651" numCol="1" spcCol="1270" anchor="ctr" anchorCtr="0">
            <a:noAutofit/>
          </a:bodyPr>
          <a:lstStyle/>
          <a:p>
            <a:pPr algn="ctr" defTabSz="213354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48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3466" y="2761840"/>
            <a:ext cx="10148342" cy="2111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594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3733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   </a:t>
            </a:r>
            <a:r>
              <a:rPr lang="vi-VN" sz="32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  <a:sym typeface="Arial"/>
              </a:rPr>
              <a:t>Thân bài</a:t>
            </a:r>
            <a:r>
              <a:rPr lang="vi-VN" sz="32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  <a:sym typeface="Arial"/>
              </a:rPr>
              <a:t>: </a:t>
            </a:r>
            <a:r>
              <a:rPr lang="vi-VN" sz="3200" dirty="0">
                <a:solidFill>
                  <a:schemeClr val="bg1"/>
                </a:solidFill>
                <a:latin typeface="+mj-lt"/>
              </a:rPr>
              <a:t>Lần lượt trình bày ý kiến  theo một tr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ì</a:t>
            </a:r>
            <a:r>
              <a:rPr lang="vi-VN" sz="3200" dirty="0">
                <a:solidFill>
                  <a:schemeClr val="bg1"/>
                </a:solidFill>
                <a:latin typeface="+mj-lt"/>
              </a:rPr>
              <a:t>nh tự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: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3200" dirty="0">
                <a:solidFill>
                  <a:schemeClr val="bg1"/>
                </a:solidFill>
                <a:latin typeface="+mj-lt"/>
              </a:rPr>
              <a:t> để làm sáng tỏ vấn đề đã nêu ở mở bài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.</a:t>
            </a:r>
          </a:p>
          <a:p>
            <a:pPr defTabSz="16594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3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949451" y="2862648"/>
            <a:ext cx="2462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sz="2400" kern="0">
                <a:solidFill>
                  <a:srgbClr val="043B3B"/>
                </a:solidFill>
                <a:latin typeface="Arial" panose="020B0604020202020204" pitchFamily="34" charset="0"/>
                <a:cs typeface="Arial"/>
                <a:sym typeface="Arial"/>
              </a:rPr>
            </a:br>
            <a:endParaRPr lang="en-US" sz="2400" kern="0">
              <a:solidFill>
                <a:srgbClr val="043B3B"/>
              </a:solidFill>
              <a:latin typeface="Arial" panose="020B0604020202020204" pitchFamily="34" charset="0"/>
              <a:cs typeface="Arial"/>
              <a:sym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52413" y="5311031"/>
            <a:ext cx="9225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học cho thế hệ trẻ ngày nay.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47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4852" y="781317"/>
          <a:ext cx="11347554" cy="60766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4968">
                  <a:extLst>
                    <a:ext uri="{9D8B030D-6E8A-4147-A177-3AD203B41FA5}">
                      <a16:colId xmlns:a16="http://schemas.microsoft.com/office/drawing/2014/main" val="3873419491"/>
                    </a:ext>
                  </a:extLst>
                </a:gridCol>
                <a:gridCol w="9032586">
                  <a:extLst>
                    <a:ext uri="{9D8B030D-6E8A-4147-A177-3AD203B41FA5}">
                      <a16:colId xmlns:a16="http://schemas.microsoft.com/office/drawing/2014/main" val="2757185316"/>
                    </a:ext>
                  </a:extLst>
                </a:gridCol>
              </a:tblGrid>
              <a:tr h="8161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8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006339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2400" b="1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dắt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187906"/>
                  </a:ext>
                </a:extLst>
              </a:tr>
              <a:tr h="600360">
                <a:tc rowSpan="5"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524218"/>
                  </a:ext>
                </a:extLst>
              </a:tr>
              <a:tr h="666426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endParaRPr lang="en-US" sz="24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32320"/>
                  </a:ext>
                </a:extLst>
              </a:tr>
              <a:tr h="93075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+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khách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24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+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24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333752"/>
                  </a:ext>
                </a:extLst>
              </a:tr>
              <a:tr h="93075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xấu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364885"/>
                  </a:ext>
                </a:extLst>
              </a:tr>
              <a:tr h="99842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+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Khắc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cực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+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76703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30185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B79C554-3B2C-20DD-FD99-8CFBC0CE74A7}"/>
              </a:ext>
            </a:extLst>
          </p:cNvPr>
          <p:cNvSpPr txBox="1"/>
          <p:nvPr/>
        </p:nvSpPr>
        <p:spPr>
          <a:xfrm>
            <a:off x="619593" y="0"/>
            <a:ext cx="113475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Dàn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ý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chung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của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bài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văn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nghị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luận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vi-VN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về một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hiện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tượng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đời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sống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838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362;p35">
            <a:extLst>
              <a:ext uri="{FF2B5EF4-FFF2-40B4-BE49-F238E27FC236}">
                <a16:creationId xmlns:a16="http://schemas.microsoft.com/office/drawing/2014/main" id="{CF0C1A78-014E-49CE-A004-0D8F2299D862}"/>
              </a:ext>
            </a:extLst>
          </p:cNvPr>
          <p:cNvSpPr txBox="1">
            <a:spLocks/>
          </p:cNvSpPr>
          <p:nvPr/>
        </p:nvSpPr>
        <p:spPr>
          <a:xfrm>
            <a:off x="1052331" y="-384891"/>
            <a:ext cx="12192000" cy="1578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defTabSz="1219170"/>
            <a:r>
              <a:rPr lang="en-US" sz="4667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VÀ VẬN DỤNG</a:t>
            </a:r>
          </a:p>
        </p:txBody>
      </p:sp>
      <p:pic>
        <p:nvPicPr>
          <p:cNvPr id="4" name="图片 6">
            <a:extLst>
              <a:ext uri="{FF2B5EF4-FFF2-40B4-BE49-F238E27FC236}">
                <a16:creationId xmlns:a16="http://schemas.microsoft.com/office/drawing/2014/main" id="{7A73F0E6-0D52-4BC7-A101-F9125BB11BB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6" y="-196692"/>
            <a:ext cx="4346719" cy="4810419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79706" y="2564189"/>
            <a:ext cx="246286" cy="94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sz="2667" kern="0" dirty="0">
                <a:solidFill>
                  <a:srgbClr val="FFFFFF"/>
                </a:solidFill>
                <a:latin typeface="Arial" panose="020B0604020202020204" pitchFamily="34" charset="0"/>
                <a:cs typeface="Arial"/>
                <a:sym typeface="Arial"/>
              </a:rPr>
            </a:br>
            <a:endParaRPr lang="vi-VN" sz="2667" kern="0" dirty="0">
              <a:solidFill>
                <a:srgbClr val="FFFFFF"/>
              </a:solidFill>
              <a:latin typeface="Arial" panose="020B0604020202020204" pitchFamily="34" charset="0"/>
              <a:cs typeface="Arial"/>
              <a:sym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70398" y="2188494"/>
            <a:ext cx="9261949" cy="233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279400" algn="just" defTabSz="914400" rtl="0" eaLnBrk="1" fontAlgn="auto" latinLnBrk="0" hangingPunct="1">
              <a:lnSpc>
                <a:spcPct val="14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vi-VN" sz="2800" kern="0" dirty="0">
                <a:solidFill>
                  <a:schemeClr val="bg1"/>
                </a:solidFill>
                <a:latin typeface="Times New Roman" panose="02020603050405020304" pitchFamily="18" charset="0"/>
                <a:cs typeface="Arial"/>
                <a:sym typeface="Arial"/>
              </a:rPr>
              <a:t>Dựa vào mục Tìm ý và lập dàn ý cho </a:t>
            </a:r>
            <a:r>
              <a:rPr kumimoji="0" lang="vi-VN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Suy nghĩ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của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em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về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hiện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tượng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háo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danh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và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“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bệnh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”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thành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2800" b="1" i="1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tích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.</a:t>
            </a:r>
          </a:p>
          <a:p>
            <a:pPr marL="0" marR="0" lvl="0" indent="279400" algn="just" defTabSz="914400" rtl="0" eaLnBrk="1" fontAlgn="auto" latinLnBrk="0" hangingPunct="1">
              <a:lnSpc>
                <a:spcPct val="14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  <a:p>
            <a:pPr marR="19473" algn="just" defTabSz="1219170">
              <a:spcAft>
                <a:spcPts val="533"/>
              </a:spcAft>
              <a:buClr>
                <a:srgbClr val="000000"/>
              </a:buClr>
              <a:buSzPts val="1100"/>
              <a:tabLst>
                <a:tab pos="671390" algn="l"/>
              </a:tabLst>
            </a:pP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Arial"/>
                <a:sym typeface="Arial"/>
              </a:rPr>
              <a:t>1. H</a:t>
            </a:r>
            <a:r>
              <a:rPr lang="vi-VN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Arial"/>
                <a:sym typeface="Arial"/>
              </a:rPr>
              <a:t>ãy lập sơ </a:t>
            </a: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Arial"/>
                <a:sym typeface="Arial"/>
              </a:rPr>
              <a:t>đ</a:t>
            </a:r>
            <a:r>
              <a:rPr lang="vi-VN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Arial"/>
                <a:sym typeface="Arial"/>
              </a:rPr>
              <a:t>ồ quan hệ giữa </a:t>
            </a:r>
            <a:r>
              <a:rPr lang="vi-VN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các đoạn v</a:t>
            </a: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ă</a:t>
            </a:r>
            <a:r>
              <a:rPr lang="vi-VN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 trong phần thân bài</a:t>
            </a:r>
            <a:r>
              <a:rPr lang="vi-VN" sz="2667" kern="0" dirty="0">
                <a:solidFill>
                  <a:srgbClr val="FFFFFF"/>
                </a:solidFill>
                <a:latin typeface="Times New Roman" panose="02020603050405020304" pitchFamily="18" charset="0"/>
                <a:cs typeface="Arial"/>
                <a:sym typeface="Arial"/>
              </a:rPr>
              <a:t>.</a:t>
            </a:r>
            <a:endParaRPr lang="en-US" sz="2667" kern="0" dirty="0">
              <a:solidFill>
                <a:srgbClr val="FFFFFF"/>
              </a:solidFill>
              <a:latin typeface="Arial"/>
              <a:ea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70398" y="4946496"/>
            <a:ext cx="8760028" cy="1323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2. </a:t>
            </a:r>
            <a:r>
              <a:rPr lang="en-US" sz="2667" kern="0" dirty="0" err="1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Viết</a:t>
            </a: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667" kern="0" dirty="0" err="1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bài</a:t>
            </a: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667" kern="0" dirty="0" err="1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văn</a:t>
            </a: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667" kern="0" dirty="0" err="1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hoàn</a:t>
            </a: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667" kern="0" dirty="0" err="1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chỉnh</a:t>
            </a:r>
            <a:r>
              <a:rPr lang="en-US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  <a:t>.</a:t>
            </a:r>
            <a:br>
              <a:rPr lang="vi-VN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</a:br>
            <a:br>
              <a:rPr lang="vi-VN" sz="2667" kern="0" dirty="0">
                <a:solidFill>
                  <a:srgbClr val="FFFFFF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  <a:sym typeface="Arial"/>
              </a:rPr>
            </a:br>
            <a:endParaRPr lang="en-US" sz="2667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4772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id="{8A2DB167-0B9A-43F5-84E9-06C7A8D266D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88719" y="2003521"/>
            <a:ext cx="9626644" cy="3502075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4000"/>
              </a:spcBef>
              <a:spcAft>
                <a:spcPts val="3200"/>
              </a:spcAft>
            </a:pPr>
            <a:r>
              <a:rPr lang="pt-BR" sz="346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- Ôn lại kiến thức bài học.</a:t>
            </a:r>
            <a:br>
              <a:rPr lang="en-US" sz="3467" dirty="0">
                <a:solidFill>
                  <a:schemeClr val="bg1"/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.VnTime" panose="020B7200000000000000" pitchFamily="34" charset="0"/>
              </a:rPr>
            </a:br>
            <a:r>
              <a:rPr lang="pt-BR" sz="346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- Hoàn thành bài văn.</a:t>
            </a:r>
            <a:br>
              <a:rPr lang="en-US" sz="3467" dirty="0">
                <a:solidFill>
                  <a:schemeClr val="bg1"/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.VnTime" panose="020B7200000000000000" pitchFamily="34" charset="0"/>
              </a:rPr>
            </a:br>
            <a:r>
              <a:rPr lang="vi-VN" sz="346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- Ôn tập dạng bài nghị luận về một </a:t>
            </a:r>
            <a:r>
              <a:rPr lang="en-US" sz="3467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vấn</a:t>
            </a:r>
            <a:r>
              <a:rPr lang="en-US" sz="346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 </a:t>
            </a:r>
            <a:r>
              <a:rPr lang="en-US" sz="3467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đề</a:t>
            </a:r>
            <a:r>
              <a:rPr lang="en-US" sz="346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 </a:t>
            </a:r>
            <a:r>
              <a:rPr lang="en-US" sz="3467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của</a:t>
            </a:r>
            <a:r>
              <a:rPr lang="en-US" sz="346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 </a:t>
            </a:r>
            <a:r>
              <a:rPr lang="en-US" sz="3467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đời</a:t>
            </a:r>
            <a:r>
              <a:rPr lang="en-US" sz="346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 </a:t>
            </a:r>
            <a:r>
              <a:rPr lang="en-US" sz="3467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</a:rPr>
              <a:t>sống</a:t>
            </a:r>
            <a:endParaRPr lang="en-US" sz="3467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.VnTime" panose="020B7200000000000000" pitchFamily="34" charset="0"/>
            </a:endParaRPr>
          </a:p>
        </p:txBody>
      </p:sp>
      <p:pic>
        <p:nvPicPr>
          <p:cNvPr id="6" name="图片 2">
            <a:extLst>
              <a:ext uri="{FF2B5EF4-FFF2-40B4-BE49-F238E27FC236}">
                <a16:creationId xmlns:a16="http://schemas.microsoft.com/office/drawing/2014/main" id="{FD7EFDA1-0473-4FC2-B9AB-20B31F6049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5241" b="27407"/>
          <a:stretch/>
        </p:blipFill>
        <p:spPr>
          <a:xfrm rot="5400000" flipH="1">
            <a:off x="7819959" y="-745277"/>
            <a:ext cx="4079053" cy="5569604"/>
          </a:xfrm>
          <a:custGeom>
            <a:avLst/>
            <a:gdLst>
              <a:gd name="connsiteX0" fmla="*/ 0 w 10489406"/>
              <a:gd name="connsiteY0" fmla="*/ 0 h 4924926"/>
              <a:gd name="connsiteX1" fmla="*/ 10489406 w 10489406"/>
              <a:gd name="connsiteY1" fmla="*/ 0 h 4924926"/>
              <a:gd name="connsiteX2" fmla="*/ 10489406 w 10489406"/>
              <a:gd name="connsiteY2" fmla="*/ 4924926 h 4924926"/>
              <a:gd name="connsiteX3" fmla="*/ 3121009 w 10489406"/>
              <a:gd name="connsiteY3" fmla="*/ 4924926 h 4924926"/>
              <a:gd name="connsiteX4" fmla="*/ 3140441 w 10489406"/>
              <a:gd name="connsiteY4" fmla="*/ 4862327 h 4924926"/>
              <a:gd name="connsiteX5" fmla="*/ 3155759 w 10489406"/>
              <a:gd name="connsiteY5" fmla="*/ 4710374 h 4924926"/>
              <a:gd name="connsiteX6" fmla="*/ 2401780 w 10489406"/>
              <a:gd name="connsiteY6" fmla="*/ 3956395 h 4924926"/>
              <a:gd name="connsiteX7" fmla="*/ 1647801 w 10489406"/>
              <a:gd name="connsiteY7" fmla="*/ 4710374 h 4924926"/>
              <a:gd name="connsiteX8" fmla="*/ 1663119 w 10489406"/>
              <a:gd name="connsiteY8" fmla="*/ 4862327 h 4924926"/>
              <a:gd name="connsiteX9" fmla="*/ 1682551 w 10489406"/>
              <a:gd name="connsiteY9" fmla="*/ 4924926 h 4924926"/>
              <a:gd name="connsiteX10" fmla="*/ 0 w 10489406"/>
              <a:gd name="connsiteY10" fmla="*/ 4924926 h 492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89406" h="4924926">
                <a:moveTo>
                  <a:pt x="0" y="0"/>
                </a:moveTo>
                <a:lnTo>
                  <a:pt x="10489406" y="0"/>
                </a:lnTo>
                <a:lnTo>
                  <a:pt x="10489406" y="4924926"/>
                </a:lnTo>
                <a:lnTo>
                  <a:pt x="3121009" y="4924926"/>
                </a:lnTo>
                <a:lnTo>
                  <a:pt x="3140441" y="4862327"/>
                </a:lnTo>
                <a:cubicBezTo>
                  <a:pt x="3150485" y="4813245"/>
                  <a:pt x="3155759" y="4762426"/>
                  <a:pt x="3155759" y="4710374"/>
                </a:cubicBezTo>
                <a:cubicBezTo>
                  <a:pt x="3155759" y="4293963"/>
                  <a:pt x="2818191" y="3956395"/>
                  <a:pt x="2401780" y="3956395"/>
                </a:cubicBezTo>
                <a:cubicBezTo>
                  <a:pt x="1985369" y="3956395"/>
                  <a:pt x="1647801" y="4293963"/>
                  <a:pt x="1647801" y="4710374"/>
                </a:cubicBezTo>
                <a:cubicBezTo>
                  <a:pt x="1647801" y="4762426"/>
                  <a:pt x="1653076" y="4813245"/>
                  <a:pt x="1663119" y="4862327"/>
                </a:cubicBezTo>
                <a:lnTo>
                  <a:pt x="1682551" y="4924926"/>
                </a:lnTo>
                <a:lnTo>
                  <a:pt x="0" y="4924926"/>
                </a:lnTo>
                <a:close/>
              </a:path>
            </a:pathLst>
          </a:custGeom>
          <a:effectLst>
            <a:outerShdw blurRad="254000" dist="38100" dir="8100000" algn="tr" rotWithShape="0">
              <a:prstClr val="black">
                <a:alpha val="30000"/>
              </a:prstClr>
            </a:outerShdw>
          </a:effec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030A82E-BE1B-4E84-B1FD-E84018CFFFD1}"/>
              </a:ext>
            </a:extLst>
          </p:cNvPr>
          <p:cNvSpPr/>
          <p:nvPr/>
        </p:nvSpPr>
        <p:spPr>
          <a:xfrm>
            <a:off x="1888719" y="1426542"/>
            <a:ext cx="5569605" cy="91807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467" b="1" kern="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HƯỚNG DẪN HỌC BÀI</a:t>
            </a:r>
          </a:p>
        </p:txBody>
      </p:sp>
      <p:pic>
        <p:nvPicPr>
          <p:cNvPr id="2" name="图片 10">
            <a:extLst>
              <a:ext uri="{FF2B5EF4-FFF2-40B4-BE49-F238E27FC236}">
                <a16:creationId xmlns:a16="http://schemas.microsoft.com/office/drawing/2014/main" id="{7FBBFA4F-3C14-72C6-9F64-C7B6AFEC9F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1" t="5165" b="39679"/>
          <a:stretch/>
        </p:blipFill>
        <p:spPr>
          <a:xfrm rot="3502211" flipH="1">
            <a:off x="-203342" y="-220731"/>
            <a:ext cx="1759959" cy="198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1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202177"/>
          <a:ext cx="11734800" cy="4751359"/>
        </p:xfrm>
        <a:graphic>
          <a:graphicData uri="http://schemas.openxmlformats.org/drawingml/2006/table">
            <a:tbl>
              <a:tblPr firstRow="1" firstCol="1" bandRow="1"/>
              <a:tblGrid>
                <a:gridCol w="2520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14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955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- 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Học</a:t>
                      </a:r>
                      <a:r>
                        <a:rPr lang="en-US" sz="3200" b="1" baseline="0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sinh</a:t>
                      </a:r>
                      <a:r>
                        <a:rPr lang="en-US" sz="3200" b="1" baseline="0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thực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hiện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hoạt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động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cá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nhân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“Think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”: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Suy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nghĩ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độc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lập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về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vi-VN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bài tập 1 và hoàn thành phiếu bài tập số 1</a:t>
                      </a:r>
                      <a:r>
                        <a:rPr lang="en-US" sz="3200" baseline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:</a:t>
                      </a:r>
                      <a:endParaRPr lang="en-US" sz="3200" b="0" i="0" kern="1200" dirty="0">
                        <a:solidFill>
                          <a:schemeClr val="tx1"/>
                        </a:solidFill>
                        <a:effectLst/>
                        <a:latin typeface="#9Slide05 Brannboll Ny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511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-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Học</a:t>
                      </a:r>
                      <a:r>
                        <a:rPr lang="en-US" sz="3200" b="1" baseline="0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sinh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thực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hiện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hoạt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động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cặp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đôi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“Pair”: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Trao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đổi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với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bạn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suy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nghĩ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của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mình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.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#9Slide05 Brannboll Ny" panose="02000000000000000000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594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DengXi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-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Học</a:t>
                      </a:r>
                      <a:r>
                        <a:rPr lang="en-US" sz="3200" b="1" baseline="0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sinh</a:t>
                      </a:r>
                      <a:r>
                        <a:rPr lang="en-US" sz="3200" b="1" baseline="0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trình</a:t>
                      </a:r>
                      <a:r>
                        <a:rPr lang="en-US" sz="3200" b="1" baseline="0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bày</a:t>
                      </a:r>
                      <a:r>
                        <a:rPr lang="en-US" sz="3200" b="1" baseline="0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cá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nhân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trước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lớp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hoạt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động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“Share”: 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Chia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sẻ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những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điều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vừa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trao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đổi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về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vi-VN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bài tập 1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trước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lớp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.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#9Slide05 Brannboll Ny" panose="02000000000000000000" pitchFamily="2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DengXian"/>
                        </a:rPr>
                        <a:t> 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#9Slide05 Brannboll Ny" panose="02000000000000000000" pitchFamily="2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Picture 9" descr="Think, Pair, Share – phương pháp học tốt cho nhóm trẻ - CTH EDU"/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0" y="0"/>
            <a:ext cx="3324357" cy="220217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WordArt 5"/>
          <p:cNvSpPr>
            <a:spLocks noChangeArrowheads="1" noChangeShapeType="1" noTextEdit="1"/>
          </p:cNvSpPr>
          <p:nvPr/>
        </p:nvSpPr>
        <p:spPr bwMode="auto">
          <a:xfrm>
            <a:off x="3603429" y="312357"/>
            <a:ext cx="6381297" cy="936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0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Thảo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luận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nhóm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đôi</a:t>
            </a:r>
            <a:endParaRPr kumimoji="0" lang="en-US" sz="3600" b="1" i="0" u="none" strike="noStrike" kern="10" cap="none" spc="0" normalizeH="0" baseline="0" noProof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9DD00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uLnTx/>
              <a:uFillTx/>
              <a:latin typeface="#9Slide07 Marbelia Regular" panose="02000500000000000000" pitchFamily="2" charset="0"/>
              <a:ea typeface="Verdana" panose="020B0604030504040204" pitchFamily="34" charset="0"/>
              <a:cs typeface="+mn-cs"/>
            </a:endParaRPr>
          </a:p>
        </p:txBody>
      </p:sp>
      <p:grpSp>
        <p:nvGrpSpPr>
          <p:cNvPr id="15" name="Group 14"/>
          <p:cNvGrpSpPr/>
          <p:nvPr/>
        </p:nvGrpSpPr>
        <p:grpSpPr>
          <a:xfrm rot="198028">
            <a:off x="3129280" y="-151836"/>
            <a:ext cx="8001285" cy="1402334"/>
            <a:chOff x="5855626" y="-119829"/>
            <a:chExt cx="5927300" cy="3556577"/>
          </a:xfrm>
        </p:grpSpPr>
        <p:sp>
          <p:nvSpPr>
            <p:cNvPr id="16" name="Rectangle 15"/>
            <p:cNvSpPr/>
            <p:nvPr/>
          </p:nvSpPr>
          <p:spPr>
            <a:xfrm rot="21415615">
              <a:off x="6017340" y="626201"/>
              <a:ext cx="5027723" cy="2810547"/>
            </a:xfrm>
            <a:prstGeom prst="rect">
              <a:avLst/>
            </a:prstGeom>
            <a:noFill/>
            <a:ln w="57150" cap="flat" cmpd="sng" algn="ctr">
              <a:solidFill>
                <a:srgbClr val="AFC98A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12800" l="46286" r="100000">
                          <a14:foregroundMark x1="4429" y1="30800" x2="4429" y2="30800"/>
                          <a14:foregroundMark x1="5714" y1="52000" x2="5714" y2="52400"/>
                          <a14:foregroundMark x1="6857" y1="64800" x2="6857" y2="64800"/>
                          <a14:foregroundMark x1="5714" y1="79400" x2="5714" y2="79400"/>
                          <a14:foregroundMark x1="16143" y1="79400" x2="16143" y2="79400"/>
                          <a14:foregroundMark x1="9143" y1="62000" x2="9143" y2="62000"/>
                          <a14:foregroundMark x1="9286" y1="62600" x2="5000" y2="65200"/>
                          <a14:foregroundMark x1="5857" y1="41400" x2="5857" y2="41400"/>
                          <a14:foregroundMark x1="3857" y1="19200" x2="3857" y2="19200"/>
                          <a14:foregroundMark x1="2571" y1="12600" x2="2571" y2="12600"/>
                          <a14:foregroundMark x1="5714" y1="71200" x2="5714" y2="71200"/>
                          <a14:foregroundMark x1="50143" y1="61000" x2="50143" y2="61000"/>
                          <a14:foregroundMark x1="41857" y1="78200" x2="41857" y2="78200"/>
                          <a14:foregroundMark x1="40143" y1="96400" x2="40143" y2="96400"/>
                          <a14:foregroundMark x1="51000" y1="62000" x2="51000" y2="62000"/>
                          <a14:foregroundMark x1="58857" y1="55200" x2="58857" y2="55200"/>
                          <a14:foregroundMark x1="70143" y1="57000" x2="70143" y2="57000"/>
                          <a14:foregroundMark x1="78714" y1="66400" x2="78714" y2="66400"/>
                          <a14:foregroundMark x1="84714" y1="78400" x2="84714" y2="78400"/>
                          <a14:foregroundMark x1="84429" y1="96200" x2="84429" y2="96200"/>
                          <a14:foregroundMark x1="43571" y1="71200" x2="43571" y2="71200"/>
                          <a14:foregroundMark x1="42571" y1="74200" x2="45000" y2="69800"/>
                          <a14:foregroundMark x1="45429" y1="64000" x2="45429" y2="64000"/>
                          <a14:foregroundMark x1="46571" y1="58600" x2="46571" y2="58600"/>
                          <a14:foregroundMark x1="44286" y1="55600" x2="44286" y2="55600"/>
                          <a14:foregroundMark x1="79429" y1="65400" x2="79429" y2="65400"/>
                          <a14:foregroundMark x1="75571" y1="61200" x2="75571" y2="61200"/>
                          <a14:foregroundMark x1="74714" y1="60400" x2="74714" y2="60400"/>
                          <a14:foregroundMark x1="76286" y1="62600" x2="76286" y2="62600"/>
                          <a14:foregroundMark x1="71000" y1="59200" x2="71000" y2="59200"/>
                          <a14:foregroundMark x1="73571" y1="60200" x2="73571" y2="60200"/>
                          <a14:foregroundMark x1="49286" y1="6800" x2="49286" y2="6800"/>
                          <a14:foregroundMark x1="54714" y1="7800" x2="54714" y2="7800"/>
                          <a14:foregroundMark x1="49286" y1="8600" x2="49286" y2="8600"/>
                          <a14:foregroundMark x1="59143" y1="6400" x2="59143" y2="6400"/>
                          <a14:foregroundMark x1="60286" y1="6200" x2="60286" y2="6200"/>
                          <a14:foregroundMark x1="65714" y1="6600" x2="65714" y2="6600"/>
                          <a14:foregroundMark x1="56714" y1="6200" x2="56714" y2="6200"/>
                          <a14:foregroundMark x1="53000" y1="6600" x2="53000" y2="6600"/>
                          <a14:foregroundMark x1="48714" y1="13000" x2="48714" y2="13000"/>
                          <a14:foregroundMark x1="48714" y1="14600" x2="48714" y2="14600"/>
                          <a14:foregroundMark x1="48857" y1="16800" x2="48857" y2="16800"/>
                          <a14:foregroundMark x1="48857" y1="19800" x2="48857" y2="19800"/>
                          <a14:foregroundMark x1="49000" y1="22200" x2="49000" y2="22200"/>
                          <a14:foregroundMark x1="49000" y1="24600" x2="49000" y2="24600"/>
                          <a14:foregroundMark x1="49143" y1="26400" x2="49143" y2="26400"/>
                          <a14:foregroundMark x1="49286" y1="29400" x2="49286" y2="29400"/>
                          <a14:foregroundMark x1="49143" y1="31800" x2="49143" y2="31800"/>
                          <a14:foregroundMark x1="49143" y1="34600" x2="49143" y2="35200"/>
                          <a14:foregroundMark x1="49143" y1="38200" x2="49143" y2="38600"/>
                          <a14:foregroundMark x1="49286" y1="40200" x2="49286" y2="40200"/>
                          <a14:foregroundMark x1="49571" y1="43200" x2="49571" y2="43200"/>
                          <a14:foregroundMark x1="49714" y1="45600" x2="49714" y2="45600"/>
                          <a14:foregroundMark x1="48571" y1="19000" x2="48429" y2="18600"/>
                          <a14:foregroundMark x1="48429" y1="14000" x2="48429" y2="14000"/>
                          <a14:foregroundMark x1="48429" y1="12600" x2="48429" y2="12600"/>
                          <a14:foregroundMark x1="48143" y1="10400" x2="48143" y2="10400"/>
                          <a14:foregroundMark x1="49000" y1="36600" x2="49000" y2="37200"/>
                          <a14:foregroundMark x1="49429" y1="40000" x2="49429" y2="40600"/>
                          <a14:foregroundMark x1="49714" y1="47200" x2="49714" y2="47200"/>
                          <a14:foregroundMark x1="49857" y1="49600" x2="49857" y2="49600"/>
                          <a14:foregroundMark x1="49857" y1="55600" x2="49857" y2="55600"/>
                          <a14:foregroundMark x1="80000" y1="65600" x2="80000" y2="65600"/>
                          <a14:foregroundMark x1="82714" y1="73800" x2="82714" y2="73800"/>
                          <a14:foregroundMark x1="83571" y1="79200" x2="83571" y2="79200"/>
                          <a14:foregroundMark x1="81571" y1="72000" x2="81571" y2="72000"/>
                          <a14:foregroundMark x1="81000" y1="69600" x2="81000" y2="69600"/>
                          <a14:foregroundMark x1="84429" y1="84800" x2="84429" y2="84800"/>
                          <a14:foregroundMark x1="84571" y1="90000" x2="84571" y2="90000"/>
                          <a14:foregroundMark x1="81429" y1="5200" x2="81429" y2="5200"/>
                          <a14:foregroundMark x1="88571" y1="4600" x2="88571" y2="4600"/>
                          <a14:foregroundMark x1="93429" y1="3400" x2="93429" y2="3400"/>
                          <a14:foregroundMark x1="94714" y1="4400" x2="94714" y2="4400"/>
                          <a14:foregroundMark x1="77286" y1="4800" x2="77286" y2="4800"/>
                          <a14:foregroundMark x1="76000" y1="5400" x2="76000" y2="5400"/>
                          <a14:foregroundMark x1="72429" y1="5800" x2="72429" y2="5800"/>
                          <a14:foregroundMark x1="68286" y1="5600" x2="68286" y2="5600"/>
                          <a14:foregroundMark x1="79286" y1="4800" x2="79286" y2="4800"/>
                          <a14:foregroundMark x1="89571" y1="4400" x2="89571" y2="4400"/>
                          <a14:foregroundMark x1="94143" y1="8200" x2="94143" y2="8200"/>
                          <a14:foregroundMark x1="51571" y1="60000" x2="51571" y2="60000"/>
                          <a14:foregroundMark x1="8429" y1="76200" x2="8429" y2="76200"/>
                          <a14:foregroundMark x1="3571" y1="65000" x2="3571" y2="65000"/>
                          <a14:foregroundMark x1="8571" y1="69200" x2="8571" y2="69200"/>
                          <a14:foregroundMark x1="8143" y1="70600" x2="8143" y2="70600"/>
                          <a14:foregroundMark x1="3000" y1="69400" x2="3000" y2="69400"/>
                          <a14:foregroundMark x1="4714" y1="76000" x2="4714" y2="76000"/>
                          <a14:foregroundMark x1="7571" y1="81800" x2="7571" y2="81800"/>
                          <a14:foregroundMark x1="7429" y1="83600" x2="7429" y2="83600"/>
                          <a14:foregroundMark x1="2714" y1="79600" x2="2714" y2="79600"/>
                          <a14:foregroundMark x1="3429" y1="83000" x2="3429" y2="83000"/>
                          <a14:foregroundMark x1="10571" y1="84000" x2="10571" y2="84000"/>
                          <a14:foregroundMark x1="11286" y1="78600" x2="11286" y2="78600"/>
                          <a14:foregroundMark x1="10857" y1="74800" x2="10857" y2="74800"/>
                          <a14:foregroundMark x1="6143" y1="55800" x2="6143" y2="55800"/>
                          <a14:foregroundMark x1="5429" y1="46800" x2="5429" y2="46800"/>
                          <a14:foregroundMark x1="5571" y1="56600" x2="5571" y2="56600"/>
                          <a14:foregroundMark x1="16714" y1="80000" x2="16714" y2="80000"/>
                          <a14:foregroundMark x1="40714" y1="85600" x2="40714" y2="85600"/>
                          <a14:foregroundMark x1="40571" y1="90000" x2="40571" y2="90000"/>
                          <a14:foregroundMark x1="41000" y1="82600" x2="41000" y2="82600"/>
                          <a14:foregroundMark x1="40571" y1="86600" x2="40571" y2="86600"/>
                          <a14:foregroundMark x1="40714" y1="89600" x2="40714" y2="89600"/>
                          <a14:foregroundMark x1="40714" y1="83600" x2="40714" y2="83600"/>
                          <a14:foregroundMark x1="17714" y1="77200" x2="17714" y2="77200"/>
                          <a14:foregroundMark x1="87429" y1="4000" x2="87429" y2="4000"/>
                          <a14:foregroundMark x1="86429" y1="4600" x2="86429" y2="4600"/>
                          <a14:foregroundMark x1="85714" y1="5000" x2="85714" y2="5000"/>
                          <a14:foregroundMark x1="64000" y1="5800" x2="64000" y2="5800"/>
                          <a14:backgroundMark x1="47571" y1="4600" x2="49571" y2="2600"/>
                          <a14:backgroundMark x1="50429" y1="3200" x2="51571" y2="3400"/>
                          <a14:backgroundMark x1="53000" y1="3800" x2="53000" y2="3800"/>
                          <a14:backgroundMark x1="61714" y1="1600" x2="61714" y2="1600"/>
                          <a14:backgroundMark x1="65000" y1="2600" x2="65000" y2="2600"/>
                          <a14:backgroundMark x1="74714" y1="1400" x2="74714" y2="1400"/>
                          <a14:backgroundMark x1="76571" y1="1800" x2="76571" y2="1800"/>
                          <a14:backgroundMark x1="75429" y1="3800" x2="75429" y2="3800"/>
                          <a14:backgroundMark x1="77286" y1="1800" x2="77286" y2="1800"/>
                          <a14:backgroundMark x1="78714" y1="2000" x2="78714" y2="2000"/>
                          <a14:backgroundMark x1="78714" y1="2000" x2="78714" y2="2000"/>
                          <a14:backgroundMark x1="84429" y1="1400" x2="84429" y2="1400"/>
                          <a14:backgroundMark x1="86143" y1="1800" x2="86429" y2="2200"/>
                          <a14:backgroundMark x1="87714" y1="2200" x2="87714" y2="2200"/>
                          <a14:backgroundMark x1="86286" y1="4400" x2="86286" y2="4400"/>
                          <a14:backgroundMark x1="88857" y1="1800" x2="88857" y2="1800"/>
                          <a14:backgroundMark x1="95143" y1="1000" x2="95143" y2="1000"/>
                          <a14:backgroundMark x1="97000" y1="3200" x2="97000" y2="3200"/>
                          <a14:backgroundMark x1="96429" y1="6600" x2="96429" y2="6600"/>
                          <a14:backgroundMark x1="97000" y1="7800" x2="97000" y2="78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86" t="-6463" r="-779" b="87337"/>
            <a:stretch/>
          </p:blipFill>
          <p:spPr>
            <a:xfrm>
              <a:off x="5855626" y="-119829"/>
              <a:ext cx="5927300" cy="1209103"/>
            </a:xfrm>
            <a:prstGeom prst="rect">
              <a:avLst/>
            </a:prstGeom>
          </p:spPr>
        </p:pic>
      </p:grpSp>
      <p:pic>
        <p:nvPicPr>
          <p:cNvPr id="20" name="Picture 12" descr="Ink, Think, Pair Share - Welcome!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768"/>
          <a:stretch/>
        </p:blipFill>
        <p:spPr bwMode="auto">
          <a:xfrm>
            <a:off x="393446" y="2780676"/>
            <a:ext cx="2208127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0" descr="Ink, Think, Pair Share - Welcome!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88" b="29105"/>
          <a:stretch/>
        </p:blipFill>
        <p:spPr bwMode="auto">
          <a:xfrm>
            <a:off x="393446" y="3959289"/>
            <a:ext cx="2208127" cy="859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Ink, Think, Pair Share - Welcome!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639"/>
          <a:stretch/>
        </p:blipFill>
        <p:spPr bwMode="auto">
          <a:xfrm>
            <a:off x="306472" y="5375988"/>
            <a:ext cx="2084491" cy="1374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IMG_1582517675295_1582518075254">
            <a:extLst>
              <a:ext uri="{FF2B5EF4-FFF2-40B4-BE49-F238E27FC236}">
                <a16:creationId xmlns:a16="http://schemas.microsoft.com/office/drawing/2014/main" id="{274CE9D6-85AB-47A9-9E62-874FE9FCFD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8" cstate="print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952" y="162485"/>
            <a:ext cx="1660691" cy="1512664"/>
          </a:xfrm>
          <a:prstGeom prst="roundRect">
            <a:avLst>
              <a:gd name="adj" fmla="val 49675"/>
            </a:avLst>
          </a:pr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443BA95-8540-45D8-BD8D-C331960A9503}"/>
              </a:ext>
            </a:extLst>
          </p:cNvPr>
          <p:cNvSpPr txBox="1"/>
          <p:nvPr/>
        </p:nvSpPr>
        <p:spPr>
          <a:xfrm>
            <a:off x="3886382" y="1408736"/>
            <a:ext cx="67912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#9Slide05 Brannboll Ny" panose="02000000000000000000" pitchFamily="2" charset="0"/>
                <a:ea typeface="DengXian"/>
                <a:cs typeface="+mn-cs"/>
              </a:rPr>
              <a:t>Bài tập 1: Hoàn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#9Slide05 Brannboll Ny" panose="02000000000000000000" pitchFamily="2" charset="0"/>
                <a:ea typeface="DengXian"/>
                <a:cs typeface="+mn-cs"/>
              </a:rPr>
              <a:t>thành phiếu bài tập số 1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#9Slide05 Brannboll Ny" panose="02000000000000000000" pitchFamily="2" charset="0"/>
                <a:ea typeface="DengXian"/>
                <a:cs typeface="+mn-cs"/>
              </a:rPr>
              <a:t>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70226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79861-5600-5AC6-6655-4262B453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762F81-D049-D1FC-E2C1-B77B2CED6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751" y="0"/>
            <a:ext cx="5716249" cy="6721475"/>
          </a:xfrm>
          <a:prstGeom prst="rect">
            <a:avLst/>
          </a:prstGeom>
        </p:spPr>
      </p:pic>
      <p:sp>
        <p:nvSpPr>
          <p:cNvPr id="9" name="WordArt 5">
            <a:extLst>
              <a:ext uri="{FF2B5EF4-FFF2-40B4-BE49-F238E27FC236}">
                <a16:creationId xmlns:a16="http://schemas.microsoft.com/office/drawing/2014/main" id="{FE18B980-37F6-2B13-6E59-B07A59AF62F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8685" y="361762"/>
            <a:ext cx="6381297" cy="936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0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Thảo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luận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nhóm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đôi</a:t>
            </a:r>
            <a:endParaRPr kumimoji="0" lang="en-US" sz="3600" b="1" i="0" u="none" strike="noStrike" kern="10" cap="none" spc="0" normalizeH="0" baseline="0" noProof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9DD00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uLnTx/>
              <a:uFillTx/>
              <a:latin typeface="#9Slide07 Marbelia Regular" panose="02000500000000000000" pitchFamily="2" charset="0"/>
              <a:ea typeface="Verdana" panose="020B0604030504040204" pitchFamily="34" charset="0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6C5DC6-0097-3A67-BF80-0F03A65248FE}"/>
              </a:ext>
            </a:extLst>
          </p:cNvPr>
          <p:cNvGrpSpPr/>
          <p:nvPr/>
        </p:nvGrpSpPr>
        <p:grpSpPr>
          <a:xfrm rot="198028">
            <a:off x="-145870" y="-133248"/>
            <a:ext cx="7664369" cy="1402334"/>
            <a:chOff x="5855626" y="-119829"/>
            <a:chExt cx="5927300" cy="35565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4EDE588-6CE3-AED3-A2C6-876376FDB631}"/>
                </a:ext>
              </a:extLst>
            </p:cNvPr>
            <p:cNvSpPr/>
            <p:nvPr/>
          </p:nvSpPr>
          <p:spPr>
            <a:xfrm rot="21415615">
              <a:off x="6017340" y="626201"/>
              <a:ext cx="5027723" cy="2810547"/>
            </a:xfrm>
            <a:prstGeom prst="rect">
              <a:avLst/>
            </a:prstGeom>
            <a:noFill/>
            <a:ln w="57150" cap="flat" cmpd="sng" algn="ctr">
              <a:solidFill>
                <a:srgbClr val="AFC98A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2427C14-3A5D-BFBE-B526-F1DBCC975B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2800" l="46286" r="100000">
                          <a14:foregroundMark x1="4429" y1="30800" x2="4429" y2="30800"/>
                          <a14:foregroundMark x1="5714" y1="52000" x2="5714" y2="52400"/>
                          <a14:foregroundMark x1="6857" y1="64800" x2="6857" y2="64800"/>
                          <a14:foregroundMark x1="5714" y1="79400" x2="5714" y2="79400"/>
                          <a14:foregroundMark x1="16143" y1="79400" x2="16143" y2="79400"/>
                          <a14:foregroundMark x1="9143" y1="62000" x2="9143" y2="62000"/>
                          <a14:foregroundMark x1="9286" y1="62600" x2="5000" y2="65200"/>
                          <a14:foregroundMark x1="5857" y1="41400" x2="5857" y2="41400"/>
                          <a14:foregroundMark x1="3857" y1="19200" x2="3857" y2="19200"/>
                          <a14:foregroundMark x1="2571" y1="12600" x2="2571" y2="12600"/>
                          <a14:foregroundMark x1="5714" y1="71200" x2="5714" y2="71200"/>
                          <a14:foregroundMark x1="50143" y1="61000" x2="50143" y2="61000"/>
                          <a14:foregroundMark x1="41857" y1="78200" x2="41857" y2="78200"/>
                          <a14:foregroundMark x1="40143" y1="96400" x2="40143" y2="96400"/>
                          <a14:foregroundMark x1="51000" y1="62000" x2="51000" y2="62000"/>
                          <a14:foregroundMark x1="58857" y1="55200" x2="58857" y2="55200"/>
                          <a14:foregroundMark x1="70143" y1="57000" x2="70143" y2="57000"/>
                          <a14:foregroundMark x1="78714" y1="66400" x2="78714" y2="66400"/>
                          <a14:foregroundMark x1="84714" y1="78400" x2="84714" y2="78400"/>
                          <a14:foregroundMark x1="84429" y1="96200" x2="84429" y2="96200"/>
                          <a14:foregroundMark x1="43571" y1="71200" x2="43571" y2="71200"/>
                          <a14:foregroundMark x1="42571" y1="74200" x2="45000" y2="69800"/>
                          <a14:foregroundMark x1="45429" y1="64000" x2="45429" y2="64000"/>
                          <a14:foregroundMark x1="46571" y1="58600" x2="46571" y2="58600"/>
                          <a14:foregroundMark x1="44286" y1="55600" x2="44286" y2="55600"/>
                          <a14:foregroundMark x1="79429" y1="65400" x2="79429" y2="65400"/>
                          <a14:foregroundMark x1="75571" y1="61200" x2="75571" y2="61200"/>
                          <a14:foregroundMark x1="74714" y1="60400" x2="74714" y2="60400"/>
                          <a14:foregroundMark x1="76286" y1="62600" x2="76286" y2="62600"/>
                          <a14:foregroundMark x1="71000" y1="59200" x2="71000" y2="59200"/>
                          <a14:foregroundMark x1="73571" y1="60200" x2="73571" y2="60200"/>
                          <a14:foregroundMark x1="49286" y1="6800" x2="49286" y2="6800"/>
                          <a14:foregroundMark x1="54714" y1="7800" x2="54714" y2="7800"/>
                          <a14:foregroundMark x1="49286" y1="8600" x2="49286" y2="8600"/>
                          <a14:foregroundMark x1="59143" y1="6400" x2="59143" y2="6400"/>
                          <a14:foregroundMark x1="60286" y1="6200" x2="60286" y2="6200"/>
                          <a14:foregroundMark x1="65714" y1="6600" x2="65714" y2="6600"/>
                          <a14:foregroundMark x1="56714" y1="6200" x2="56714" y2="6200"/>
                          <a14:foregroundMark x1="53000" y1="6600" x2="53000" y2="6600"/>
                          <a14:foregroundMark x1="48714" y1="13000" x2="48714" y2="13000"/>
                          <a14:foregroundMark x1="48714" y1="14600" x2="48714" y2="14600"/>
                          <a14:foregroundMark x1="48857" y1="16800" x2="48857" y2="16800"/>
                          <a14:foregroundMark x1="48857" y1="19800" x2="48857" y2="19800"/>
                          <a14:foregroundMark x1="49000" y1="22200" x2="49000" y2="22200"/>
                          <a14:foregroundMark x1="49000" y1="24600" x2="49000" y2="24600"/>
                          <a14:foregroundMark x1="49143" y1="26400" x2="49143" y2="26400"/>
                          <a14:foregroundMark x1="49286" y1="29400" x2="49286" y2="29400"/>
                          <a14:foregroundMark x1="49143" y1="31800" x2="49143" y2="31800"/>
                          <a14:foregroundMark x1="49143" y1="34600" x2="49143" y2="35200"/>
                          <a14:foregroundMark x1="49143" y1="38200" x2="49143" y2="38600"/>
                          <a14:foregroundMark x1="49286" y1="40200" x2="49286" y2="40200"/>
                          <a14:foregroundMark x1="49571" y1="43200" x2="49571" y2="43200"/>
                          <a14:foregroundMark x1="49714" y1="45600" x2="49714" y2="45600"/>
                          <a14:foregroundMark x1="48571" y1="19000" x2="48429" y2="18600"/>
                          <a14:foregroundMark x1="48429" y1="14000" x2="48429" y2="14000"/>
                          <a14:foregroundMark x1="48429" y1="12600" x2="48429" y2="12600"/>
                          <a14:foregroundMark x1="48143" y1="10400" x2="48143" y2="10400"/>
                          <a14:foregroundMark x1="49000" y1="36600" x2="49000" y2="37200"/>
                          <a14:foregroundMark x1="49429" y1="40000" x2="49429" y2="40600"/>
                          <a14:foregroundMark x1="49714" y1="47200" x2="49714" y2="47200"/>
                          <a14:foregroundMark x1="49857" y1="49600" x2="49857" y2="49600"/>
                          <a14:foregroundMark x1="49857" y1="55600" x2="49857" y2="55600"/>
                          <a14:foregroundMark x1="80000" y1="65600" x2="80000" y2="65600"/>
                          <a14:foregroundMark x1="82714" y1="73800" x2="82714" y2="73800"/>
                          <a14:foregroundMark x1="83571" y1="79200" x2="83571" y2="79200"/>
                          <a14:foregroundMark x1="81571" y1="72000" x2="81571" y2="72000"/>
                          <a14:foregroundMark x1="81000" y1="69600" x2="81000" y2="69600"/>
                          <a14:foregroundMark x1="84429" y1="84800" x2="84429" y2="84800"/>
                          <a14:foregroundMark x1="84571" y1="90000" x2="84571" y2="90000"/>
                          <a14:foregroundMark x1="81429" y1="5200" x2="81429" y2="5200"/>
                          <a14:foregroundMark x1="88571" y1="4600" x2="88571" y2="4600"/>
                          <a14:foregroundMark x1="93429" y1="3400" x2="93429" y2="3400"/>
                          <a14:foregroundMark x1="94714" y1="4400" x2="94714" y2="4400"/>
                          <a14:foregroundMark x1="77286" y1="4800" x2="77286" y2="4800"/>
                          <a14:foregroundMark x1="76000" y1="5400" x2="76000" y2="5400"/>
                          <a14:foregroundMark x1="72429" y1="5800" x2="72429" y2="5800"/>
                          <a14:foregroundMark x1="68286" y1="5600" x2="68286" y2="5600"/>
                          <a14:foregroundMark x1="79286" y1="4800" x2="79286" y2="4800"/>
                          <a14:foregroundMark x1="89571" y1="4400" x2="89571" y2="4400"/>
                          <a14:foregroundMark x1="94143" y1="8200" x2="94143" y2="8200"/>
                          <a14:foregroundMark x1="51571" y1="60000" x2="51571" y2="60000"/>
                          <a14:foregroundMark x1="8429" y1="76200" x2="8429" y2="76200"/>
                          <a14:foregroundMark x1="3571" y1="65000" x2="3571" y2="65000"/>
                          <a14:foregroundMark x1="8571" y1="69200" x2="8571" y2="69200"/>
                          <a14:foregroundMark x1="8143" y1="70600" x2="8143" y2="70600"/>
                          <a14:foregroundMark x1="3000" y1="69400" x2="3000" y2="69400"/>
                          <a14:foregroundMark x1="4714" y1="76000" x2="4714" y2="76000"/>
                          <a14:foregroundMark x1="7571" y1="81800" x2="7571" y2="81800"/>
                          <a14:foregroundMark x1="7429" y1="83600" x2="7429" y2="83600"/>
                          <a14:foregroundMark x1="2714" y1="79600" x2="2714" y2="79600"/>
                          <a14:foregroundMark x1="3429" y1="83000" x2="3429" y2="83000"/>
                          <a14:foregroundMark x1="10571" y1="84000" x2="10571" y2="84000"/>
                          <a14:foregroundMark x1="11286" y1="78600" x2="11286" y2="78600"/>
                          <a14:foregroundMark x1="10857" y1="74800" x2="10857" y2="74800"/>
                          <a14:foregroundMark x1="6143" y1="55800" x2="6143" y2="55800"/>
                          <a14:foregroundMark x1="5429" y1="46800" x2="5429" y2="46800"/>
                          <a14:foregroundMark x1="5571" y1="56600" x2="5571" y2="56600"/>
                          <a14:foregroundMark x1="16714" y1="80000" x2="16714" y2="80000"/>
                          <a14:foregroundMark x1="40714" y1="85600" x2="40714" y2="85600"/>
                          <a14:foregroundMark x1="40571" y1="90000" x2="40571" y2="90000"/>
                          <a14:foregroundMark x1="41000" y1="82600" x2="41000" y2="82600"/>
                          <a14:foregroundMark x1="40571" y1="86600" x2="40571" y2="86600"/>
                          <a14:foregroundMark x1="40714" y1="89600" x2="40714" y2="89600"/>
                          <a14:foregroundMark x1="40714" y1="83600" x2="40714" y2="83600"/>
                          <a14:foregroundMark x1="17714" y1="77200" x2="17714" y2="77200"/>
                          <a14:foregroundMark x1="87429" y1="4000" x2="87429" y2="4000"/>
                          <a14:foregroundMark x1="86429" y1="4600" x2="86429" y2="4600"/>
                          <a14:foregroundMark x1="85714" y1="5000" x2="85714" y2="5000"/>
                          <a14:foregroundMark x1="64000" y1="5800" x2="64000" y2="5800"/>
                          <a14:backgroundMark x1="47571" y1="4600" x2="49571" y2="2600"/>
                          <a14:backgroundMark x1="50429" y1="3200" x2="51571" y2="3400"/>
                          <a14:backgroundMark x1="53000" y1="3800" x2="53000" y2="3800"/>
                          <a14:backgroundMark x1="61714" y1="1600" x2="61714" y2="1600"/>
                          <a14:backgroundMark x1="65000" y1="2600" x2="65000" y2="2600"/>
                          <a14:backgroundMark x1="74714" y1="1400" x2="74714" y2="1400"/>
                          <a14:backgroundMark x1="76571" y1="1800" x2="76571" y2="1800"/>
                          <a14:backgroundMark x1="75429" y1="3800" x2="75429" y2="3800"/>
                          <a14:backgroundMark x1="77286" y1="1800" x2="77286" y2="1800"/>
                          <a14:backgroundMark x1="78714" y1="2000" x2="78714" y2="2000"/>
                          <a14:backgroundMark x1="78714" y1="2000" x2="78714" y2="2000"/>
                          <a14:backgroundMark x1="84429" y1="1400" x2="84429" y2="1400"/>
                          <a14:backgroundMark x1="86143" y1="1800" x2="86429" y2="2200"/>
                          <a14:backgroundMark x1="87714" y1="2200" x2="87714" y2="2200"/>
                          <a14:backgroundMark x1="86286" y1="4400" x2="86286" y2="4400"/>
                          <a14:backgroundMark x1="88857" y1="1800" x2="88857" y2="1800"/>
                          <a14:backgroundMark x1="95143" y1="1000" x2="95143" y2="1000"/>
                          <a14:backgroundMark x1="97000" y1="3200" x2="97000" y2="3200"/>
                          <a14:backgroundMark x1="96429" y1="6600" x2="96429" y2="6600"/>
                          <a14:backgroundMark x1="97000" y1="7800" x2="97000" y2="78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86" t="-6463" r="-779" b="87337"/>
            <a:stretch/>
          </p:blipFill>
          <p:spPr>
            <a:xfrm>
              <a:off x="5855626" y="-119829"/>
              <a:ext cx="5927300" cy="1209103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2BC7E74-BB86-773B-E93D-859AF8B186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505701"/>
              </p:ext>
            </p:extLst>
          </p:nvPr>
        </p:nvGraphicFramePr>
        <p:xfrm>
          <a:off x="211602" y="1812165"/>
          <a:ext cx="6105760" cy="4684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05760">
                  <a:extLst>
                    <a:ext uri="{9D8B030D-6E8A-4147-A177-3AD203B41FA5}">
                      <a16:colId xmlns:a16="http://schemas.microsoft.com/office/drawing/2014/main" val="2279624922"/>
                    </a:ext>
                  </a:extLst>
                </a:gridCol>
              </a:tblGrid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(SGK/Tr 102-103),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122501"/>
                  </a:ext>
                </a:extLst>
              </a:tr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537787"/>
                  </a:ext>
                </a:extLst>
              </a:tr>
              <a:tr h="6845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17720"/>
                  </a:ext>
                </a:extLst>
              </a:tr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417107"/>
                  </a:ext>
                </a:extLst>
              </a:tr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843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29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79861-5600-5AC6-6655-4262B453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WordArt 5">
            <a:extLst>
              <a:ext uri="{FF2B5EF4-FFF2-40B4-BE49-F238E27FC236}">
                <a16:creationId xmlns:a16="http://schemas.microsoft.com/office/drawing/2014/main" id="{FE18B980-37F6-2B13-6E59-B07A59AF62F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8685" y="361762"/>
            <a:ext cx="5967315" cy="936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0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Thảo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luận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nhóm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9DD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uLnTx/>
                <a:uFillTx/>
                <a:latin typeface="#9Slide07 Marbelia Regular" panose="02000500000000000000" pitchFamily="2" charset="0"/>
                <a:ea typeface="Verdana" panose="020B0604030504040204" pitchFamily="34" charset="0"/>
                <a:cs typeface="+mn-cs"/>
              </a:rPr>
              <a:t>đôi</a:t>
            </a:r>
            <a:endParaRPr kumimoji="0" lang="en-US" sz="3600" b="1" i="0" u="none" strike="noStrike" kern="10" cap="none" spc="0" normalizeH="0" baseline="0" noProof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9DD00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uLnTx/>
              <a:uFillTx/>
              <a:latin typeface="#9Slide07 Marbelia Regular" panose="02000500000000000000" pitchFamily="2" charset="0"/>
              <a:ea typeface="Verdana" panose="020B0604030504040204" pitchFamily="34" charset="0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6C5DC6-0097-3A67-BF80-0F03A65248FE}"/>
              </a:ext>
            </a:extLst>
          </p:cNvPr>
          <p:cNvGrpSpPr/>
          <p:nvPr/>
        </p:nvGrpSpPr>
        <p:grpSpPr>
          <a:xfrm rot="198028">
            <a:off x="-145870" y="-133248"/>
            <a:ext cx="7664369" cy="1402334"/>
            <a:chOff x="5855626" y="-119829"/>
            <a:chExt cx="5927300" cy="35565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4EDE588-6CE3-AED3-A2C6-876376FDB631}"/>
                </a:ext>
              </a:extLst>
            </p:cNvPr>
            <p:cNvSpPr/>
            <p:nvPr/>
          </p:nvSpPr>
          <p:spPr>
            <a:xfrm rot="21415615">
              <a:off x="6017340" y="626201"/>
              <a:ext cx="5027723" cy="2810547"/>
            </a:xfrm>
            <a:prstGeom prst="rect">
              <a:avLst/>
            </a:prstGeom>
            <a:noFill/>
            <a:ln w="57150" cap="flat" cmpd="sng" algn="ctr">
              <a:solidFill>
                <a:srgbClr val="AFC98A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2427C14-3A5D-BFBE-B526-F1DBCC975B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2800" l="46286" r="100000">
                          <a14:foregroundMark x1="4429" y1="30800" x2="4429" y2="30800"/>
                          <a14:foregroundMark x1="5714" y1="52000" x2="5714" y2="52400"/>
                          <a14:foregroundMark x1="6857" y1="64800" x2="6857" y2="64800"/>
                          <a14:foregroundMark x1="5714" y1="79400" x2="5714" y2="79400"/>
                          <a14:foregroundMark x1="16143" y1="79400" x2="16143" y2="79400"/>
                          <a14:foregroundMark x1="9143" y1="62000" x2="9143" y2="62000"/>
                          <a14:foregroundMark x1="9286" y1="62600" x2="5000" y2="65200"/>
                          <a14:foregroundMark x1="5857" y1="41400" x2="5857" y2="41400"/>
                          <a14:foregroundMark x1="3857" y1="19200" x2="3857" y2="19200"/>
                          <a14:foregroundMark x1="2571" y1="12600" x2="2571" y2="12600"/>
                          <a14:foregroundMark x1="5714" y1="71200" x2="5714" y2="71200"/>
                          <a14:foregroundMark x1="50143" y1="61000" x2="50143" y2="61000"/>
                          <a14:foregroundMark x1="41857" y1="78200" x2="41857" y2="78200"/>
                          <a14:foregroundMark x1="40143" y1="96400" x2="40143" y2="96400"/>
                          <a14:foregroundMark x1="51000" y1="62000" x2="51000" y2="62000"/>
                          <a14:foregroundMark x1="58857" y1="55200" x2="58857" y2="55200"/>
                          <a14:foregroundMark x1="70143" y1="57000" x2="70143" y2="57000"/>
                          <a14:foregroundMark x1="78714" y1="66400" x2="78714" y2="66400"/>
                          <a14:foregroundMark x1="84714" y1="78400" x2="84714" y2="78400"/>
                          <a14:foregroundMark x1="84429" y1="96200" x2="84429" y2="96200"/>
                          <a14:foregroundMark x1="43571" y1="71200" x2="43571" y2="71200"/>
                          <a14:foregroundMark x1="42571" y1="74200" x2="45000" y2="69800"/>
                          <a14:foregroundMark x1="45429" y1="64000" x2="45429" y2="64000"/>
                          <a14:foregroundMark x1="46571" y1="58600" x2="46571" y2="58600"/>
                          <a14:foregroundMark x1="44286" y1="55600" x2="44286" y2="55600"/>
                          <a14:foregroundMark x1="79429" y1="65400" x2="79429" y2="65400"/>
                          <a14:foregroundMark x1="75571" y1="61200" x2="75571" y2="61200"/>
                          <a14:foregroundMark x1="74714" y1="60400" x2="74714" y2="60400"/>
                          <a14:foregroundMark x1="76286" y1="62600" x2="76286" y2="62600"/>
                          <a14:foregroundMark x1="71000" y1="59200" x2="71000" y2="59200"/>
                          <a14:foregroundMark x1="73571" y1="60200" x2="73571" y2="60200"/>
                          <a14:foregroundMark x1="49286" y1="6800" x2="49286" y2="6800"/>
                          <a14:foregroundMark x1="54714" y1="7800" x2="54714" y2="7800"/>
                          <a14:foregroundMark x1="49286" y1="8600" x2="49286" y2="8600"/>
                          <a14:foregroundMark x1="59143" y1="6400" x2="59143" y2="6400"/>
                          <a14:foregroundMark x1="60286" y1="6200" x2="60286" y2="6200"/>
                          <a14:foregroundMark x1="65714" y1="6600" x2="65714" y2="6600"/>
                          <a14:foregroundMark x1="56714" y1="6200" x2="56714" y2="6200"/>
                          <a14:foregroundMark x1="53000" y1="6600" x2="53000" y2="6600"/>
                          <a14:foregroundMark x1="48714" y1="13000" x2="48714" y2="13000"/>
                          <a14:foregroundMark x1="48714" y1="14600" x2="48714" y2="14600"/>
                          <a14:foregroundMark x1="48857" y1="16800" x2="48857" y2="16800"/>
                          <a14:foregroundMark x1="48857" y1="19800" x2="48857" y2="19800"/>
                          <a14:foregroundMark x1="49000" y1="22200" x2="49000" y2="22200"/>
                          <a14:foregroundMark x1="49000" y1="24600" x2="49000" y2="24600"/>
                          <a14:foregroundMark x1="49143" y1="26400" x2="49143" y2="26400"/>
                          <a14:foregroundMark x1="49286" y1="29400" x2="49286" y2="29400"/>
                          <a14:foregroundMark x1="49143" y1="31800" x2="49143" y2="31800"/>
                          <a14:foregroundMark x1="49143" y1="34600" x2="49143" y2="35200"/>
                          <a14:foregroundMark x1="49143" y1="38200" x2="49143" y2="38600"/>
                          <a14:foregroundMark x1="49286" y1="40200" x2="49286" y2="40200"/>
                          <a14:foregroundMark x1="49571" y1="43200" x2="49571" y2="43200"/>
                          <a14:foregroundMark x1="49714" y1="45600" x2="49714" y2="45600"/>
                          <a14:foregroundMark x1="48571" y1="19000" x2="48429" y2="18600"/>
                          <a14:foregroundMark x1="48429" y1="14000" x2="48429" y2="14000"/>
                          <a14:foregroundMark x1="48429" y1="12600" x2="48429" y2="12600"/>
                          <a14:foregroundMark x1="48143" y1="10400" x2="48143" y2="10400"/>
                          <a14:foregroundMark x1="49000" y1="36600" x2="49000" y2="37200"/>
                          <a14:foregroundMark x1="49429" y1="40000" x2="49429" y2="40600"/>
                          <a14:foregroundMark x1="49714" y1="47200" x2="49714" y2="47200"/>
                          <a14:foregroundMark x1="49857" y1="49600" x2="49857" y2="49600"/>
                          <a14:foregroundMark x1="49857" y1="55600" x2="49857" y2="55600"/>
                          <a14:foregroundMark x1="80000" y1="65600" x2="80000" y2="65600"/>
                          <a14:foregroundMark x1="82714" y1="73800" x2="82714" y2="73800"/>
                          <a14:foregroundMark x1="83571" y1="79200" x2="83571" y2="79200"/>
                          <a14:foregroundMark x1="81571" y1="72000" x2="81571" y2="72000"/>
                          <a14:foregroundMark x1="81000" y1="69600" x2="81000" y2="69600"/>
                          <a14:foregroundMark x1="84429" y1="84800" x2="84429" y2="84800"/>
                          <a14:foregroundMark x1="84571" y1="90000" x2="84571" y2="90000"/>
                          <a14:foregroundMark x1="81429" y1="5200" x2="81429" y2="5200"/>
                          <a14:foregroundMark x1="88571" y1="4600" x2="88571" y2="4600"/>
                          <a14:foregroundMark x1="93429" y1="3400" x2="93429" y2="3400"/>
                          <a14:foregroundMark x1="94714" y1="4400" x2="94714" y2="4400"/>
                          <a14:foregroundMark x1="77286" y1="4800" x2="77286" y2="4800"/>
                          <a14:foregroundMark x1="76000" y1="5400" x2="76000" y2="5400"/>
                          <a14:foregroundMark x1="72429" y1="5800" x2="72429" y2="5800"/>
                          <a14:foregroundMark x1="68286" y1="5600" x2="68286" y2="5600"/>
                          <a14:foregroundMark x1="79286" y1="4800" x2="79286" y2="4800"/>
                          <a14:foregroundMark x1="89571" y1="4400" x2="89571" y2="4400"/>
                          <a14:foregroundMark x1="94143" y1="8200" x2="94143" y2="8200"/>
                          <a14:foregroundMark x1="51571" y1="60000" x2="51571" y2="60000"/>
                          <a14:foregroundMark x1="8429" y1="76200" x2="8429" y2="76200"/>
                          <a14:foregroundMark x1="3571" y1="65000" x2="3571" y2="65000"/>
                          <a14:foregroundMark x1="8571" y1="69200" x2="8571" y2="69200"/>
                          <a14:foregroundMark x1="8143" y1="70600" x2="8143" y2="70600"/>
                          <a14:foregroundMark x1="3000" y1="69400" x2="3000" y2="69400"/>
                          <a14:foregroundMark x1="4714" y1="76000" x2="4714" y2="76000"/>
                          <a14:foregroundMark x1="7571" y1="81800" x2="7571" y2="81800"/>
                          <a14:foregroundMark x1="7429" y1="83600" x2="7429" y2="83600"/>
                          <a14:foregroundMark x1="2714" y1="79600" x2="2714" y2="79600"/>
                          <a14:foregroundMark x1="3429" y1="83000" x2="3429" y2="83000"/>
                          <a14:foregroundMark x1="10571" y1="84000" x2="10571" y2="84000"/>
                          <a14:foregroundMark x1="11286" y1="78600" x2="11286" y2="78600"/>
                          <a14:foregroundMark x1="10857" y1="74800" x2="10857" y2="74800"/>
                          <a14:foregroundMark x1="6143" y1="55800" x2="6143" y2="55800"/>
                          <a14:foregroundMark x1="5429" y1="46800" x2="5429" y2="46800"/>
                          <a14:foregroundMark x1="5571" y1="56600" x2="5571" y2="56600"/>
                          <a14:foregroundMark x1="16714" y1="80000" x2="16714" y2="80000"/>
                          <a14:foregroundMark x1="40714" y1="85600" x2="40714" y2="85600"/>
                          <a14:foregroundMark x1="40571" y1="90000" x2="40571" y2="90000"/>
                          <a14:foregroundMark x1="41000" y1="82600" x2="41000" y2="82600"/>
                          <a14:foregroundMark x1="40571" y1="86600" x2="40571" y2="86600"/>
                          <a14:foregroundMark x1="40714" y1="89600" x2="40714" y2="89600"/>
                          <a14:foregroundMark x1="40714" y1="83600" x2="40714" y2="83600"/>
                          <a14:foregroundMark x1="17714" y1="77200" x2="17714" y2="77200"/>
                          <a14:foregroundMark x1="87429" y1="4000" x2="87429" y2="4000"/>
                          <a14:foregroundMark x1="86429" y1="4600" x2="86429" y2="4600"/>
                          <a14:foregroundMark x1="85714" y1="5000" x2="85714" y2="5000"/>
                          <a14:foregroundMark x1="64000" y1="5800" x2="64000" y2="5800"/>
                          <a14:backgroundMark x1="47571" y1="4600" x2="49571" y2="2600"/>
                          <a14:backgroundMark x1="50429" y1="3200" x2="51571" y2="3400"/>
                          <a14:backgroundMark x1="53000" y1="3800" x2="53000" y2="3800"/>
                          <a14:backgroundMark x1="61714" y1="1600" x2="61714" y2="1600"/>
                          <a14:backgroundMark x1="65000" y1="2600" x2="65000" y2="2600"/>
                          <a14:backgroundMark x1="74714" y1="1400" x2="74714" y2="1400"/>
                          <a14:backgroundMark x1="76571" y1="1800" x2="76571" y2="1800"/>
                          <a14:backgroundMark x1="75429" y1="3800" x2="75429" y2="3800"/>
                          <a14:backgroundMark x1="77286" y1="1800" x2="77286" y2="1800"/>
                          <a14:backgroundMark x1="78714" y1="2000" x2="78714" y2="2000"/>
                          <a14:backgroundMark x1="78714" y1="2000" x2="78714" y2="2000"/>
                          <a14:backgroundMark x1="84429" y1="1400" x2="84429" y2="1400"/>
                          <a14:backgroundMark x1="86143" y1="1800" x2="86429" y2="2200"/>
                          <a14:backgroundMark x1="87714" y1="2200" x2="87714" y2="2200"/>
                          <a14:backgroundMark x1="86286" y1="4400" x2="86286" y2="4400"/>
                          <a14:backgroundMark x1="88857" y1="1800" x2="88857" y2="1800"/>
                          <a14:backgroundMark x1="95143" y1="1000" x2="95143" y2="1000"/>
                          <a14:backgroundMark x1="97000" y1="3200" x2="97000" y2="3200"/>
                          <a14:backgroundMark x1="96429" y1="6600" x2="96429" y2="6600"/>
                          <a14:backgroundMark x1="97000" y1="7800" x2="97000" y2="78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086" t="-6463" r="-779" b="87337"/>
            <a:stretch/>
          </p:blipFill>
          <p:spPr>
            <a:xfrm>
              <a:off x="5855626" y="-119829"/>
              <a:ext cx="5927300" cy="1209103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2BC7E74-BB86-773B-E93D-859AF8B186E6}"/>
              </a:ext>
            </a:extLst>
          </p:cNvPr>
          <p:cNvGraphicFramePr>
            <a:graphicFrameLocks noGrp="1"/>
          </p:cNvGraphicFramePr>
          <p:nvPr/>
        </p:nvGraphicFramePr>
        <p:xfrm>
          <a:off x="211602" y="1812165"/>
          <a:ext cx="6105760" cy="4684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05760">
                  <a:extLst>
                    <a:ext uri="{9D8B030D-6E8A-4147-A177-3AD203B41FA5}">
                      <a16:colId xmlns:a16="http://schemas.microsoft.com/office/drawing/2014/main" val="2279624922"/>
                    </a:ext>
                  </a:extLst>
                </a:gridCol>
              </a:tblGrid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(SGK/Tr 102-103),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122501"/>
                  </a:ext>
                </a:extLst>
              </a:tr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537787"/>
                  </a:ext>
                </a:extLst>
              </a:tr>
              <a:tr h="6845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17720"/>
                  </a:ext>
                </a:extLst>
              </a:tr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417107"/>
                  </a:ext>
                </a:extLst>
              </a:tr>
              <a:tr h="9998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84301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7BF0B1A-038C-A713-C8F1-0E3BF01EF1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35787" y="31422"/>
            <a:ext cx="122017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1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FBB663A7-14F0-416B-B5E0-3D45891E89C1}"/>
              </a:ext>
            </a:extLst>
          </p:cNvPr>
          <p:cNvSpPr/>
          <p:nvPr/>
        </p:nvSpPr>
        <p:spPr>
          <a:xfrm>
            <a:off x="126125" y="3793746"/>
            <a:ext cx="1927528" cy="2955625"/>
          </a:xfrm>
          <a:prstGeom prst="rect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2667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130829F-FE29-470D-B1C3-35DA625BBE2A}"/>
              </a:ext>
            </a:extLst>
          </p:cNvPr>
          <p:cNvSpPr txBox="1"/>
          <p:nvPr/>
        </p:nvSpPr>
        <p:spPr>
          <a:xfrm>
            <a:off x="82518" y="3872648"/>
            <a:ext cx="1971135" cy="2816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611B38E-C174-4875-B29A-89FB03F80FE2}"/>
              </a:ext>
            </a:extLst>
          </p:cNvPr>
          <p:cNvSpPr/>
          <p:nvPr/>
        </p:nvSpPr>
        <p:spPr>
          <a:xfrm>
            <a:off x="9475634" y="3759262"/>
            <a:ext cx="2678901" cy="2954975"/>
          </a:xfrm>
          <a:prstGeom prst="rect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26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F61ED3E-BF62-40B7-9693-E7C9F6655481}"/>
              </a:ext>
            </a:extLst>
          </p:cNvPr>
          <p:cNvSpPr txBox="1"/>
          <p:nvPr/>
        </p:nvSpPr>
        <p:spPr>
          <a:xfrm>
            <a:off x="9607607" y="3887049"/>
            <a:ext cx="247189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-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39C763D-469C-4AA7-B923-2773693190B2}"/>
              </a:ext>
            </a:extLst>
          </p:cNvPr>
          <p:cNvSpPr/>
          <p:nvPr/>
        </p:nvSpPr>
        <p:spPr>
          <a:xfrm>
            <a:off x="2212946" y="3810077"/>
            <a:ext cx="1743494" cy="2955625"/>
          </a:xfrm>
          <a:prstGeom prst="rect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26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27ED868-5F0F-43EC-AFFB-E005D351B71B}"/>
              </a:ext>
            </a:extLst>
          </p:cNvPr>
          <p:cNvSpPr/>
          <p:nvPr/>
        </p:nvSpPr>
        <p:spPr>
          <a:xfrm>
            <a:off x="5895024" y="3599003"/>
            <a:ext cx="3386233" cy="3172633"/>
          </a:xfrm>
          <a:prstGeom prst="rect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2400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3F1847B-33E2-4AC9-B292-4B351D796641}"/>
              </a:ext>
            </a:extLst>
          </p:cNvPr>
          <p:cNvSpPr/>
          <p:nvPr/>
        </p:nvSpPr>
        <p:spPr>
          <a:xfrm>
            <a:off x="4127824" y="3871319"/>
            <a:ext cx="1478497" cy="2842918"/>
          </a:xfrm>
          <a:prstGeom prst="rect">
            <a:avLst/>
          </a:prstGeom>
          <a:noFill/>
          <a:ln w="190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26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CFC0D31-2DE6-4591-B489-D8AAEBA13392}"/>
              </a:ext>
            </a:extLst>
          </p:cNvPr>
          <p:cNvSpPr txBox="1"/>
          <p:nvPr/>
        </p:nvSpPr>
        <p:spPr>
          <a:xfrm>
            <a:off x="2159515" y="3871319"/>
            <a:ext cx="174349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4524F73-0198-4FF1-99D2-942FCE3EA607}"/>
              </a:ext>
            </a:extLst>
          </p:cNvPr>
          <p:cNvSpPr txBox="1"/>
          <p:nvPr/>
        </p:nvSpPr>
        <p:spPr>
          <a:xfrm>
            <a:off x="4074644" y="3750163"/>
            <a:ext cx="147849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defTabSz="1219170">
              <a:buClr>
                <a:srgbClr val="000000"/>
              </a:buClr>
            </a:pPr>
            <a:endParaRPr lang="en-US" sz="2400" i="1" kern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BE34B99-B3F2-4820-A090-B3AEA2E93E92}"/>
              </a:ext>
            </a:extLst>
          </p:cNvPr>
          <p:cNvSpPr txBox="1"/>
          <p:nvPr/>
        </p:nvSpPr>
        <p:spPr>
          <a:xfrm>
            <a:off x="5895024" y="3651620"/>
            <a:ext cx="329190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gũi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4980E367-6BC3-4481-A623-BFBAF63446D7}"/>
              </a:ext>
            </a:extLst>
          </p:cNvPr>
          <p:cNvCxnSpPr>
            <a:cxnSpLocks/>
          </p:cNvCxnSpPr>
          <p:nvPr/>
        </p:nvCxnSpPr>
        <p:spPr>
          <a:xfrm>
            <a:off x="1271449" y="3290951"/>
            <a:ext cx="965994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71E355E-1778-4481-A88E-26B4D5A4CC61}"/>
              </a:ext>
            </a:extLst>
          </p:cNvPr>
          <p:cNvCxnSpPr>
            <a:cxnSpLocks/>
          </p:cNvCxnSpPr>
          <p:nvPr/>
        </p:nvCxnSpPr>
        <p:spPr>
          <a:xfrm>
            <a:off x="1271448" y="3298317"/>
            <a:ext cx="0" cy="4791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23922D5-D5FF-4B24-8D0F-A4E9FD3E4F00}"/>
              </a:ext>
            </a:extLst>
          </p:cNvPr>
          <p:cNvCxnSpPr/>
          <p:nvPr/>
        </p:nvCxnSpPr>
        <p:spPr>
          <a:xfrm>
            <a:off x="3048346" y="3392219"/>
            <a:ext cx="0" cy="4791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DFDCBAC-7379-4512-99B1-C78756C0741D}"/>
              </a:ext>
            </a:extLst>
          </p:cNvPr>
          <p:cNvCxnSpPr>
            <a:cxnSpLocks/>
          </p:cNvCxnSpPr>
          <p:nvPr/>
        </p:nvCxnSpPr>
        <p:spPr>
          <a:xfrm>
            <a:off x="5011424" y="3386394"/>
            <a:ext cx="0" cy="57938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F80A3BE-1458-4BCB-B3C8-BC2AC4C2370B}"/>
              </a:ext>
            </a:extLst>
          </p:cNvPr>
          <p:cNvCxnSpPr>
            <a:cxnSpLocks/>
          </p:cNvCxnSpPr>
          <p:nvPr/>
        </p:nvCxnSpPr>
        <p:spPr>
          <a:xfrm>
            <a:off x="7297595" y="3204669"/>
            <a:ext cx="0" cy="49543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5146472-8B2C-4015-885E-3962F46535C2}"/>
              </a:ext>
            </a:extLst>
          </p:cNvPr>
          <p:cNvCxnSpPr>
            <a:cxnSpLocks/>
          </p:cNvCxnSpPr>
          <p:nvPr/>
        </p:nvCxnSpPr>
        <p:spPr>
          <a:xfrm>
            <a:off x="10931388" y="3298317"/>
            <a:ext cx="1" cy="40178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AC7969B7-EDDD-48F0-8061-2B35E5D27A06}"/>
              </a:ext>
            </a:extLst>
          </p:cNvPr>
          <p:cNvSpPr/>
          <p:nvPr/>
        </p:nvSpPr>
        <p:spPr>
          <a:xfrm>
            <a:off x="173183" y="194663"/>
            <a:ext cx="11913092" cy="3096288"/>
          </a:xfrm>
          <a:prstGeom prst="rect">
            <a:avLst/>
          </a:prstGeom>
          <a:noFill/>
          <a:ln w="571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US" sz="2400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6228E71-768C-436F-AA28-85881B52F947}"/>
              </a:ext>
            </a:extLst>
          </p:cNvPr>
          <p:cNvSpPr/>
          <p:nvPr/>
        </p:nvSpPr>
        <p:spPr>
          <a:xfrm>
            <a:off x="3419366" y="-113389"/>
            <a:ext cx="3878229" cy="611028"/>
          </a:xfrm>
          <a:prstGeom prst="roundRect">
            <a:avLst/>
          </a:prstGeom>
          <a:solidFill>
            <a:schemeClr val="bg1"/>
          </a:solidFill>
          <a:ln>
            <a:solidFill>
              <a:srgbClr val="0838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1. ĐỊNH HƯỚNG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1EBB496-0266-4468-9E25-8EA23FCD2624}"/>
              </a:ext>
            </a:extLst>
          </p:cNvPr>
          <p:cNvSpPr txBox="1"/>
          <p:nvPr/>
        </p:nvSpPr>
        <p:spPr>
          <a:xfrm>
            <a:off x="233735" y="446516"/>
            <a:ext cx="11791987" cy="2954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20000"/>
              </a:lnSpc>
              <a:buClr>
                <a:srgbClr val="000000"/>
              </a:buClr>
            </a:pPr>
            <a:r>
              <a:rPr lang="en-US" sz="2667" kern="0" dirty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Arial"/>
              </a:rPr>
              <a:t>	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,…;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defTabSz="1219170">
              <a:lnSpc>
                <a:spcPct val="120000"/>
              </a:lnSpc>
              <a:buClr>
                <a:srgbClr val="000000"/>
              </a:buClr>
            </a:pPr>
            <a:endParaRPr lang="en-US" sz="2667" b="1" kern="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4105947-2A55-483D-A0A7-81509831658B}"/>
              </a:ext>
            </a:extLst>
          </p:cNvPr>
          <p:cNvSpPr txBox="1"/>
          <p:nvPr/>
        </p:nvSpPr>
        <p:spPr>
          <a:xfrm>
            <a:off x="347788" y="3018480"/>
            <a:ext cx="5258531" cy="492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b="1" kern="0" dirty="0">
              <a:latin typeface=".VnTime" panose="020B7200000000000000" pitchFamily="34" charset="0"/>
              <a:ea typeface="Times New Roman" panose="02020603050405020304" pitchFamily="18" charset="0"/>
              <a:cs typeface=".VnTime" panose="020B7200000000000000" pitchFamily="34" charset="0"/>
              <a:sym typeface="Arial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4801AF5-8B40-438F-8BAA-16D95DF31545}"/>
              </a:ext>
            </a:extLst>
          </p:cNvPr>
          <p:cNvSpPr txBox="1"/>
          <p:nvPr/>
        </p:nvSpPr>
        <p:spPr>
          <a:xfrm>
            <a:off x="6829135" y="2950454"/>
            <a:ext cx="4399701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pt-BR" sz="2400" b="1" kern="0" dirty="0">
                <a:solidFill>
                  <a:srgbClr val="00908E">
                    <a:lumMod val="50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.VnTime" panose="020B7200000000000000" pitchFamily="34" charset="0"/>
                <a:sym typeface="Arial"/>
              </a:rPr>
              <a:t>Khi viết bài văn cần lưu ý:</a:t>
            </a:r>
            <a:endParaRPr lang="en-US" sz="2400" b="1" kern="0" dirty="0">
              <a:solidFill>
                <a:srgbClr val="00908E">
                  <a:lumMod val="50000"/>
                </a:srgbClr>
              </a:solidFill>
              <a:latin typeface=".VnTime" panose="020B7200000000000000" pitchFamily="34" charset="0"/>
              <a:ea typeface="Times New Roman" panose="02020603050405020304" pitchFamily="18" charset="0"/>
              <a:cs typeface=".VnTime" panose="020B7200000000000000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48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1" grpId="0"/>
      <p:bldP spid="72" grpId="0" animBg="1"/>
      <p:bldP spid="73" grpId="0"/>
      <p:bldP spid="74" grpId="0" animBg="1"/>
      <p:bldP spid="75" grpId="0" animBg="1"/>
      <p:bldP spid="76" grpId="0" animBg="1"/>
      <p:bldP spid="77" grpId="0"/>
      <p:bldP spid="78" grpId="0"/>
      <p:bldP spid="79" grpId="0"/>
      <p:bldP spid="44" grpId="0" animBg="1"/>
      <p:bldP spid="46" grpId="0"/>
      <p:bldP spid="51" grpId="0" animBg="1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429699"/>
              </p:ext>
            </p:extLst>
          </p:nvPr>
        </p:nvGraphicFramePr>
        <p:xfrm>
          <a:off x="224852" y="781317"/>
          <a:ext cx="11347554" cy="60766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4968">
                  <a:extLst>
                    <a:ext uri="{9D8B030D-6E8A-4147-A177-3AD203B41FA5}">
                      <a16:colId xmlns:a16="http://schemas.microsoft.com/office/drawing/2014/main" val="3873419491"/>
                    </a:ext>
                  </a:extLst>
                </a:gridCol>
                <a:gridCol w="9032586">
                  <a:extLst>
                    <a:ext uri="{9D8B030D-6E8A-4147-A177-3AD203B41FA5}">
                      <a16:colId xmlns:a16="http://schemas.microsoft.com/office/drawing/2014/main" val="2757185316"/>
                    </a:ext>
                  </a:extLst>
                </a:gridCol>
              </a:tblGrid>
              <a:tr h="8161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8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006339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2400" b="1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dắt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187906"/>
                  </a:ext>
                </a:extLst>
              </a:tr>
              <a:tr h="600360">
                <a:tc rowSpan="5"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524218"/>
                  </a:ext>
                </a:extLst>
              </a:tr>
              <a:tr h="666426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endParaRPr lang="en-US" sz="24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32320"/>
                  </a:ext>
                </a:extLst>
              </a:tr>
              <a:tr h="93075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+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khách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24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+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24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333752"/>
                  </a:ext>
                </a:extLst>
              </a:tr>
              <a:tr h="93075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xấu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364885"/>
                  </a:ext>
                </a:extLst>
              </a:tr>
              <a:tr h="99842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+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Khắc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cực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+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(SVHT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76703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30185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B79C554-3B2C-20DD-FD99-8CFBC0CE74A7}"/>
              </a:ext>
            </a:extLst>
          </p:cNvPr>
          <p:cNvSpPr txBox="1"/>
          <p:nvPr/>
        </p:nvSpPr>
        <p:spPr>
          <a:xfrm>
            <a:off x="619593" y="0"/>
            <a:ext cx="113475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Dàn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ý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chung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của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bài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văn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nghị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luận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vi-VN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về một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hiện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tượng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đời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sống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15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" name="Google Shape;310;p23"/>
          <p:cNvGrpSpPr/>
          <p:nvPr/>
        </p:nvGrpSpPr>
        <p:grpSpPr>
          <a:xfrm>
            <a:off x="1029956" y="2768475"/>
            <a:ext cx="3041097" cy="3334859"/>
            <a:chOff x="795902" y="2104169"/>
            <a:chExt cx="1838632" cy="2016238"/>
          </a:xfrm>
        </p:grpSpPr>
        <p:sp>
          <p:nvSpPr>
            <p:cNvPr id="311" name="Google Shape;311;p23"/>
            <p:cNvSpPr/>
            <p:nvPr/>
          </p:nvSpPr>
          <p:spPr>
            <a:xfrm>
              <a:off x="795902" y="3900178"/>
              <a:ext cx="129823" cy="220229"/>
            </a:xfrm>
            <a:custGeom>
              <a:avLst/>
              <a:gdLst/>
              <a:ahLst/>
              <a:cxnLst/>
              <a:rect l="l" t="t" r="r" b="b"/>
              <a:pathLst>
                <a:path w="787" h="1335" extrusionOk="0">
                  <a:moveTo>
                    <a:pt x="349" y="515"/>
                  </a:moveTo>
                  <a:cubicBezTo>
                    <a:pt x="390" y="515"/>
                    <a:pt x="435" y="542"/>
                    <a:pt x="453" y="596"/>
                  </a:cubicBezTo>
                  <a:cubicBezTo>
                    <a:pt x="477" y="643"/>
                    <a:pt x="453" y="691"/>
                    <a:pt x="381" y="738"/>
                  </a:cubicBezTo>
                  <a:cubicBezTo>
                    <a:pt x="370" y="744"/>
                    <a:pt x="356" y="747"/>
                    <a:pt x="342" y="747"/>
                  </a:cubicBezTo>
                  <a:cubicBezTo>
                    <a:pt x="301" y="747"/>
                    <a:pt x="256" y="721"/>
                    <a:pt x="239" y="667"/>
                  </a:cubicBezTo>
                  <a:cubicBezTo>
                    <a:pt x="239" y="619"/>
                    <a:pt x="262" y="548"/>
                    <a:pt x="310" y="524"/>
                  </a:cubicBezTo>
                  <a:cubicBezTo>
                    <a:pt x="322" y="518"/>
                    <a:pt x="335" y="515"/>
                    <a:pt x="349" y="515"/>
                  </a:cubicBezTo>
                  <a:close/>
                  <a:moveTo>
                    <a:pt x="334" y="0"/>
                  </a:moveTo>
                  <a:lnTo>
                    <a:pt x="24" y="500"/>
                  </a:lnTo>
                  <a:cubicBezTo>
                    <a:pt x="24" y="500"/>
                    <a:pt x="215" y="929"/>
                    <a:pt x="0" y="1334"/>
                  </a:cubicBezTo>
                  <a:cubicBezTo>
                    <a:pt x="0" y="1334"/>
                    <a:pt x="1" y="1335"/>
                    <a:pt x="1" y="1335"/>
                  </a:cubicBezTo>
                  <a:cubicBezTo>
                    <a:pt x="14" y="1335"/>
                    <a:pt x="249" y="949"/>
                    <a:pt x="620" y="834"/>
                  </a:cubicBezTo>
                  <a:lnTo>
                    <a:pt x="786" y="167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400" kern="0">
                <a:solidFill>
                  <a:srgbClr val="00908E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23"/>
            <p:cNvSpPr/>
            <p:nvPr/>
          </p:nvSpPr>
          <p:spPr>
            <a:xfrm>
              <a:off x="909888" y="2230560"/>
              <a:ext cx="1622536" cy="1602972"/>
            </a:xfrm>
            <a:custGeom>
              <a:avLst/>
              <a:gdLst/>
              <a:ahLst/>
              <a:cxnLst/>
              <a:rect l="l" t="t" r="r" b="b"/>
              <a:pathLst>
                <a:path w="9836" h="9717" extrusionOk="0">
                  <a:moveTo>
                    <a:pt x="9835" y="0"/>
                  </a:moveTo>
                  <a:cubicBezTo>
                    <a:pt x="9789" y="38"/>
                    <a:pt x="9743" y="76"/>
                    <a:pt x="9697" y="114"/>
                  </a:cubicBezTo>
                  <a:lnTo>
                    <a:pt x="9697" y="114"/>
                  </a:lnTo>
                  <a:cubicBezTo>
                    <a:pt x="9748" y="75"/>
                    <a:pt x="9795" y="37"/>
                    <a:pt x="9835" y="0"/>
                  </a:cubicBezTo>
                  <a:close/>
                  <a:moveTo>
                    <a:pt x="9697" y="114"/>
                  </a:moveTo>
                  <a:lnTo>
                    <a:pt x="9697" y="114"/>
                  </a:lnTo>
                  <a:cubicBezTo>
                    <a:pt x="9352" y="371"/>
                    <a:pt x="8789" y="650"/>
                    <a:pt x="8478" y="857"/>
                  </a:cubicBezTo>
                  <a:cubicBezTo>
                    <a:pt x="7502" y="1477"/>
                    <a:pt x="6311" y="2048"/>
                    <a:pt x="4644" y="3406"/>
                  </a:cubicBezTo>
                  <a:cubicBezTo>
                    <a:pt x="3358" y="4477"/>
                    <a:pt x="1667" y="6668"/>
                    <a:pt x="238" y="9192"/>
                  </a:cubicBezTo>
                  <a:lnTo>
                    <a:pt x="0" y="9645"/>
                  </a:lnTo>
                  <a:lnTo>
                    <a:pt x="262" y="9716"/>
                  </a:lnTo>
                  <a:lnTo>
                    <a:pt x="405" y="9359"/>
                  </a:lnTo>
                  <a:cubicBezTo>
                    <a:pt x="1191" y="8002"/>
                    <a:pt x="3239" y="4406"/>
                    <a:pt x="7049" y="1977"/>
                  </a:cubicBezTo>
                  <a:cubicBezTo>
                    <a:pt x="7049" y="1977"/>
                    <a:pt x="8362" y="1198"/>
                    <a:pt x="9697" y="114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23"/>
            <p:cNvSpPr/>
            <p:nvPr/>
          </p:nvSpPr>
          <p:spPr>
            <a:xfrm>
              <a:off x="860813" y="2104169"/>
              <a:ext cx="1728605" cy="1638440"/>
            </a:xfrm>
            <a:custGeom>
              <a:avLst/>
              <a:gdLst/>
              <a:ahLst/>
              <a:cxnLst/>
              <a:rect l="l" t="t" r="r" b="b"/>
              <a:pathLst>
                <a:path w="10479" h="9932" extrusionOk="0">
                  <a:moveTo>
                    <a:pt x="9597" y="0"/>
                  </a:moveTo>
                  <a:lnTo>
                    <a:pt x="9597" y="0"/>
                  </a:lnTo>
                  <a:cubicBezTo>
                    <a:pt x="8288" y="120"/>
                    <a:pt x="7073" y="763"/>
                    <a:pt x="7073" y="763"/>
                  </a:cubicBezTo>
                  <a:cubicBezTo>
                    <a:pt x="6597" y="1334"/>
                    <a:pt x="6192" y="2263"/>
                    <a:pt x="6192" y="2263"/>
                  </a:cubicBezTo>
                  <a:cubicBezTo>
                    <a:pt x="6192" y="1810"/>
                    <a:pt x="6478" y="1096"/>
                    <a:pt x="6478" y="1096"/>
                  </a:cubicBezTo>
                  <a:lnTo>
                    <a:pt x="6478" y="1096"/>
                  </a:lnTo>
                  <a:cubicBezTo>
                    <a:pt x="6240" y="1215"/>
                    <a:pt x="5382" y="1691"/>
                    <a:pt x="5382" y="1691"/>
                  </a:cubicBezTo>
                  <a:cubicBezTo>
                    <a:pt x="4954" y="2049"/>
                    <a:pt x="4811" y="2977"/>
                    <a:pt x="4811" y="2977"/>
                  </a:cubicBezTo>
                  <a:cubicBezTo>
                    <a:pt x="4715" y="2620"/>
                    <a:pt x="5025" y="1906"/>
                    <a:pt x="5025" y="1906"/>
                  </a:cubicBezTo>
                  <a:lnTo>
                    <a:pt x="5025" y="1906"/>
                  </a:lnTo>
                  <a:cubicBezTo>
                    <a:pt x="3810" y="2620"/>
                    <a:pt x="2905" y="3835"/>
                    <a:pt x="2905" y="3835"/>
                  </a:cubicBezTo>
                  <a:cubicBezTo>
                    <a:pt x="2372" y="4901"/>
                    <a:pt x="2699" y="5776"/>
                    <a:pt x="2653" y="5776"/>
                  </a:cubicBezTo>
                  <a:cubicBezTo>
                    <a:pt x="2648" y="5776"/>
                    <a:pt x="2637" y="5765"/>
                    <a:pt x="2620" y="5740"/>
                  </a:cubicBezTo>
                  <a:cubicBezTo>
                    <a:pt x="2429" y="5502"/>
                    <a:pt x="2453" y="4692"/>
                    <a:pt x="2453" y="4692"/>
                  </a:cubicBezTo>
                  <a:lnTo>
                    <a:pt x="2453" y="4692"/>
                  </a:lnTo>
                  <a:cubicBezTo>
                    <a:pt x="1191" y="5954"/>
                    <a:pt x="1024" y="6526"/>
                    <a:pt x="1024" y="6526"/>
                  </a:cubicBezTo>
                  <a:cubicBezTo>
                    <a:pt x="834" y="7050"/>
                    <a:pt x="619" y="8455"/>
                    <a:pt x="619" y="8455"/>
                  </a:cubicBezTo>
                  <a:cubicBezTo>
                    <a:pt x="500" y="8336"/>
                    <a:pt x="619" y="7597"/>
                    <a:pt x="619" y="7597"/>
                  </a:cubicBezTo>
                  <a:lnTo>
                    <a:pt x="619" y="7597"/>
                  </a:lnTo>
                  <a:cubicBezTo>
                    <a:pt x="310" y="8240"/>
                    <a:pt x="476" y="8859"/>
                    <a:pt x="476" y="8859"/>
                  </a:cubicBezTo>
                  <a:cubicBezTo>
                    <a:pt x="310" y="8812"/>
                    <a:pt x="286" y="7883"/>
                    <a:pt x="286" y="7883"/>
                  </a:cubicBezTo>
                  <a:cubicBezTo>
                    <a:pt x="0" y="8931"/>
                    <a:pt x="24" y="9693"/>
                    <a:pt x="143" y="9931"/>
                  </a:cubicBezTo>
                  <a:lnTo>
                    <a:pt x="310" y="9931"/>
                  </a:lnTo>
                  <a:cubicBezTo>
                    <a:pt x="786" y="8931"/>
                    <a:pt x="3167" y="5240"/>
                    <a:pt x="4644" y="4097"/>
                  </a:cubicBezTo>
                  <a:cubicBezTo>
                    <a:pt x="6144" y="2906"/>
                    <a:pt x="7335" y="2215"/>
                    <a:pt x="8335" y="1715"/>
                  </a:cubicBezTo>
                  <a:cubicBezTo>
                    <a:pt x="8692" y="1548"/>
                    <a:pt x="9026" y="1310"/>
                    <a:pt x="9335" y="1072"/>
                  </a:cubicBezTo>
                  <a:cubicBezTo>
                    <a:pt x="9716" y="763"/>
                    <a:pt x="10121" y="429"/>
                    <a:pt x="10478" y="120"/>
                  </a:cubicBezTo>
                  <a:lnTo>
                    <a:pt x="10478" y="120"/>
                  </a:lnTo>
                  <a:lnTo>
                    <a:pt x="9454" y="763"/>
                  </a:lnTo>
                  <a:lnTo>
                    <a:pt x="9454" y="763"/>
                  </a:lnTo>
                  <a:lnTo>
                    <a:pt x="9907" y="72"/>
                  </a:lnTo>
                  <a:lnTo>
                    <a:pt x="9050" y="953"/>
                  </a:lnTo>
                  <a:lnTo>
                    <a:pt x="9597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23"/>
            <p:cNvSpPr/>
            <p:nvPr/>
          </p:nvSpPr>
          <p:spPr>
            <a:xfrm>
              <a:off x="1004080" y="2199051"/>
              <a:ext cx="1630454" cy="1563710"/>
            </a:xfrm>
            <a:custGeom>
              <a:avLst/>
              <a:gdLst/>
              <a:ahLst/>
              <a:cxnLst/>
              <a:rect l="l" t="t" r="r" b="b"/>
              <a:pathLst>
                <a:path w="9884" h="9479" extrusionOk="0">
                  <a:moveTo>
                    <a:pt x="9645" y="1"/>
                  </a:moveTo>
                  <a:cubicBezTo>
                    <a:pt x="9645" y="1"/>
                    <a:pt x="9122" y="477"/>
                    <a:pt x="8502" y="953"/>
                  </a:cubicBezTo>
                  <a:cubicBezTo>
                    <a:pt x="7526" y="1739"/>
                    <a:pt x="6550" y="2382"/>
                    <a:pt x="6550" y="2382"/>
                  </a:cubicBezTo>
                  <a:cubicBezTo>
                    <a:pt x="2787" y="4621"/>
                    <a:pt x="667" y="8217"/>
                    <a:pt x="1" y="9479"/>
                  </a:cubicBezTo>
                  <a:lnTo>
                    <a:pt x="358" y="9479"/>
                  </a:lnTo>
                  <a:cubicBezTo>
                    <a:pt x="453" y="9360"/>
                    <a:pt x="667" y="9288"/>
                    <a:pt x="1477" y="9050"/>
                  </a:cubicBezTo>
                  <a:cubicBezTo>
                    <a:pt x="2525" y="8764"/>
                    <a:pt x="3120" y="8121"/>
                    <a:pt x="3120" y="8121"/>
                  </a:cubicBezTo>
                  <a:lnTo>
                    <a:pt x="3120" y="8121"/>
                  </a:lnTo>
                  <a:cubicBezTo>
                    <a:pt x="3120" y="8121"/>
                    <a:pt x="2281" y="8604"/>
                    <a:pt x="1823" y="8604"/>
                  </a:cubicBezTo>
                  <a:cubicBezTo>
                    <a:pt x="1794" y="8604"/>
                    <a:pt x="1765" y="8602"/>
                    <a:pt x="1739" y="8598"/>
                  </a:cubicBezTo>
                  <a:cubicBezTo>
                    <a:pt x="1686" y="8592"/>
                    <a:pt x="1629" y="8589"/>
                    <a:pt x="1572" y="8589"/>
                  </a:cubicBezTo>
                  <a:cubicBezTo>
                    <a:pt x="1171" y="8589"/>
                    <a:pt x="715" y="8717"/>
                    <a:pt x="715" y="8717"/>
                  </a:cubicBezTo>
                  <a:cubicBezTo>
                    <a:pt x="715" y="8717"/>
                    <a:pt x="453" y="8598"/>
                    <a:pt x="1596" y="8455"/>
                  </a:cubicBezTo>
                  <a:cubicBezTo>
                    <a:pt x="2739" y="8288"/>
                    <a:pt x="4573" y="7026"/>
                    <a:pt x="4573" y="7026"/>
                  </a:cubicBezTo>
                  <a:lnTo>
                    <a:pt x="4573" y="7026"/>
                  </a:lnTo>
                  <a:cubicBezTo>
                    <a:pt x="4573" y="7026"/>
                    <a:pt x="3957" y="7293"/>
                    <a:pt x="3602" y="7293"/>
                  </a:cubicBezTo>
                  <a:cubicBezTo>
                    <a:pt x="3575" y="7293"/>
                    <a:pt x="3549" y="7291"/>
                    <a:pt x="3525" y="7288"/>
                  </a:cubicBezTo>
                  <a:cubicBezTo>
                    <a:pt x="3414" y="7280"/>
                    <a:pt x="3253" y="7277"/>
                    <a:pt x="3087" y="7277"/>
                  </a:cubicBezTo>
                  <a:cubicBezTo>
                    <a:pt x="2755" y="7277"/>
                    <a:pt x="2406" y="7288"/>
                    <a:pt x="2406" y="7288"/>
                  </a:cubicBezTo>
                  <a:cubicBezTo>
                    <a:pt x="2930" y="7169"/>
                    <a:pt x="3430" y="7240"/>
                    <a:pt x="4240" y="6931"/>
                  </a:cubicBezTo>
                  <a:cubicBezTo>
                    <a:pt x="4934" y="6686"/>
                    <a:pt x="5015" y="6668"/>
                    <a:pt x="5024" y="6668"/>
                  </a:cubicBezTo>
                  <a:cubicBezTo>
                    <a:pt x="5026" y="6668"/>
                    <a:pt x="5025" y="6669"/>
                    <a:pt x="5025" y="6669"/>
                  </a:cubicBezTo>
                  <a:cubicBezTo>
                    <a:pt x="5954" y="6383"/>
                    <a:pt x="6335" y="5430"/>
                    <a:pt x="6335" y="5430"/>
                  </a:cubicBezTo>
                  <a:lnTo>
                    <a:pt x="6335" y="5430"/>
                  </a:lnTo>
                  <a:cubicBezTo>
                    <a:pt x="6221" y="5463"/>
                    <a:pt x="5619" y="5540"/>
                    <a:pt x="5089" y="5540"/>
                  </a:cubicBezTo>
                  <a:cubicBezTo>
                    <a:pt x="4843" y="5540"/>
                    <a:pt x="4612" y="5523"/>
                    <a:pt x="4454" y="5478"/>
                  </a:cubicBezTo>
                  <a:cubicBezTo>
                    <a:pt x="4287" y="5430"/>
                    <a:pt x="4078" y="5414"/>
                    <a:pt x="3874" y="5414"/>
                  </a:cubicBezTo>
                  <a:cubicBezTo>
                    <a:pt x="3464" y="5414"/>
                    <a:pt x="3073" y="5478"/>
                    <a:pt x="3073" y="5478"/>
                  </a:cubicBezTo>
                  <a:cubicBezTo>
                    <a:pt x="3497" y="5341"/>
                    <a:pt x="3751" y="5308"/>
                    <a:pt x="3924" y="5308"/>
                  </a:cubicBezTo>
                  <a:cubicBezTo>
                    <a:pt x="4082" y="5308"/>
                    <a:pt x="4173" y="5335"/>
                    <a:pt x="4263" y="5335"/>
                  </a:cubicBezTo>
                  <a:cubicBezTo>
                    <a:pt x="4286" y="5335"/>
                    <a:pt x="4313" y="5335"/>
                    <a:pt x="4345" y="5335"/>
                  </a:cubicBezTo>
                  <a:cubicBezTo>
                    <a:pt x="4615" y="5335"/>
                    <a:pt x="5232" y="5316"/>
                    <a:pt x="6383" y="4954"/>
                  </a:cubicBezTo>
                  <a:cubicBezTo>
                    <a:pt x="7669" y="4502"/>
                    <a:pt x="8026" y="3954"/>
                    <a:pt x="8026" y="3954"/>
                  </a:cubicBezTo>
                  <a:lnTo>
                    <a:pt x="8026" y="3954"/>
                  </a:lnTo>
                  <a:lnTo>
                    <a:pt x="7169" y="4073"/>
                  </a:lnTo>
                  <a:cubicBezTo>
                    <a:pt x="7716" y="3978"/>
                    <a:pt x="8359" y="3597"/>
                    <a:pt x="8360" y="3597"/>
                  </a:cubicBezTo>
                  <a:lnTo>
                    <a:pt x="8360" y="3597"/>
                  </a:lnTo>
                  <a:cubicBezTo>
                    <a:pt x="7955" y="3716"/>
                    <a:pt x="7359" y="3739"/>
                    <a:pt x="7359" y="3739"/>
                  </a:cubicBezTo>
                  <a:cubicBezTo>
                    <a:pt x="8074" y="3597"/>
                    <a:pt x="8479" y="3358"/>
                    <a:pt x="8479" y="3358"/>
                  </a:cubicBezTo>
                  <a:cubicBezTo>
                    <a:pt x="9122" y="2858"/>
                    <a:pt x="9312" y="2120"/>
                    <a:pt x="9312" y="2120"/>
                  </a:cubicBezTo>
                  <a:lnTo>
                    <a:pt x="9312" y="2120"/>
                  </a:lnTo>
                  <a:cubicBezTo>
                    <a:pt x="8836" y="2287"/>
                    <a:pt x="8407" y="2328"/>
                    <a:pt x="8098" y="2328"/>
                  </a:cubicBezTo>
                  <a:cubicBezTo>
                    <a:pt x="7788" y="2328"/>
                    <a:pt x="7597" y="2287"/>
                    <a:pt x="7597" y="2287"/>
                  </a:cubicBezTo>
                  <a:cubicBezTo>
                    <a:pt x="8907" y="2191"/>
                    <a:pt x="9288" y="1882"/>
                    <a:pt x="9455" y="1787"/>
                  </a:cubicBezTo>
                  <a:cubicBezTo>
                    <a:pt x="9645" y="1691"/>
                    <a:pt x="9717" y="1382"/>
                    <a:pt x="9717" y="1382"/>
                  </a:cubicBezTo>
                  <a:lnTo>
                    <a:pt x="9717" y="1382"/>
                  </a:lnTo>
                  <a:cubicBezTo>
                    <a:pt x="9074" y="1620"/>
                    <a:pt x="8312" y="1644"/>
                    <a:pt x="8312" y="1644"/>
                  </a:cubicBezTo>
                  <a:cubicBezTo>
                    <a:pt x="9122" y="1525"/>
                    <a:pt x="9812" y="1096"/>
                    <a:pt x="9812" y="1096"/>
                  </a:cubicBezTo>
                  <a:lnTo>
                    <a:pt x="9812" y="691"/>
                  </a:lnTo>
                  <a:cubicBezTo>
                    <a:pt x="9503" y="858"/>
                    <a:pt x="8955" y="1025"/>
                    <a:pt x="8955" y="1025"/>
                  </a:cubicBezTo>
                  <a:lnTo>
                    <a:pt x="9812" y="453"/>
                  </a:lnTo>
                  <a:cubicBezTo>
                    <a:pt x="9884" y="191"/>
                    <a:pt x="9645" y="1"/>
                    <a:pt x="964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23"/>
            <p:cNvSpPr/>
            <p:nvPr/>
          </p:nvSpPr>
          <p:spPr>
            <a:xfrm>
              <a:off x="854792" y="3833367"/>
              <a:ext cx="98480" cy="74729"/>
            </a:xfrm>
            <a:custGeom>
              <a:avLst/>
              <a:gdLst/>
              <a:ahLst/>
              <a:cxnLst/>
              <a:rect l="l" t="t" r="r" b="b"/>
              <a:pathLst>
                <a:path w="597" h="453" extrusionOk="0">
                  <a:moveTo>
                    <a:pt x="96" y="0"/>
                  </a:moveTo>
                  <a:lnTo>
                    <a:pt x="1" y="238"/>
                  </a:lnTo>
                  <a:lnTo>
                    <a:pt x="501" y="453"/>
                  </a:lnTo>
                  <a:lnTo>
                    <a:pt x="596" y="215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16" name="Google Shape;316;p23"/>
          <p:cNvGrpSpPr/>
          <p:nvPr/>
        </p:nvGrpSpPr>
        <p:grpSpPr>
          <a:xfrm>
            <a:off x="1108463" y="1141047"/>
            <a:ext cx="7613507" cy="5300431"/>
            <a:chOff x="854792" y="1056575"/>
            <a:chExt cx="5421656" cy="3317500"/>
          </a:xfrm>
        </p:grpSpPr>
        <p:sp>
          <p:nvSpPr>
            <p:cNvPr id="317" name="Google Shape;317;p23"/>
            <p:cNvSpPr/>
            <p:nvPr/>
          </p:nvSpPr>
          <p:spPr>
            <a:xfrm>
              <a:off x="2526323" y="1056575"/>
              <a:ext cx="3750125" cy="3317500"/>
            </a:xfrm>
            <a:custGeom>
              <a:avLst/>
              <a:gdLst/>
              <a:ahLst/>
              <a:cxnLst/>
              <a:rect l="l" t="t" r="r" b="b"/>
              <a:pathLst>
                <a:path w="150005" h="132700" extrusionOk="0">
                  <a:moveTo>
                    <a:pt x="126" y="103134"/>
                  </a:moveTo>
                  <a:cubicBezTo>
                    <a:pt x="1813" y="102987"/>
                    <a:pt x="7423" y="102217"/>
                    <a:pt x="10246" y="102254"/>
                  </a:cubicBezTo>
                  <a:cubicBezTo>
                    <a:pt x="13069" y="102291"/>
                    <a:pt x="15049" y="102658"/>
                    <a:pt x="17065" y="103354"/>
                  </a:cubicBezTo>
                  <a:cubicBezTo>
                    <a:pt x="19082" y="104051"/>
                    <a:pt x="20658" y="105077"/>
                    <a:pt x="22345" y="106433"/>
                  </a:cubicBezTo>
                  <a:cubicBezTo>
                    <a:pt x="24032" y="107790"/>
                    <a:pt x="26048" y="109770"/>
                    <a:pt x="27185" y="111493"/>
                  </a:cubicBezTo>
                  <a:cubicBezTo>
                    <a:pt x="28322" y="113216"/>
                    <a:pt x="28847" y="114953"/>
                    <a:pt x="29165" y="116773"/>
                  </a:cubicBezTo>
                  <a:cubicBezTo>
                    <a:pt x="29483" y="118593"/>
                    <a:pt x="29576" y="120534"/>
                    <a:pt x="29095" y="122413"/>
                  </a:cubicBezTo>
                  <a:cubicBezTo>
                    <a:pt x="28614" y="124292"/>
                    <a:pt x="27565" y="126482"/>
                    <a:pt x="26278" y="128047"/>
                  </a:cubicBezTo>
                  <a:cubicBezTo>
                    <a:pt x="24991" y="129612"/>
                    <a:pt x="23409" y="131038"/>
                    <a:pt x="21374" y="131803"/>
                  </a:cubicBezTo>
                  <a:cubicBezTo>
                    <a:pt x="19339" y="132568"/>
                    <a:pt x="16429" y="132835"/>
                    <a:pt x="14070" y="132637"/>
                  </a:cubicBezTo>
                  <a:cubicBezTo>
                    <a:pt x="11711" y="132439"/>
                    <a:pt x="9261" y="131701"/>
                    <a:pt x="7219" y="130613"/>
                  </a:cubicBezTo>
                  <a:cubicBezTo>
                    <a:pt x="5177" y="129525"/>
                    <a:pt x="3018" y="128100"/>
                    <a:pt x="1817" y="126111"/>
                  </a:cubicBezTo>
                  <a:cubicBezTo>
                    <a:pt x="617" y="124123"/>
                    <a:pt x="129" y="121158"/>
                    <a:pt x="16" y="118682"/>
                  </a:cubicBezTo>
                  <a:cubicBezTo>
                    <a:pt x="-96" y="116206"/>
                    <a:pt x="392" y="113355"/>
                    <a:pt x="1142" y="111254"/>
                  </a:cubicBezTo>
                  <a:cubicBezTo>
                    <a:pt x="1892" y="109153"/>
                    <a:pt x="2942" y="107578"/>
                    <a:pt x="4518" y="106077"/>
                  </a:cubicBezTo>
                  <a:cubicBezTo>
                    <a:pt x="6094" y="104576"/>
                    <a:pt x="7407" y="103376"/>
                    <a:pt x="10596" y="102250"/>
                  </a:cubicBezTo>
                  <a:cubicBezTo>
                    <a:pt x="13785" y="101125"/>
                    <a:pt x="19600" y="100787"/>
                    <a:pt x="23652" y="99324"/>
                  </a:cubicBezTo>
                  <a:cubicBezTo>
                    <a:pt x="27704" y="97861"/>
                    <a:pt x="31738" y="96233"/>
                    <a:pt x="34906" y="93471"/>
                  </a:cubicBezTo>
                  <a:cubicBezTo>
                    <a:pt x="38074" y="90709"/>
                    <a:pt x="41210" y="85998"/>
                    <a:pt x="42658" y="82751"/>
                  </a:cubicBezTo>
                  <a:cubicBezTo>
                    <a:pt x="44107" y="79504"/>
                    <a:pt x="43962" y="76682"/>
                    <a:pt x="43597" y="73987"/>
                  </a:cubicBezTo>
                  <a:cubicBezTo>
                    <a:pt x="43232" y="71292"/>
                    <a:pt x="41980" y="68388"/>
                    <a:pt x="40467" y="66579"/>
                  </a:cubicBezTo>
                  <a:cubicBezTo>
                    <a:pt x="38954" y="64771"/>
                    <a:pt x="36868" y="63571"/>
                    <a:pt x="34520" y="63136"/>
                  </a:cubicBezTo>
                  <a:cubicBezTo>
                    <a:pt x="32173" y="62701"/>
                    <a:pt x="28660" y="62841"/>
                    <a:pt x="26382" y="63971"/>
                  </a:cubicBezTo>
                  <a:cubicBezTo>
                    <a:pt x="24104" y="65101"/>
                    <a:pt x="21895" y="67623"/>
                    <a:pt x="20852" y="69918"/>
                  </a:cubicBezTo>
                  <a:cubicBezTo>
                    <a:pt x="19809" y="72213"/>
                    <a:pt x="19479" y="75326"/>
                    <a:pt x="20122" y="77743"/>
                  </a:cubicBezTo>
                  <a:cubicBezTo>
                    <a:pt x="20765" y="80160"/>
                    <a:pt x="22556" y="82926"/>
                    <a:pt x="24712" y="84421"/>
                  </a:cubicBezTo>
                  <a:cubicBezTo>
                    <a:pt x="26868" y="85917"/>
                    <a:pt x="30159" y="86708"/>
                    <a:pt x="33059" y="86716"/>
                  </a:cubicBezTo>
                  <a:cubicBezTo>
                    <a:pt x="35959" y="86724"/>
                    <a:pt x="39551" y="86117"/>
                    <a:pt x="42110" y="84467"/>
                  </a:cubicBezTo>
                  <a:cubicBezTo>
                    <a:pt x="44669" y="82817"/>
                    <a:pt x="46610" y="79496"/>
                    <a:pt x="48412" y="76814"/>
                  </a:cubicBezTo>
                  <a:cubicBezTo>
                    <a:pt x="50214" y="74132"/>
                    <a:pt x="51438" y="70846"/>
                    <a:pt x="52923" y="68376"/>
                  </a:cubicBezTo>
                  <a:cubicBezTo>
                    <a:pt x="54408" y="65906"/>
                    <a:pt x="55490" y="64196"/>
                    <a:pt x="57323" y="61996"/>
                  </a:cubicBezTo>
                  <a:cubicBezTo>
                    <a:pt x="59156" y="59796"/>
                    <a:pt x="61980" y="56900"/>
                    <a:pt x="63923" y="55177"/>
                  </a:cubicBezTo>
                  <a:cubicBezTo>
                    <a:pt x="65866" y="53454"/>
                    <a:pt x="67039" y="52610"/>
                    <a:pt x="68982" y="51657"/>
                  </a:cubicBezTo>
                  <a:cubicBezTo>
                    <a:pt x="70925" y="50704"/>
                    <a:pt x="72869" y="49785"/>
                    <a:pt x="75582" y="49457"/>
                  </a:cubicBezTo>
                  <a:cubicBezTo>
                    <a:pt x="78295" y="49129"/>
                    <a:pt x="82745" y="49443"/>
                    <a:pt x="85262" y="49691"/>
                  </a:cubicBezTo>
                  <a:cubicBezTo>
                    <a:pt x="87780" y="49939"/>
                    <a:pt x="88983" y="50248"/>
                    <a:pt x="90687" y="50943"/>
                  </a:cubicBezTo>
                  <a:cubicBezTo>
                    <a:pt x="92391" y="51639"/>
                    <a:pt x="94166" y="52741"/>
                    <a:pt x="95486" y="53864"/>
                  </a:cubicBezTo>
                  <a:cubicBezTo>
                    <a:pt x="96806" y="54987"/>
                    <a:pt x="97901" y="56445"/>
                    <a:pt x="98609" y="57681"/>
                  </a:cubicBezTo>
                  <a:cubicBezTo>
                    <a:pt x="99317" y="58917"/>
                    <a:pt x="99622" y="59781"/>
                    <a:pt x="99735" y="61282"/>
                  </a:cubicBezTo>
                  <a:cubicBezTo>
                    <a:pt x="99848" y="62783"/>
                    <a:pt x="99660" y="65184"/>
                    <a:pt x="99285" y="66685"/>
                  </a:cubicBezTo>
                  <a:cubicBezTo>
                    <a:pt x="98910" y="68186"/>
                    <a:pt x="98488" y="69115"/>
                    <a:pt x="97484" y="70286"/>
                  </a:cubicBezTo>
                  <a:cubicBezTo>
                    <a:pt x="96480" y="71457"/>
                    <a:pt x="94949" y="72846"/>
                    <a:pt x="93261" y="73709"/>
                  </a:cubicBezTo>
                  <a:cubicBezTo>
                    <a:pt x="91573" y="74572"/>
                    <a:pt x="89389" y="75358"/>
                    <a:pt x="87354" y="75463"/>
                  </a:cubicBezTo>
                  <a:cubicBezTo>
                    <a:pt x="85319" y="75568"/>
                    <a:pt x="82757" y="75156"/>
                    <a:pt x="81052" y="74338"/>
                  </a:cubicBezTo>
                  <a:cubicBezTo>
                    <a:pt x="79347" y="73521"/>
                    <a:pt x="78097" y="72280"/>
                    <a:pt x="77123" y="70558"/>
                  </a:cubicBezTo>
                  <a:cubicBezTo>
                    <a:pt x="76150" y="68836"/>
                    <a:pt x="75373" y="66281"/>
                    <a:pt x="75211" y="64006"/>
                  </a:cubicBezTo>
                  <a:cubicBezTo>
                    <a:pt x="75049" y="61732"/>
                    <a:pt x="75538" y="59263"/>
                    <a:pt x="76150" y="56911"/>
                  </a:cubicBezTo>
                  <a:cubicBezTo>
                    <a:pt x="76762" y="54560"/>
                    <a:pt x="77730" y="51799"/>
                    <a:pt x="78882" y="49897"/>
                  </a:cubicBezTo>
                  <a:cubicBezTo>
                    <a:pt x="80034" y="47995"/>
                    <a:pt x="81191" y="46560"/>
                    <a:pt x="83061" y="45497"/>
                  </a:cubicBezTo>
                  <a:cubicBezTo>
                    <a:pt x="84931" y="44434"/>
                    <a:pt x="86875" y="44104"/>
                    <a:pt x="90101" y="43517"/>
                  </a:cubicBezTo>
                  <a:cubicBezTo>
                    <a:pt x="93328" y="42930"/>
                    <a:pt x="98526" y="42543"/>
                    <a:pt x="102420" y="41977"/>
                  </a:cubicBezTo>
                  <a:cubicBezTo>
                    <a:pt x="106314" y="41411"/>
                    <a:pt x="110387" y="41032"/>
                    <a:pt x="113466" y="40123"/>
                  </a:cubicBezTo>
                  <a:cubicBezTo>
                    <a:pt x="116545" y="39214"/>
                    <a:pt x="118734" y="38513"/>
                    <a:pt x="120894" y="36521"/>
                  </a:cubicBezTo>
                  <a:cubicBezTo>
                    <a:pt x="123054" y="34529"/>
                    <a:pt x="125312" y="30675"/>
                    <a:pt x="126425" y="28170"/>
                  </a:cubicBezTo>
                  <a:cubicBezTo>
                    <a:pt x="127538" y="25665"/>
                    <a:pt x="127747" y="23771"/>
                    <a:pt x="127573" y="21493"/>
                  </a:cubicBezTo>
                  <a:cubicBezTo>
                    <a:pt x="127399" y="19215"/>
                    <a:pt x="126547" y="16398"/>
                    <a:pt x="125382" y="14502"/>
                  </a:cubicBezTo>
                  <a:cubicBezTo>
                    <a:pt x="124217" y="12607"/>
                    <a:pt x="122687" y="11007"/>
                    <a:pt x="120583" y="10120"/>
                  </a:cubicBezTo>
                  <a:cubicBezTo>
                    <a:pt x="118479" y="9233"/>
                    <a:pt x="115157" y="8746"/>
                    <a:pt x="112757" y="9181"/>
                  </a:cubicBezTo>
                  <a:cubicBezTo>
                    <a:pt x="110357" y="9616"/>
                    <a:pt x="107749" y="11094"/>
                    <a:pt x="106184" y="12729"/>
                  </a:cubicBezTo>
                  <a:cubicBezTo>
                    <a:pt x="104619" y="14364"/>
                    <a:pt x="103701" y="16791"/>
                    <a:pt x="103367" y="18989"/>
                  </a:cubicBezTo>
                  <a:cubicBezTo>
                    <a:pt x="103033" y="21187"/>
                    <a:pt x="103206" y="23797"/>
                    <a:pt x="104180" y="25918"/>
                  </a:cubicBezTo>
                  <a:cubicBezTo>
                    <a:pt x="105154" y="28040"/>
                    <a:pt x="106981" y="30525"/>
                    <a:pt x="109210" y="31718"/>
                  </a:cubicBezTo>
                  <a:cubicBezTo>
                    <a:pt x="111440" y="32911"/>
                    <a:pt x="114949" y="33087"/>
                    <a:pt x="117557" y="33074"/>
                  </a:cubicBezTo>
                  <a:cubicBezTo>
                    <a:pt x="120165" y="33061"/>
                    <a:pt x="122651" y="32490"/>
                    <a:pt x="124859" y="31638"/>
                  </a:cubicBezTo>
                  <a:cubicBezTo>
                    <a:pt x="127067" y="30786"/>
                    <a:pt x="128338" y="30243"/>
                    <a:pt x="130807" y="27961"/>
                  </a:cubicBezTo>
                  <a:cubicBezTo>
                    <a:pt x="133277" y="25679"/>
                    <a:pt x="136476" y="22605"/>
                    <a:pt x="139676" y="17945"/>
                  </a:cubicBezTo>
                  <a:cubicBezTo>
                    <a:pt x="142876" y="13285"/>
                    <a:pt x="148284" y="2991"/>
                    <a:pt x="150005" y="0"/>
                  </a:cubicBezTo>
                </a:path>
              </a:pathLst>
            </a:custGeom>
            <a:noFill/>
            <a:ln w="38100" cap="flat" cmpd="sng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18" name="Google Shape;318;p23"/>
            <p:cNvSpPr/>
            <p:nvPr/>
          </p:nvSpPr>
          <p:spPr>
            <a:xfrm>
              <a:off x="854792" y="3609013"/>
              <a:ext cx="1801022" cy="507270"/>
            </a:xfrm>
            <a:custGeom>
              <a:avLst/>
              <a:gdLst/>
              <a:ahLst/>
              <a:cxnLst/>
              <a:rect l="l" t="t" r="r" b="b"/>
              <a:pathLst>
                <a:path w="10918" h="3075" extrusionOk="0">
                  <a:moveTo>
                    <a:pt x="10663" y="1"/>
                  </a:moveTo>
                  <a:cubicBezTo>
                    <a:pt x="10650" y="1"/>
                    <a:pt x="10636" y="1"/>
                    <a:pt x="10622" y="3"/>
                  </a:cubicBezTo>
                  <a:cubicBezTo>
                    <a:pt x="8717" y="146"/>
                    <a:pt x="7169" y="694"/>
                    <a:pt x="5669" y="1432"/>
                  </a:cubicBezTo>
                  <a:cubicBezTo>
                    <a:pt x="4002" y="2241"/>
                    <a:pt x="2358" y="2789"/>
                    <a:pt x="215" y="2861"/>
                  </a:cubicBezTo>
                  <a:cubicBezTo>
                    <a:pt x="1" y="2861"/>
                    <a:pt x="1" y="3075"/>
                    <a:pt x="215" y="3075"/>
                  </a:cubicBezTo>
                  <a:cubicBezTo>
                    <a:pt x="2120" y="3004"/>
                    <a:pt x="3716" y="2599"/>
                    <a:pt x="5264" y="1884"/>
                  </a:cubicBezTo>
                  <a:cubicBezTo>
                    <a:pt x="7002" y="1075"/>
                    <a:pt x="8550" y="384"/>
                    <a:pt x="10717" y="170"/>
                  </a:cubicBezTo>
                  <a:cubicBezTo>
                    <a:pt x="10917" y="147"/>
                    <a:pt x="10848" y="1"/>
                    <a:pt x="10663" y="1"/>
                  </a:cubicBezTo>
                  <a:close/>
                </a:path>
              </a:pathLst>
            </a:custGeom>
            <a:solidFill>
              <a:srgbClr val="FFC000"/>
            </a:solidFill>
            <a:ln w="38100">
              <a:solidFill>
                <a:srgbClr val="FFC000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20" name="Google Shape;320;p23"/>
          <p:cNvSpPr txBox="1"/>
          <p:nvPr/>
        </p:nvSpPr>
        <p:spPr>
          <a:xfrm>
            <a:off x="3586995" y="5787911"/>
            <a:ext cx="484000" cy="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4000" b="1" kern="0" dirty="0">
                <a:solidFill>
                  <a:srgbClr val="00908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1</a:t>
            </a:r>
            <a:endParaRPr sz="4000" b="1" kern="0" dirty="0">
              <a:solidFill>
                <a:srgbClr val="00908E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" name="Google Shape;321;p23">
            <a:extLst>
              <a:ext uri="{FF2B5EF4-FFF2-40B4-BE49-F238E27FC236}">
                <a16:creationId xmlns:a16="http://schemas.microsoft.com/office/drawing/2014/main" id="{CF68A064-4CBD-4182-BFBF-7C4446669630}"/>
              </a:ext>
            </a:extLst>
          </p:cNvPr>
          <p:cNvSpPr txBox="1"/>
          <p:nvPr/>
        </p:nvSpPr>
        <p:spPr>
          <a:xfrm>
            <a:off x="4313040" y="3971208"/>
            <a:ext cx="484000" cy="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4000" b="1" kern="0" dirty="0">
                <a:solidFill>
                  <a:srgbClr val="00908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sz="4000" b="1" kern="0" dirty="0">
              <a:solidFill>
                <a:srgbClr val="00908E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6" name="Google Shape;322;p23">
            <a:extLst>
              <a:ext uri="{FF2B5EF4-FFF2-40B4-BE49-F238E27FC236}">
                <a16:creationId xmlns:a16="http://schemas.microsoft.com/office/drawing/2014/main" id="{33C1C687-B4AE-48EF-92D0-1A0F76A2EC2E}"/>
              </a:ext>
            </a:extLst>
          </p:cNvPr>
          <p:cNvSpPr txBox="1"/>
          <p:nvPr/>
        </p:nvSpPr>
        <p:spPr>
          <a:xfrm>
            <a:off x="6320288" y="3489209"/>
            <a:ext cx="484000" cy="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4000" b="1" kern="0" dirty="0">
                <a:solidFill>
                  <a:srgbClr val="00908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sz="4000" b="1" kern="0" dirty="0">
              <a:solidFill>
                <a:srgbClr val="00908E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8" name="Google Shape;323;p23">
            <a:extLst>
              <a:ext uri="{FF2B5EF4-FFF2-40B4-BE49-F238E27FC236}">
                <a16:creationId xmlns:a16="http://schemas.microsoft.com/office/drawing/2014/main" id="{0F3454A4-FC05-4C05-9D91-1A64D86758BC}"/>
              </a:ext>
            </a:extLst>
          </p:cNvPr>
          <p:cNvSpPr txBox="1"/>
          <p:nvPr/>
        </p:nvSpPr>
        <p:spPr>
          <a:xfrm>
            <a:off x="7250936" y="1836012"/>
            <a:ext cx="487600" cy="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lnSpc>
                <a:spcPct val="50000"/>
              </a:lnSpc>
              <a:buClr>
                <a:srgbClr val="000000"/>
              </a:buClr>
            </a:pPr>
            <a:r>
              <a:rPr lang="en" sz="4000" b="1" kern="0" dirty="0">
                <a:solidFill>
                  <a:srgbClr val="00908E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4</a:t>
            </a:r>
            <a:endParaRPr sz="4000" b="1" kern="0" dirty="0">
              <a:solidFill>
                <a:srgbClr val="00908E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038D137-9E0D-40DE-B324-F96BD03BA8BA}"/>
              </a:ext>
            </a:extLst>
          </p:cNvPr>
          <p:cNvSpPr/>
          <p:nvPr/>
        </p:nvSpPr>
        <p:spPr>
          <a:xfrm>
            <a:off x="857333" y="98798"/>
            <a:ext cx="10925909" cy="48818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a.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Các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bước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viết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bài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văn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nghị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luận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về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hiện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tượng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đời</a:t>
            </a:r>
            <a:r>
              <a:rPr lang="en-US" sz="2933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933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sống</a:t>
            </a:r>
            <a:endParaRPr lang="en-US" sz="2933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991ABBC-20E6-4A14-9745-DCD8C83BC22F}"/>
              </a:ext>
            </a:extLst>
          </p:cNvPr>
          <p:cNvSpPr txBox="1"/>
          <p:nvPr/>
        </p:nvSpPr>
        <p:spPr>
          <a:xfrm>
            <a:off x="4604652" y="5714441"/>
            <a:ext cx="15478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....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D4B707-C610-4FFD-9630-31DE0EED8EE5}"/>
              </a:ext>
            </a:extLst>
          </p:cNvPr>
          <p:cNvSpPr txBox="1"/>
          <p:nvPr/>
        </p:nvSpPr>
        <p:spPr>
          <a:xfrm>
            <a:off x="5459789" y="4305034"/>
            <a:ext cx="15478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....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AF781D-A073-4812-9C8A-09E46674E316}"/>
              </a:ext>
            </a:extLst>
          </p:cNvPr>
          <p:cNvSpPr txBox="1"/>
          <p:nvPr/>
        </p:nvSpPr>
        <p:spPr>
          <a:xfrm>
            <a:off x="7215166" y="3317826"/>
            <a:ext cx="15478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....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293F9C-F956-4555-8894-53D08B75EDB8}"/>
              </a:ext>
            </a:extLst>
          </p:cNvPr>
          <p:cNvSpPr txBox="1"/>
          <p:nvPr/>
        </p:nvSpPr>
        <p:spPr>
          <a:xfrm>
            <a:off x="8310386" y="2192742"/>
            <a:ext cx="15478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....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CBA325-B0F5-4783-B2F5-5F9219AFC4E3}"/>
              </a:ext>
            </a:extLst>
          </p:cNvPr>
          <p:cNvSpPr txBox="1"/>
          <p:nvPr/>
        </p:nvSpPr>
        <p:spPr>
          <a:xfrm>
            <a:off x="4459211" y="5629476"/>
            <a:ext cx="4017139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Chuẩn bị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058174-25C2-4496-BBAE-8583A9407599}"/>
              </a:ext>
            </a:extLst>
          </p:cNvPr>
          <p:cNvSpPr txBox="1"/>
          <p:nvPr/>
        </p:nvSpPr>
        <p:spPr>
          <a:xfrm>
            <a:off x="5152214" y="4220069"/>
            <a:ext cx="5651229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Tìm ý</a:t>
            </a:r>
            <a:r>
              <a:rPr lang="en-US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và lập dàn ý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65FB528-12CD-4746-8E35-7C14BAA7C1A6}"/>
              </a:ext>
            </a:extLst>
          </p:cNvPr>
          <p:cNvSpPr txBox="1"/>
          <p:nvPr/>
        </p:nvSpPr>
        <p:spPr>
          <a:xfrm>
            <a:off x="8089200" y="2140458"/>
            <a:ext cx="3817896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vi-VN" sz="3200" b="1" kern="0" dirty="0">
                <a:solidFill>
                  <a:srgbClr val="FFFFFF"/>
                </a:solidFill>
                <a:latin typeface="Times New Roman" panose="02020603050405020304" pitchFamily="18" charset="0"/>
                <a:ea typeface="MS Mincho"/>
                <a:cs typeface="Arial"/>
                <a:sym typeface="Arial"/>
              </a:rPr>
              <a:t>Kiểm tra, chỉnh sửa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0E7197E-5DCB-4799-BFB0-F09DC3AEEC4A}"/>
              </a:ext>
            </a:extLst>
          </p:cNvPr>
          <p:cNvSpPr txBox="1"/>
          <p:nvPr/>
        </p:nvSpPr>
        <p:spPr>
          <a:xfrm>
            <a:off x="7071941" y="3258689"/>
            <a:ext cx="2808816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buClr>
                <a:srgbClr val="000000"/>
              </a:buClr>
            </a:pPr>
            <a:r>
              <a:rPr lang="pt-BR" sz="3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Viết</a:t>
            </a:r>
            <a:endParaRPr lang="en-US" sz="3200" b="1" kern="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pic>
        <p:nvPicPr>
          <p:cNvPr id="2" name="图片 10">
            <a:extLst>
              <a:ext uri="{FF2B5EF4-FFF2-40B4-BE49-F238E27FC236}">
                <a16:creationId xmlns:a16="http://schemas.microsoft.com/office/drawing/2014/main" id="{79005F2C-1066-0D77-7E0A-AB4B6B1A4DC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1" t="5165" b="39679"/>
          <a:stretch/>
        </p:blipFill>
        <p:spPr>
          <a:xfrm rot="3502211" flipH="1">
            <a:off x="-537215" y="127606"/>
            <a:ext cx="2902996" cy="3269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65570" y="68796"/>
            <a:ext cx="2856808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1219170">
              <a:lnSpc>
                <a:spcPct val="115000"/>
              </a:lnSpc>
            </a:pP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2.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THỰC HÀNH 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91888" y="616895"/>
            <a:ext cx="3743291" cy="613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17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Bước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1: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Chuẩn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bị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63534" y="1105814"/>
            <a:ext cx="2462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sz="2400" kern="0">
                <a:solidFill>
                  <a:srgbClr val="043B3B"/>
                </a:solidFill>
                <a:latin typeface="Arial" panose="020B0604020202020204" pitchFamily="34" charset="0"/>
                <a:cs typeface="Arial"/>
                <a:sym typeface="Arial"/>
              </a:rPr>
            </a:br>
            <a:endParaRPr lang="en-US" sz="2400" kern="0">
              <a:solidFill>
                <a:srgbClr val="043B3B"/>
              </a:solidFill>
              <a:latin typeface="Arial" panose="020B0604020202020204" pitchFamily="34" charset="0"/>
              <a:cs typeface="Arial"/>
              <a:sym typeface="Arial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740375"/>
              </p:ext>
            </p:extLst>
          </p:nvPr>
        </p:nvGraphicFramePr>
        <p:xfrm>
          <a:off x="154153" y="1354467"/>
          <a:ext cx="11827641" cy="4754965"/>
        </p:xfrm>
        <a:graphic>
          <a:graphicData uri="http://schemas.openxmlformats.org/drawingml/2006/table">
            <a:tbl>
              <a:tblPr/>
              <a:tblGrid>
                <a:gridCol w="11827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54965">
                <a:tc>
                  <a:txBody>
                    <a:bodyPr/>
                    <a:lstStyle/>
                    <a:p>
                      <a:r>
                        <a:rPr lang="en-US" sz="1867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-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Đọc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kĩ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và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tìm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hiểu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đề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để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biết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các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thông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tin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trước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khi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viết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: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nội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dung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chính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kiểu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bài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viết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và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phạm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vi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bằng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chứng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cần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huy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động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.</a:t>
                      </a:r>
                    </a:p>
                    <a:p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-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Tìm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hiểu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nghĩa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của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các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từ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: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háo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danh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“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bệnh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”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thành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tích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.</a:t>
                      </a:r>
                    </a:p>
                    <a:p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-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Đọc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sách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báo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và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tìm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những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bằng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chứng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về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hiện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tượng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háo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danh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“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bệnh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”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thành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tích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.</a:t>
                      </a:r>
                    </a:p>
                    <a:p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-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Ghi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chép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lại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những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thông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tin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liên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quan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đến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các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hiện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tượng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nêu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ra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trong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đề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kể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cả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tranh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ảnh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bảng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biểu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sơ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đồ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,…(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nếu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có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).</a:t>
                      </a:r>
                    </a:p>
                    <a:p>
                      <a:r>
                        <a:rPr lang="vi-VN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Xác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định</a:t>
                      </a:r>
                      <a:r>
                        <a:rPr lang="vi-VN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yêu c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ầ</a:t>
                      </a:r>
                      <a:r>
                        <a:rPr lang="vi-VN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u đ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ể</a:t>
                      </a:r>
                      <a:r>
                        <a:rPr lang="vi-VN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xem lại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định</a:t>
                      </a:r>
                      <a:r>
                        <a:rPr lang="vi-VN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hướng vi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ế</a:t>
                      </a:r>
                      <a:r>
                        <a:rPr lang="vi-VN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 bài văn nghị luận v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ề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một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vấn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đề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của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đời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3200" b="0" i="0" u="none" strike="noStrike" cap="non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sống</a:t>
                      </a:r>
                      <a:r>
                        <a:rPr lang="en-US" sz="3200" b="0" i="0" u="none" strike="noStrike" cap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63534" y="1105814"/>
            <a:ext cx="2462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sz="2400" kern="0">
                <a:solidFill>
                  <a:srgbClr val="043B3B"/>
                </a:solidFill>
                <a:latin typeface="Arial" panose="020B0604020202020204" pitchFamily="34" charset="0"/>
                <a:cs typeface="Arial"/>
                <a:sym typeface="Arial"/>
              </a:rPr>
            </a:br>
            <a:endParaRPr lang="en-US" sz="2400" kern="0">
              <a:solidFill>
                <a:srgbClr val="043B3B"/>
              </a:solidFill>
              <a:latin typeface="Arial" panose="020B0604020202020204" pitchFamily="34" charset="0"/>
              <a:cs typeface="Arial"/>
              <a:sym typeface="Arial"/>
            </a:endParaRPr>
          </a:p>
        </p:txBody>
      </p:sp>
      <p:pic>
        <p:nvPicPr>
          <p:cNvPr id="4" name="图片 10">
            <a:extLst>
              <a:ext uri="{FF2B5EF4-FFF2-40B4-BE49-F238E27FC236}">
                <a16:creationId xmlns:a16="http://schemas.microsoft.com/office/drawing/2014/main" id="{EA09B0D5-7BC2-5E18-BFFC-26BCC87310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1" t="5165" b="39679"/>
          <a:stretch/>
        </p:blipFill>
        <p:spPr>
          <a:xfrm rot="3502211" flipH="1">
            <a:off x="-278292" y="-292668"/>
            <a:ext cx="1759959" cy="198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365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574" y="0"/>
            <a:ext cx="2856808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1219170">
              <a:lnSpc>
                <a:spcPct val="115000"/>
              </a:lnSpc>
            </a:pP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2.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THỰC HÀNH 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13720" y="352392"/>
            <a:ext cx="8154027" cy="700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1917" marR="243834" indent="609585" algn="ctr" defTabSz="1219170">
              <a:lnSpc>
                <a:spcPct val="115000"/>
              </a:lnSpc>
            </a:pPr>
            <a:r>
              <a:rPr lang="en-US" sz="3733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PHIẾU HỌC TẬP 01: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Phiếu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US" sz="3733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tìm</a:t>
            </a:r>
            <a:r>
              <a:rPr lang="en-US" sz="3733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/>
                <a:sym typeface="Arial"/>
              </a:rPr>
              <a:t> ý</a:t>
            </a:r>
            <a:endParaRPr lang="en-US" sz="3733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677268"/>
              </p:ext>
            </p:extLst>
          </p:nvPr>
        </p:nvGraphicFramePr>
        <p:xfrm>
          <a:off x="94357" y="1327496"/>
          <a:ext cx="11543786" cy="5541045"/>
        </p:xfrm>
        <a:graphic>
          <a:graphicData uri="http://schemas.openxmlformats.org/drawingml/2006/table">
            <a:tbl>
              <a:tblPr firstRow="1" firstCol="1" bandRow="1"/>
              <a:tblGrid>
                <a:gridCol w="6579901">
                  <a:extLst>
                    <a:ext uri="{9D8B030D-6E8A-4147-A177-3AD203B41FA5}">
                      <a16:colId xmlns:a16="http://schemas.microsoft.com/office/drawing/2014/main" val="2281966316"/>
                    </a:ext>
                  </a:extLst>
                </a:gridCol>
                <a:gridCol w="4963885">
                  <a:extLst>
                    <a:ext uri="{9D8B030D-6E8A-4147-A177-3AD203B41FA5}">
                      <a16:colId xmlns:a16="http://schemas.microsoft.com/office/drawing/2014/main" val="415168075"/>
                    </a:ext>
                  </a:extLst>
                </a:gridCol>
              </a:tblGrid>
              <a:tr h="654128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marL="91440" marR="1828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5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Định</a:t>
                      </a:r>
                      <a:r>
                        <a:rPr lang="en-US" sz="35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35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hướng</a:t>
                      </a:r>
                      <a:endParaRPr lang="en-US" sz="35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348" marR="8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F7AD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marL="91440" marR="1828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5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Dự kiến</a:t>
                      </a:r>
                      <a:endParaRPr lang="en-US" sz="35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348" marR="8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F7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180321"/>
                  </a:ext>
                </a:extLst>
              </a:tr>
              <a:tr h="654128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ct val="115000"/>
                        </a:lnSpc>
                      </a:pP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+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háo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0" i="0" dirty="0">
                        <a:effectLst/>
                        <a:latin typeface="#9Slide05 Brannboll Ny" panose="020000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0CC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marL="91440" marR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…………………………</a:t>
                      </a:r>
                      <a:endParaRPr lang="en-US" sz="35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348" marR="8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025818"/>
                  </a:ext>
                </a:extLst>
              </a:tr>
              <a:tr h="1308255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ct val="115000"/>
                        </a:lnSpc>
                      </a:pP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háo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0" i="0" dirty="0">
                        <a:effectLst/>
                        <a:latin typeface="#9Slide05 Brannboll Ny" panose="020000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0CC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marL="91440" marR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………………………………………</a:t>
                      </a:r>
                      <a:endParaRPr lang="en-US" sz="35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348" marR="8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580953"/>
                  </a:ext>
                </a:extLst>
              </a:tr>
              <a:tr h="1308255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ct val="115000"/>
                        </a:lnSpc>
                      </a:pP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phê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phán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háo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0" i="0" dirty="0">
                        <a:effectLst/>
                        <a:latin typeface="#9Slide05 Brannboll Ny" panose="020000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0CC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marL="91440" marR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………………………………………</a:t>
                      </a:r>
                      <a:endParaRPr lang="en-US" sz="35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348" marR="8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939567"/>
                  </a:ext>
                </a:extLst>
              </a:tr>
              <a:tr h="1308255">
                <a:tc>
                  <a:txBody>
                    <a:bodyPr/>
                    <a:lstStyle/>
                    <a:p>
                      <a:pPr marL="30480" marR="30480" algn="just">
                        <a:lnSpc>
                          <a:spcPct val="115000"/>
                        </a:lnSpc>
                      </a:pP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khắc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háo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i="0" dirty="0" err="1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800" b="0" i="0" dirty="0">
                          <a:solidFill>
                            <a:srgbClr val="000000"/>
                          </a:solidFill>
                          <a:effectLst/>
                          <a:latin typeface="#9Slide05 Brannboll Ny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b="0" i="0" dirty="0">
                        <a:effectLst/>
                        <a:latin typeface="#9Slide05 Brannboll Ny" panose="020000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0CC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 panose="020F0502020204030204"/>
                          <a:ea typeface=""/>
                          <a:cs typeface=""/>
                          <a:sym typeface="Arial"/>
                        </a:defRPr>
                      </a:lvl9pPr>
                    </a:lstStyle>
                    <a:p>
                      <a:pPr marL="91440" marR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………………………………………</a:t>
                      </a:r>
                      <a:endParaRPr lang="en-US" sz="35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5348" marR="8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184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973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rabic Culture &amp; Language Lesson by Slidesgo">
  <a:themeElements>
    <a:clrScheme name="Simple Light">
      <a:dk1>
        <a:srgbClr val="043B3B"/>
      </a:dk1>
      <a:lt1>
        <a:srgbClr val="FFFFFF"/>
      </a:lt1>
      <a:dk2>
        <a:srgbClr val="00908E"/>
      </a:dk2>
      <a:lt2>
        <a:srgbClr val="F8F6EF"/>
      </a:lt2>
      <a:accent1>
        <a:srgbClr val="936037"/>
      </a:accent1>
      <a:accent2>
        <a:srgbClr val="E0D2B4"/>
      </a:accent2>
      <a:accent3>
        <a:srgbClr val="936037"/>
      </a:accent3>
      <a:accent4>
        <a:srgbClr val="CA9E67"/>
      </a:accent4>
      <a:accent5>
        <a:srgbClr val="0097A7"/>
      </a:accent5>
      <a:accent6>
        <a:srgbClr val="043B3B"/>
      </a:accent6>
      <a:hlink>
        <a:srgbClr val="00908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1937</Words>
  <Application>Microsoft Office PowerPoint</Application>
  <PresentationFormat>Widescreen</PresentationFormat>
  <Paragraphs>161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3" baseType="lpstr">
      <vt:lpstr>#9Slide05 Brannboll Ny</vt:lpstr>
      <vt:lpstr>#9Slide07 Marbelia Regular</vt:lpstr>
      <vt:lpstr>.VnTime</vt:lpstr>
      <vt:lpstr>Arial</vt:lpstr>
      <vt:lpstr>Calibri</vt:lpstr>
      <vt:lpstr>Calibri Light</vt:lpstr>
      <vt:lpstr>El Messiri</vt:lpstr>
      <vt:lpstr>El Messiri SemiBold</vt:lpstr>
      <vt:lpstr>Fira Sans Extra Condensed</vt:lpstr>
      <vt:lpstr>Lato</vt:lpstr>
      <vt:lpstr>Times New Roman</vt:lpstr>
      <vt:lpstr>Office Theme</vt:lpstr>
      <vt:lpstr>Arabic Culture &amp; Language Lesson by Slidesgo</vt:lpstr>
      <vt:lpstr>5_Office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kiến thức bài học. - Hoàn thành bài văn. - Ôn tập dạng bài nghị luận về một vấn đề của đời sống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Vũ Thị Ánh Tuyết</dc:creator>
  <cp:lastModifiedBy>HP</cp:lastModifiedBy>
  <cp:revision>47</cp:revision>
  <dcterms:created xsi:type="dcterms:W3CDTF">2023-08-02T06:08:32Z</dcterms:created>
  <dcterms:modified xsi:type="dcterms:W3CDTF">2026-03-04T08:56:17Z</dcterms:modified>
</cp:coreProperties>
</file>