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5" r:id="rId2"/>
    <p:sldMasterId id="2147483793" r:id="rId3"/>
    <p:sldMasterId id="2147483904" r:id="rId4"/>
    <p:sldMasterId id="2147483916" r:id="rId5"/>
    <p:sldMasterId id="2147483940" r:id="rId6"/>
    <p:sldMasterId id="2147483952" r:id="rId7"/>
    <p:sldMasterId id="2147484012" r:id="rId8"/>
    <p:sldMasterId id="2147484576" r:id="rId9"/>
    <p:sldMasterId id="2147484588" r:id="rId10"/>
  </p:sldMasterIdLst>
  <p:notesMasterIdLst>
    <p:notesMasterId r:id="rId27"/>
  </p:notesMasterIdLst>
  <p:sldIdLst>
    <p:sldId id="343" r:id="rId11"/>
    <p:sldId id="308" r:id="rId12"/>
    <p:sldId id="338" r:id="rId13"/>
    <p:sldId id="339" r:id="rId14"/>
    <p:sldId id="341" r:id="rId15"/>
    <p:sldId id="334" r:id="rId16"/>
    <p:sldId id="310" r:id="rId17"/>
    <p:sldId id="336" r:id="rId18"/>
    <p:sldId id="342" r:id="rId19"/>
    <p:sldId id="315" r:id="rId20"/>
    <p:sldId id="316" r:id="rId21"/>
    <p:sldId id="317" r:id="rId22"/>
    <p:sldId id="318" r:id="rId23"/>
    <p:sldId id="319" r:id="rId24"/>
    <p:sldId id="320" r:id="rId25"/>
    <p:sldId id="3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2128" autoAdjust="0"/>
  </p:normalViewPr>
  <p:slideViewPr>
    <p:cSldViewPr>
      <p:cViewPr varScale="1">
        <p:scale>
          <a:sx n="83" d="100"/>
          <a:sy n="83" d="100"/>
        </p:scale>
        <p:origin x="38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0C3E-F342-4A6A-8D11-8910C9CF62C7}" type="datetimeFigureOut">
              <a:rPr lang="en-US" smtClean="0"/>
              <a:t>19/04/2026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C63D-3353-4CBC-AA6A-C0E7FD807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03713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68451"/>
      </p:ext>
    </p:extLst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162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557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240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74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784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183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734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76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02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26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98521"/>
      </p:ext>
    </p:extLst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9285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547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022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5220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81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6479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2374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044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8965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2525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0591"/>
      </p:ext>
    </p:extLst>
  </p:cSld>
  <p:clrMapOvr>
    <a:masterClrMapping/>
  </p:clrMapOvr>
  <p:transition spd="slow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0148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96754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7129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47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389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136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792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740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4252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25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2039"/>
      </p:ext>
    </p:extLst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873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749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4387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002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984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83108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99934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573139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75582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7249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108"/>
      </p:ext>
    </p:extLst>
  </p:cSld>
  <p:clrMapOvr>
    <a:masterClrMapping/>
  </p:clrMapOvr>
  <p:transition spd="slow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437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824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965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169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587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7532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2006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7097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9064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43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587"/>
      </p:ext>
    </p:extLst>
  </p:cSld>
  <p:clrMapOvr>
    <a:masterClrMapping/>
  </p:clrMapOvr>
  <p:transition spd="slow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816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220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55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168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42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126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441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714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75223"/>
      </p:ext>
    </p:extLst>
  </p:cSld>
  <p:clrMapOvr>
    <a:masterClrMapping/>
  </p:clrMapOvr>
  <p:transition spd="slow" advClick="0" advTm="0"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30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21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831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23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010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760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686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4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349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1399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019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87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467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481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8010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553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4049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908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04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43855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3217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586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96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48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553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1747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603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2318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0743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1079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482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883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23241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77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007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782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269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488206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071199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55474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03640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157060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0364530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306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76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306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63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7619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923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6458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197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0018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7440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98502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1791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91490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3556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538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794351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43351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2791731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108003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415831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1811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6615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087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41781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03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0440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532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0467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4791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970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44086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302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2844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5139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16157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984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478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345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0470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096565"/>
      </p:ext>
    </p:extLst>
  </p:cSld>
  <p:clrMapOvr>
    <a:masterClrMapping/>
  </p:clrMapOvr>
  <p:transition spd="slow" advClick="0" advTm="0">
    <p:rand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866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7497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620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1147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9504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0423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2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531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204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41721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45754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6477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5285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6427188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70150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9243418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419287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1232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502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03909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282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2567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3490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4421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06121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98738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7948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2103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5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811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5657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0779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408552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59432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519902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348090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20819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782133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9802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27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150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60712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0649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2076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51749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0737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2163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9422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67325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2308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6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1888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6742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41291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6112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4468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22188"/>
      </p:ext>
    </p:extLst>
  </p:cSld>
  <p:clrMapOvr>
    <a:masterClrMapping/>
  </p:clrMapOvr>
  <p:transition spd="slow" advClick="0" advTm="0">
    <p:random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03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3106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6131"/>
      </p:ext>
    </p:extLst>
  </p:cSld>
  <p:clrMapOvr>
    <a:masterClrMapping/>
  </p:clrMapOvr>
  <p:transition spd="slow" advTm="3000">
    <p:random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20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815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9842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20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5693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8223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9012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6002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4007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37896"/>
      </p:ext>
    </p:extLst>
  </p:cSld>
  <p:clrMapOvr>
    <a:masterClrMapping/>
  </p:clrMapOvr>
  <p:transition spd="slow" advTm="3000">
    <p:random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2433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8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8721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347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459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8848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4385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87991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50997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07323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237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5300"/>
      </p:ext>
    </p:extLst>
  </p:cSld>
  <p:clrMapOvr>
    <a:masterClrMapping/>
  </p:clrMapOvr>
  <p:transition spd="slow" advClick="0" advTm="4000">
    <p:comb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0386"/>
      </p:ext>
    </p:extLst>
  </p:cSld>
  <p:clrMapOvr>
    <a:masterClrMapping/>
  </p:clrMapOvr>
  <p:transition spd="slow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262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8793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7010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1387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782"/>
      </p:ext>
    </p:extLst>
  </p:cSld>
  <p:clrMapOvr>
    <a:masterClrMapping/>
  </p:clrMapOvr>
  <p:transition spd="slow" advTm="3000">
    <p:random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67578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02707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89754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439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75701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7997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78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333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7761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9615"/>
      </p:ext>
    </p:extLst>
  </p:cSld>
  <p:clrMapOvr>
    <a:masterClrMapping/>
  </p:clrMapOvr>
  <p:transition spd="slow" advTm="3000">
    <p:random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9562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78324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8352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58454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2165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8956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507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18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64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2145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454246"/>
      </p:ext>
    </p:extLst>
  </p:cSld>
  <p:clrMapOvr>
    <a:masterClrMapping/>
  </p:clrMapOvr>
  <p:transition spd="slow" advClick="0" advTm="4000">
    <p:comb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16420"/>
      </p:ext>
    </p:extLst>
  </p:cSld>
  <p:clrMapOvr>
    <a:masterClrMapping/>
  </p:clrMapOvr>
  <p:transition spd="slow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99644"/>
      </p:ext>
    </p:extLst>
  </p:cSld>
  <p:clrMapOvr>
    <a:masterClrMapping/>
  </p:clrMapOvr>
  <p:transition spd="slow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87115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11541"/>
      </p:ext>
    </p:extLst>
  </p:cSld>
  <p:clrMapOvr>
    <a:masterClrMapping/>
  </p:clrMapOvr>
  <p:transition spd="slow" advTm="3000">
    <p:random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96910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7176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46554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177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887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1179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720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30593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9914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8862"/>
      </p:ext>
    </p:extLst>
  </p:cSld>
  <p:clrMapOvr>
    <a:masterClrMapping/>
  </p:clrMapOvr>
  <p:transition spd="slow" advTm="3000">
    <p:random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634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9658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8876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6248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331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212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7784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6273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7418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0876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78089"/>
      </p:ext>
    </p:extLst>
  </p:cSld>
  <p:clrMapOvr>
    <a:masterClrMapping/>
  </p:clrMapOvr>
  <p:transition spd="slow" advClick="0" advTm="4000">
    <p:comb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84702"/>
      </p:ext>
    </p:extLst>
  </p:cSld>
  <p:clrMapOvr>
    <a:masterClrMapping/>
  </p:clrMapOvr>
  <p:transition spd="slow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54279"/>
      </p:ext>
    </p:extLst>
  </p:cSld>
  <p:clrMapOvr>
    <a:masterClrMapping/>
  </p:clrMapOvr>
  <p:transition spd="slow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39387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53456"/>
      </p:ext>
    </p:extLst>
  </p:cSld>
  <p:clrMapOvr>
    <a:masterClrMapping/>
  </p:clrMapOvr>
  <p:transition spd="slow" advTm="3000">
    <p:random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77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666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73214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4349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6505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8583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855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8777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6581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0807"/>
      </p:ext>
    </p:extLst>
  </p:cSld>
  <p:clrMapOvr>
    <a:masterClrMapping/>
  </p:clrMapOvr>
  <p:transition spd="slow" advTm="3000">
    <p:random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8360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047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690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3520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6013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9278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29788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4675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4897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7387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32287"/>
      </p:ext>
    </p:extLst>
  </p:cSld>
  <p:clrMapOvr>
    <a:masterClrMapping/>
  </p:clrMapOvr>
  <p:transition spd="slow" advClick="0" advTm="4000">
    <p:comb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961"/>
      </p:ext>
    </p:extLst>
  </p:cSld>
  <p:clrMapOvr>
    <a:masterClrMapping/>
  </p:clrMapOvr>
  <p:transition spd="slow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5361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995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32348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7771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3802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2437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63546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6776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686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0051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1733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64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4219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27446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97408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99698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01101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4493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2939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88228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4632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4982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5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19340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9481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31067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1677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648808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2461778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1621310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435563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52728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451963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1748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42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541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1895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4515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38159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1223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42799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3692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44605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88820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5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7132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73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742408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612575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557791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4993877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0959364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3627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69530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6608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62677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304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484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6245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8490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8204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1357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7713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68882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191619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08015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93045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26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0706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0042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23697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24686"/>
      </p:ext>
    </p:extLst>
  </p:cSld>
  <p:clrMapOvr>
    <a:masterClrMapping/>
  </p:clrMapOvr>
  <p:transition spd="slow" advClick="0" advTm="0">
    <p:random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842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94397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864790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0270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8525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7615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42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6787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8863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107044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00741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62953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322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47869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48487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3247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62026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03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31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28245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02077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73647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69056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19980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06653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2772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76174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126703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640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4101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1728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22664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335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2067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60017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073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9808225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190823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335292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4674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734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383936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13282065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541292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7912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201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70420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7689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91493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6980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16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707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73958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088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68489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3718580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0253412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6727141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4633204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455116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3893323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0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348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638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4147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6535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221022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2173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215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2114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42353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994400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238792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119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8675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73453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83852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31703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47868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53649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158366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837257"/>
      </p:ext>
    </p:extLst>
  </p:cSld>
  <p:clrMapOvr>
    <a:masterClrMapping/>
  </p:clrMapOvr>
  <p:transition spd="slow" advClick="0" advTm="0">
    <p:random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88237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83609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251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95276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9435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3588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2648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8894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62651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78248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84976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36318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63170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915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3724398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7230062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4086694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909105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79671405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20576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6569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42395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153858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07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4509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0065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753293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120690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5123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73396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2919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477205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412137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9067651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9852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217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13693984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0646559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1620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1368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76031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131137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92794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82381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214338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392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0899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81189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48352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739746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6172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047161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7771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21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76662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02817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09363"/>
      </p:ext>
    </p:extLst>
  </p:cSld>
  <p:clrMapOvr>
    <a:masterClrMapping/>
  </p:clrMapOvr>
  <p:transition spd="slow" advClick="0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34980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27830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12500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614704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015621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68575035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3831839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296378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91485079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0338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349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800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71024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7945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61239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665733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477814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24486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674689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4150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80685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85242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6629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151636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08519950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2383512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94377042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0112792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317585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6603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937577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388258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8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73514"/>
      </p:ext>
    </p:extLst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7BC0-6E41-4182-B781-1D3144EFB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9F83-FF14-4CC5-BFE9-A269D0D1B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2043"/>
      </p:ext>
    </p:extLst>
  </p:cSld>
  <p:clrMapOvr>
    <a:masterClrMapping/>
  </p:clrMapOvr>
  <p:hf sldNum="0" hdr="0" ftr="0" dt="0"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25216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676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58356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11776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20546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82022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499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13469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81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517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9DD7-6E0F-4C7E-A74B-FB3A70C2F8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4706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7123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93651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82551"/>
      </p:ext>
    </p:extLst>
  </p:cSld>
  <p:clrMapOvr>
    <a:masterClrMapping/>
  </p:clrMapOvr>
  <p:transition spd="slow" advClick="0" advTm="0">
    <p:random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41691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5930"/>
      </p:ext>
    </p:extLst>
  </p:cSld>
  <p:clrMapOvr>
    <a:masterClrMapping/>
  </p:clrMapOvr>
  <p:transition spd="slow" advTm="3000"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74564"/>
      </p:ext>
    </p:extLst>
  </p:cSld>
  <p:clrMapOvr>
    <a:masterClrMapping/>
  </p:clrMapOvr>
  <p:transition spd="slow" advTm="3000"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66594"/>
      </p:ext>
    </p:extLst>
  </p:cSld>
  <p:clrMapOvr>
    <a:masterClrMapping/>
  </p:clrMapOvr>
  <p:transition spd="slow" advTm="3000"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39457"/>
      </p:ext>
    </p:extLst>
  </p:cSld>
  <p:clrMapOvr>
    <a:masterClrMapping/>
  </p:clrMapOvr>
  <p:transition spd="slow" advTm="3000"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41041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12955"/>
      </p:ext>
    </p:extLst>
  </p:cSld>
  <p:clrMapOvr>
    <a:masterClrMapping/>
  </p:clrMapOvr>
  <p:transition spd="slow" advTm="3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E875-68A4-4727-AE08-D509689CE5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C8C6-0493-485D-AEDE-908E098521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39323"/>
      </p:ext>
    </p:extLst>
  </p:cSld>
  <p:clrMapOvr>
    <a:masterClrMapping/>
  </p:clrMapOvr>
  <p:hf sldNum="0" hdr="0" ftr="0" dt="0"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287740"/>
      </p:ext>
    </p:extLst>
  </p:cSld>
  <p:clrMapOvr>
    <a:masterClrMapping/>
  </p:clrMapOvr>
  <p:transition spd="slow" advTm="3000"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23039"/>
      </p:ext>
    </p:extLst>
  </p:cSld>
  <p:clrMapOvr>
    <a:masterClrMapping/>
  </p:clrMapOvr>
  <p:transition spd="slow" advTm="3000"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75012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32322"/>
      </p:ext>
    </p:extLst>
  </p:cSld>
  <p:clrMapOvr>
    <a:masterClrMapping/>
  </p:clrMapOvr>
  <p:transition spd="slow" advTm="3000">
    <p:random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2377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6143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48412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4705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281401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98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0DDF-701B-49C8-A25A-364E4B362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2261-B96F-4208-8371-DA79A26F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660"/>
      </p:ext>
    </p:extLst>
  </p:cSld>
  <p:clrMapOvr>
    <a:masterClrMapping/>
  </p:clrMapOvr>
  <p:hf sldNum="0" hdr="0" ftr="0" dt="0"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7890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592392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2026/4/19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50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F975-2639-4219-AEA1-4F9AE2709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7803-8DFA-4B87-9CB5-73E8D1F53A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029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579D-36D5-48AA-A6DA-7C2DF596A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BC51-3CC1-4548-8C19-A711751C83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982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E584-007E-4DB4-8ADA-CB47709C43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A772-7222-4199-86AF-8C0FDCBCC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35715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B86C-A2E1-4B32-B95D-F54397BD3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7078-E4EA-4EDC-9295-AD4EB974D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38359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240-7269-46D8-9123-B1C4C648B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85A3-7649-4DBF-B12B-4D1BCC53E8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55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932B-ED80-4421-90FB-98A830AB0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28A7-0684-49DB-8D2A-2D978DB998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11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0926"/>
      </p:ext>
    </p:extLst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C13-8473-4F10-8690-3D28B5DE2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8E74-FEC1-4AAD-AC00-4FD414EB16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746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0696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539017">
            <a:off x="-200025" y="417513"/>
            <a:ext cx="1747838" cy="368300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Rounded Rectangle 7"/>
          <p:cNvSpPr/>
          <p:nvPr userDrawn="1"/>
        </p:nvSpPr>
        <p:spPr>
          <a:xfrm rot="2539017">
            <a:off x="10641013" y="6073775"/>
            <a:ext cx="1752600" cy="368300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3587750" y="425450"/>
            <a:ext cx="5838825" cy="5924550"/>
            <a:chOff x="2987824" y="255370"/>
            <a:chExt cx="3658591" cy="3712633"/>
          </a:xfrm>
        </p:grpSpPr>
        <p:sp>
          <p:nvSpPr>
            <p:cNvPr id="7" name="Rounded Rectangle 7"/>
            <p:cNvSpPr/>
            <p:nvPr userDrawn="1"/>
          </p:nvSpPr>
          <p:spPr>
            <a:xfrm rot="2743412">
              <a:off x="2569975" y="839338"/>
              <a:ext cx="1479284" cy="31134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588287">
              <a:off x="4910624" y="3206973"/>
              <a:ext cx="1477163" cy="312371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 userDrawn="1"/>
          </p:nvGrpSpPr>
          <p:grpSpPr bwMode="auto"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13" name="Picture 13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30977">
                <a:off x="1645526" y="1354124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115390" y="1539615"/>
                <a:ext cx="1617050" cy="1617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prstClr val="white"/>
                  </a:solidFill>
                  <a:sym typeface="Arial" panose="020B0604020202020204" pitchFamily="34" charset="0"/>
                </a:endParaRPr>
              </a:p>
            </p:txBody>
          </p:sp>
          <p:pic>
            <p:nvPicPr>
              <p:cNvPr id="16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124767">
                <a:off x="894913" y="106512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Oval 11"/>
            <p:cNvSpPr/>
            <p:nvPr userDrawn="1"/>
          </p:nvSpPr>
          <p:spPr>
            <a:xfrm>
              <a:off x="3452360" y="1155674"/>
              <a:ext cx="2188390" cy="2187588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23051" y="3044958"/>
            <a:ext cx="3145899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22853" y="3813042"/>
            <a:ext cx="3145899" cy="768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05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7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2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57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5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7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0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7259"/>
      </p:ext>
    </p:extLst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09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9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4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680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0086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38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195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50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7162"/>
      </p:ext>
    </p:extLst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557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640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97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823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3988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816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291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088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057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2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105.xml"/><Relationship Id="rId324" Type="http://schemas.openxmlformats.org/officeDocument/2006/relationships/slideLayout" Target="../slideLayouts/slideLayout408.xml"/><Relationship Id="rId531" Type="http://schemas.openxmlformats.org/officeDocument/2006/relationships/slideLayout" Target="../slideLayouts/slideLayout615.xml"/><Relationship Id="rId170" Type="http://schemas.openxmlformats.org/officeDocument/2006/relationships/slideLayout" Target="../slideLayouts/slideLayout254.xml"/><Relationship Id="rId268" Type="http://schemas.openxmlformats.org/officeDocument/2006/relationships/slideLayout" Target="../slideLayouts/slideLayout352.xml"/><Relationship Id="rId475" Type="http://schemas.openxmlformats.org/officeDocument/2006/relationships/slideLayout" Target="../slideLayouts/slideLayout559.xml"/><Relationship Id="rId32" Type="http://schemas.openxmlformats.org/officeDocument/2006/relationships/slideLayout" Target="../slideLayouts/slideLayout116.xml"/><Relationship Id="rId128" Type="http://schemas.openxmlformats.org/officeDocument/2006/relationships/slideLayout" Target="../slideLayouts/slideLayout212.xml"/><Relationship Id="rId335" Type="http://schemas.openxmlformats.org/officeDocument/2006/relationships/slideLayout" Target="../slideLayouts/slideLayout419.xml"/><Relationship Id="rId542" Type="http://schemas.openxmlformats.org/officeDocument/2006/relationships/slideLayout" Target="../slideLayouts/slideLayout626.xml"/><Relationship Id="rId181" Type="http://schemas.openxmlformats.org/officeDocument/2006/relationships/slideLayout" Target="../slideLayouts/slideLayout265.xml"/><Relationship Id="rId402" Type="http://schemas.openxmlformats.org/officeDocument/2006/relationships/slideLayout" Target="../slideLayouts/slideLayout486.xml"/><Relationship Id="rId279" Type="http://schemas.openxmlformats.org/officeDocument/2006/relationships/slideLayout" Target="../slideLayouts/slideLayout363.xml"/><Relationship Id="rId486" Type="http://schemas.openxmlformats.org/officeDocument/2006/relationships/slideLayout" Target="../slideLayouts/slideLayout570.xml"/><Relationship Id="rId43" Type="http://schemas.openxmlformats.org/officeDocument/2006/relationships/slideLayout" Target="../slideLayouts/slideLayout127.xml"/><Relationship Id="rId139" Type="http://schemas.openxmlformats.org/officeDocument/2006/relationships/slideLayout" Target="../slideLayouts/slideLayout223.xml"/><Relationship Id="rId346" Type="http://schemas.openxmlformats.org/officeDocument/2006/relationships/slideLayout" Target="../slideLayouts/slideLayout430.xml"/><Relationship Id="rId192" Type="http://schemas.openxmlformats.org/officeDocument/2006/relationships/slideLayout" Target="../slideLayouts/slideLayout276.xml"/><Relationship Id="rId206" Type="http://schemas.openxmlformats.org/officeDocument/2006/relationships/slideLayout" Target="../slideLayouts/slideLayout290.xml"/><Relationship Id="rId413" Type="http://schemas.openxmlformats.org/officeDocument/2006/relationships/slideLayout" Target="../slideLayouts/slideLayout497.xml"/><Relationship Id="rId497" Type="http://schemas.openxmlformats.org/officeDocument/2006/relationships/slideLayout" Target="../slideLayouts/slideLayout581.xml"/><Relationship Id="rId12" Type="http://schemas.openxmlformats.org/officeDocument/2006/relationships/slideLayout" Target="../slideLayouts/slideLayout96.xml"/><Relationship Id="rId108" Type="http://schemas.openxmlformats.org/officeDocument/2006/relationships/slideLayout" Target="../slideLayouts/slideLayout192.xml"/><Relationship Id="rId315" Type="http://schemas.openxmlformats.org/officeDocument/2006/relationships/slideLayout" Target="../slideLayouts/slideLayout399.xml"/><Relationship Id="rId357" Type="http://schemas.openxmlformats.org/officeDocument/2006/relationships/slideLayout" Target="../slideLayouts/slideLayout441.xml"/><Relationship Id="rId522" Type="http://schemas.openxmlformats.org/officeDocument/2006/relationships/slideLayout" Target="../slideLayouts/slideLayout606.xml"/><Relationship Id="rId54" Type="http://schemas.openxmlformats.org/officeDocument/2006/relationships/slideLayout" Target="../slideLayouts/slideLayout138.xml"/><Relationship Id="rId96" Type="http://schemas.openxmlformats.org/officeDocument/2006/relationships/slideLayout" Target="../slideLayouts/slideLayout180.xml"/><Relationship Id="rId161" Type="http://schemas.openxmlformats.org/officeDocument/2006/relationships/slideLayout" Target="../slideLayouts/slideLayout245.xml"/><Relationship Id="rId217" Type="http://schemas.openxmlformats.org/officeDocument/2006/relationships/slideLayout" Target="../slideLayouts/slideLayout301.xml"/><Relationship Id="rId399" Type="http://schemas.openxmlformats.org/officeDocument/2006/relationships/slideLayout" Target="../slideLayouts/slideLayout483.xml"/><Relationship Id="rId259" Type="http://schemas.openxmlformats.org/officeDocument/2006/relationships/slideLayout" Target="../slideLayouts/slideLayout343.xml"/><Relationship Id="rId424" Type="http://schemas.openxmlformats.org/officeDocument/2006/relationships/slideLayout" Target="../slideLayouts/slideLayout508.xml"/><Relationship Id="rId466" Type="http://schemas.openxmlformats.org/officeDocument/2006/relationships/slideLayout" Target="../slideLayouts/slideLayout550.xml"/><Relationship Id="rId23" Type="http://schemas.openxmlformats.org/officeDocument/2006/relationships/slideLayout" Target="../slideLayouts/slideLayout107.xml"/><Relationship Id="rId119" Type="http://schemas.openxmlformats.org/officeDocument/2006/relationships/slideLayout" Target="../slideLayouts/slideLayout203.xml"/><Relationship Id="rId270" Type="http://schemas.openxmlformats.org/officeDocument/2006/relationships/slideLayout" Target="../slideLayouts/slideLayout354.xml"/><Relationship Id="rId326" Type="http://schemas.openxmlformats.org/officeDocument/2006/relationships/slideLayout" Target="../slideLayouts/slideLayout410.xml"/><Relationship Id="rId533" Type="http://schemas.openxmlformats.org/officeDocument/2006/relationships/slideLayout" Target="../slideLayouts/slideLayout617.xml"/><Relationship Id="rId65" Type="http://schemas.openxmlformats.org/officeDocument/2006/relationships/slideLayout" Target="../slideLayouts/slideLayout149.xml"/><Relationship Id="rId130" Type="http://schemas.openxmlformats.org/officeDocument/2006/relationships/slideLayout" Target="../slideLayouts/slideLayout214.xml"/><Relationship Id="rId368" Type="http://schemas.openxmlformats.org/officeDocument/2006/relationships/slideLayout" Target="../slideLayouts/slideLayout452.xml"/><Relationship Id="rId172" Type="http://schemas.openxmlformats.org/officeDocument/2006/relationships/slideLayout" Target="../slideLayouts/slideLayout256.xml"/><Relationship Id="rId228" Type="http://schemas.openxmlformats.org/officeDocument/2006/relationships/slideLayout" Target="../slideLayouts/slideLayout312.xml"/><Relationship Id="rId435" Type="http://schemas.openxmlformats.org/officeDocument/2006/relationships/slideLayout" Target="../slideLayouts/slideLayout519.xml"/><Relationship Id="rId477" Type="http://schemas.openxmlformats.org/officeDocument/2006/relationships/slideLayout" Target="../slideLayouts/slideLayout561.xml"/><Relationship Id="rId281" Type="http://schemas.openxmlformats.org/officeDocument/2006/relationships/slideLayout" Target="../slideLayouts/slideLayout365.xml"/><Relationship Id="rId337" Type="http://schemas.openxmlformats.org/officeDocument/2006/relationships/slideLayout" Target="../slideLayouts/slideLayout421.xml"/><Relationship Id="rId502" Type="http://schemas.openxmlformats.org/officeDocument/2006/relationships/slideLayout" Target="../slideLayouts/slideLayout586.xml"/><Relationship Id="rId34" Type="http://schemas.openxmlformats.org/officeDocument/2006/relationships/slideLayout" Target="../slideLayouts/slideLayout118.xml"/><Relationship Id="rId76" Type="http://schemas.openxmlformats.org/officeDocument/2006/relationships/slideLayout" Target="../slideLayouts/slideLayout160.xml"/><Relationship Id="rId141" Type="http://schemas.openxmlformats.org/officeDocument/2006/relationships/slideLayout" Target="../slideLayouts/slideLayout225.xml"/><Relationship Id="rId379" Type="http://schemas.openxmlformats.org/officeDocument/2006/relationships/slideLayout" Target="../slideLayouts/slideLayout463.xml"/><Relationship Id="rId544" Type="http://schemas.openxmlformats.org/officeDocument/2006/relationships/slideLayout" Target="../slideLayouts/slideLayout628.xml"/><Relationship Id="rId7" Type="http://schemas.openxmlformats.org/officeDocument/2006/relationships/slideLayout" Target="../slideLayouts/slideLayout91.xml"/><Relationship Id="rId183" Type="http://schemas.openxmlformats.org/officeDocument/2006/relationships/slideLayout" Target="../slideLayouts/slideLayout267.xml"/><Relationship Id="rId239" Type="http://schemas.openxmlformats.org/officeDocument/2006/relationships/slideLayout" Target="../slideLayouts/slideLayout323.xml"/><Relationship Id="rId390" Type="http://schemas.openxmlformats.org/officeDocument/2006/relationships/slideLayout" Target="../slideLayouts/slideLayout474.xml"/><Relationship Id="rId404" Type="http://schemas.openxmlformats.org/officeDocument/2006/relationships/slideLayout" Target="../slideLayouts/slideLayout488.xml"/><Relationship Id="rId446" Type="http://schemas.openxmlformats.org/officeDocument/2006/relationships/slideLayout" Target="../slideLayouts/slideLayout530.xml"/><Relationship Id="rId250" Type="http://schemas.openxmlformats.org/officeDocument/2006/relationships/slideLayout" Target="../slideLayouts/slideLayout334.xml"/><Relationship Id="rId292" Type="http://schemas.openxmlformats.org/officeDocument/2006/relationships/slideLayout" Target="../slideLayouts/slideLayout376.xml"/><Relationship Id="rId306" Type="http://schemas.openxmlformats.org/officeDocument/2006/relationships/slideLayout" Target="../slideLayouts/slideLayout390.xml"/><Relationship Id="rId488" Type="http://schemas.openxmlformats.org/officeDocument/2006/relationships/slideLayout" Target="../slideLayouts/slideLayout572.xml"/><Relationship Id="rId45" Type="http://schemas.openxmlformats.org/officeDocument/2006/relationships/slideLayout" Target="../slideLayouts/slideLayout129.xml"/><Relationship Id="rId87" Type="http://schemas.openxmlformats.org/officeDocument/2006/relationships/slideLayout" Target="../slideLayouts/slideLayout171.xml"/><Relationship Id="rId110" Type="http://schemas.openxmlformats.org/officeDocument/2006/relationships/slideLayout" Target="../slideLayouts/slideLayout194.xml"/><Relationship Id="rId348" Type="http://schemas.openxmlformats.org/officeDocument/2006/relationships/slideLayout" Target="../slideLayouts/slideLayout432.xml"/><Relationship Id="rId513" Type="http://schemas.openxmlformats.org/officeDocument/2006/relationships/slideLayout" Target="../slideLayouts/slideLayout597.xml"/><Relationship Id="rId152" Type="http://schemas.openxmlformats.org/officeDocument/2006/relationships/slideLayout" Target="../slideLayouts/slideLayout236.xml"/><Relationship Id="rId194" Type="http://schemas.openxmlformats.org/officeDocument/2006/relationships/slideLayout" Target="../slideLayouts/slideLayout278.xml"/><Relationship Id="rId208" Type="http://schemas.openxmlformats.org/officeDocument/2006/relationships/slideLayout" Target="../slideLayouts/slideLayout292.xml"/><Relationship Id="rId415" Type="http://schemas.openxmlformats.org/officeDocument/2006/relationships/slideLayout" Target="../slideLayouts/slideLayout499.xml"/><Relationship Id="rId457" Type="http://schemas.openxmlformats.org/officeDocument/2006/relationships/slideLayout" Target="../slideLayouts/slideLayout541.xml"/><Relationship Id="rId261" Type="http://schemas.openxmlformats.org/officeDocument/2006/relationships/slideLayout" Target="../slideLayouts/slideLayout345.xml"/><Relationship Id="rId499" Type="http://schemas.openxmlformats.org/officeDocument/2006/relationships/slideLayout" Target="../slideLayouts/slideLayout583.xml"/><Relationship Id="rId14" Type="http://schemas.openxmlformats.org/officeDocument/2006/relationships/slideLayout" Target="../slideLayouts/slideLayout98.xml"/><Relationship Id="rId56" Type="http://schemas.openxmlformats.org/officeDocument/2006/relationships/slideLayout" Target="../slideLayouts/slideLayout140.xml"/><Relationship Id="rId317" Type="http://schemas.openxmlformats.org/officeDocument/2006/relationships/slideLayout" Target="../slideLayouts/slideLayout401.xml"/><Relationship Id="rId359" Type="http://schemas.openxmlformats.org/officeDocument/2006/relationships/slideLayout" Target="../slideLayouts/slideLayout443.xml"/><Relationship Id="rId524" Type="http://schemas.openxmlformats.org/officeDocument/2006/relationships/slideLayout" Target="../slideLayouts/slideLayout608.xml"/><Relationship Id="rId98" Type="http://schemas.openxmlformats.org/officeDocument/2006/relationships/slideLayout" Target="../slideLayouts/slideLayout182.xml"/><Relationship Id="rId121" Type="http://schemas.openxmlformats.org/officeDocument/2006/relationships/slideLayout" Target="../slideLayouts/slideLayout205.xml"/><Relationship Id="rId163" Type="http://schemas.openxmlformats.org/officeDocument/2006/relationships/slideLayout" Target="../slideLayouts/slideLayout247.xml"/><Relationship Id="rId219" Type="http://schemas.openxmlformats.org/officeDocument/2006/relationships/slideLayout" Target="../slideLayouts/slideLayout303.xml"/><Relationship Id="rId370" Type="http://schemas.openxmlformats.org/officeDocument/2006/relationships/slideLayout" Target="../slideLayouts/slideLayout454.xml"/><Relationship Id="rId426" Type="http://schemas.openxmlformats.org/officeDocument/2006/relationships/slideLayout" Target="../slideLayouts/slideLayout510.xml"/><Relationship Id="rId230" Type="http://schemas.openxmlformats.org/officeDocument/2006/relationships/slideLayout" Target="../slideLayouts/slideLayout314.xml"/><Relationship Id="rId468" Type="http://schemas.openxmlformats.org/officeDocument/2006/relationships/slideLayout" Target="../slideLayouts/slideLayout552.xml"/><Relationship Id="rId25" Type="http://schemas.openxmlformats.org/officeDocument/2006/relationships/slideLayout" Target="../slideLayouts/slideLayout109.xml"/><Relationship Id="rId67" Type="http://schemas.openxmlformats.org/officeDocument/2006/relationships/slideLayout" Target="../slideLayouts/slideLayout151.xml"/><Relationship Id="rId272" Type="http://schemas.openxmlformats.org/officeDocument/2006/relationships/slideLayout" Target="../slideLayouts/slideLayout356.xml"/><Relationship Id="rId328" Type="http://schemas.openxmlformats.org/officeDocument/2006/relationships/slideLayout" Target="../slideLayouts/slideLayout412.xml"/><Relationship Id="rId535" Type="http://schemas.openxmlformats.org/officeDocument/2006/relationships/slideLayout" Target="../slideLayouts/slideLayout619.xml"/><Relationship Id="rId132" Type="http://schemas.openxmlformats.org/officeDocument/2006/relationships/slideLayout" Target="../slideLayouts/slideLayout216.xml"/><Relationship Id="rId174" Type="http://schemas.openxmlformats.org/officeDocument/2006/relationships/slideLayout" Target="../slideLayouts/slideLayout258.xml"/><Relationship Id="rId381" Type="http://schemas.openxmlformats.org/officeDocument/2006/relationships/slideLayout" Target="../slideLayouts/slideLayout465.xml"/><Relationship Id="rId241" Type="http://schemas.openxmlformats.org/officeDocument/2006/relationships/slideLayout" Target="../slideLayouts/slideLayout325.xml"/><Relationship Id="rId437" Type="http://schemas.openxmlformats.org/officeDocument/2006/relationships/slideLayout" Target="../slideLayouts/slideLayout521.xml"/><Relationship Id="rId479" Type="http://schemas.openxmlformats.org/officeDocument/2006/relationships/slideLayout" Target="../slideLayouts/slideLayout563.xml"/><Relationship Id="rId36" Type="http://schemas.openxmlformats.org/officeDocument/2006/relationships/slideLayout" Target="../slideLayouts/slideLayout120.xml"/><Relationship Id="rId283" Type="http://schemas.openxmlformats.org/officeDocument/2006/relationships/slideLayout" Target="../slideLayouts/slideLayout367.xml"/><Relationship Id="rId339" Type="http://schemas.openxmlformats.org/officeDocument/2006/relationships/slideLayout" Target="../slideLayouts/slideLayout423.xml"/><Relationship Id="rId490" Type="http://schemas.openxmlformats.org/officeDocument/2006/relationships/slideLayout" Target="../slideLayouts/slideLayout574.xml"/><Relationship Id="rId504" Type="http://schemas.openxmlformats.org/officeDocument/2006/relationships/slideLayout" Target="../slideLayouts/slideLayout588.xml"/><Relationship Id="rId546" Type="http://schemas.openxmlformats.org/officeDocument/2006/relationships/slideLayout" Target="../slideLayouts/slideLayout630.xml"/><Relationship Id="rId78" Type="http://schemas.openxmlformats.org/officeDocument/2006/relationships/slideLayout" Target="../slideLayouts/slideLayout162.xml"/><Relationship Id="rId101" Type="http://schemas.openxmlformats.org/officeDocument/2006/relationships/slideLayout" Target="../slideLayouts/slideLayout185.xml"/><Relationship Id="rId143" Type="http://schemas.openxmlformats.org/officeDocument/2006/relationships/slideLayout" Target="../slideLayouts/slideLayout227.xml"/><Relationship Id="rId185" Type="http://schemas.openxmlformats.org/officeDocument/2006/relationships/slideLayout" Target="../slideLayouts/slideLayout269.xml"/><Relationship Id="rId350" Type="http://schemas.openxmlformats.org/officeDocument/2006/relationships/slideLayout" Target="../slideLayouts/slideLayout434.xml"/><Relationship Id="rId406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93.xml"/><Relationship Id="rId210" Type="http://schemas.openxmlformats.org/officeDocument/2006/relationships/slideLayout" Target="../slideLayouts/slideLayout294.xml"/><Relationship Id="rId392" Type="http://schemas.openxmlformats.org/officeDocument/2006/relationships/slideLayout" Target="../slideLayouts/slideLayout476.xml"/><Relationship Id="rId448" Type="http://schemas.openxmlformats.org/officeDocument/2006/relationships/slideLayout" Target="../slideLayouts/slideLayout532.xml"/><Relationship Id="rId252" Type="http://schemas.openxmlformats.org/officeDocument/2006/relationships/slideLayout" Target="../slideLayouts/slideLayout336.xml"/><Relationship Id="rId294" Type="http://schemas.openxmlformats.org/officeDocument/2006/relationships/slideLayout" Target="../slideLayouts/slideLayout378.xml"/><Relationship Id="rId308" Type="http://schemas.openxmlformats.org/officeDocument/2006/relationships/slideLayout" Target="../slideLayouts/slideLayout392.xml"/><Relationship Id="rId515" Type="http://schemas.openxmlformats.org/officeDocument/2006/relationships/slideLayout" Target="../slideLayouts/slideLayout599.xml"/><Relationship Id="rId47" Type="http://schemas.openxmlformats.org/officeDocument/2006/relationships/slideLayout" Target="../slideLayouts/slideLayout131.xml"/><Relationship Id="rId89" Type="http://schemas.openxmlformats.org/officeDocument/2006/relationships/slideLayout" Target="../slideLayouts/slideLayout173.xml"/><Relationship Id="rId112" Type="http://schemas.openxmlformats.org/officeDocument/2006/relationships/slideLayout" Target="../slideLayouts/slideLayout196.xml"/><Relationship Id="rId154" Type="http://schemas.openxmlformats.org/officeDocument/2006/relationships/slideLayout" Target="../slideLayouts/slideLayout238.xml"/><Relationship Id="rId361" Type="http://schemas.openxmlformats.org/officeDocument/2006/relationships/slideLayout" Target="../slideLayouts/slideLayout445.xml"/><Relationship Id="rId196" Type="http://schemas.openxmlformats.org/officeDocument/2006/relationships/slideLayout" Target="../slideLayouts/slideLayout280.xml"/><Relationship Id="rId417" Type="http://schemas.openxmlformats.org/officeDocument/2006/relationships/slideLayout" Target="../slideLayouts/slideLayout501.xml"/><Relationship Id="rId459" Type="http://schemas.openxmlformats.org/officeDocument/2006/relationships/slideLayout" Target="../slideLayouts/slideLayout543.xml"/><Relationship Id="rId16" Type="http://schemas.openxmlformats.org/officeDocument/2006/relationships/slideLayout" Target="../slideLayouts/slideLayout100.xml"/><Relationship Id="rId221" Type="http://schemas.openxmlformats.org/officeDocument/2006/relationships/slideLayout" Target="../slideLayouts/slideLayout305.xml"/><Relationship Id="rId263" Type="http://schemas.openxmlformats.org/officeDocument/2006/relationships/slideLayout" Target="../slideLayouts/slideLayout347.xml"/><Relationship Id="rId319" Type="http://schemas.openxmlformats.org/officeDocument/2006/relationships/slideLayout" Target="../slideLayouts/slideLayout403.xml"/><Relationship Id="rId470" Type="http://schemas.openxmlformats.org/officeDocument/2006/relationships/slideLayout" Target="../slideLayouts/slideLayout554.xml"/><Relationship Id="rId526" Type="http://schemas.openxmlformats.org/officeDocument/2006/relationships/slideLayout" Target="../slideLayouts/slideLayout610.xml"/><Relationship Id="rId58" Type="http://schemas.openxmlformats.org/officeDocument/2006/relationships/slideLayout" Target="../slideLayouts/slideLayout142.xml"/><Relationship Id="rId123" Type="http://schemas.openxmlformats.org/officeDocument/2006/relationships/slideLayout" Target="../slideLayouts/slideLayout207.xml"/><Relationship Id="rId330" Type="http://schemas.openxmlformats.org/officeDocument/2006/relationships/slideLayout" Target="../slideLayouts/slideLayout414.xml"/><Relationship Id="rId165" Type="http://schemas.openxmlformats.org/officeDocument/2006/relationships/slideLayout" Target="../slideLayouts/slideLayout249.xml"/><Relationship Id="rId372" Type="http://schemas.openxmlformats.org/officeDocument/2006/relationships/slideLayout" Target="../slideLayouts/slideLayout456.xml"/><Relationship Id="rId428" Type="http://schemas.openxmlformats.org/officeDocument/2006/relationships/slideLayout" Target="../slideLayouts/slideLayout512.xml"/><Relationship Id="rId232" Type="http://schemas.openxmlformats.org/officeDocument/2006/relationships/slideLayout" Target="../slideLayouts/slideLayout316.xml"/><Relationship Id="rId274" Type="http://schemas.openxmlformats.org/officeDocument/2006/relationships/slideLayout" Target="../slideLayouts/slideLayout358.xml"/><Relationship Id="rId481" Type="http://schemas.openxmlformats.org/officeDocument/2006/relationships/slideLayout" Target="../slideLayouts/slideLayout565.xml"/><Relationship Id="rId27" Type="http://schemas.openxmlformats.org/officeDocument/2006/relationships/slideLayout" Target="../slideLayouts/slideLayout111.xml"/><Relationship Id="rId69" Type="http://schemas.openxmlformats.org/officeDocument/2006/relationships/slideLayout" Target="../slideLayouts/slideLayout153.xml"/><Relationship Id="rId134" Type="http://schemas.openxmlformats.org/officeDocument/2006/relationships/slideLayout" Target="../slideLayouts/slideLayout218.xml"/><Relationship Id="rId537" Type="http://schemas.openxmlformats.org/officeDocument/2006/relationships/slideLayout" Target="../slideLayouts/slideLayout621.xml"/><Relationship Id="rId80" Type="http://schemas.openxmlformats.org/officeDocument/2006/relationships/slideLayout" Target="../slideLayouts/slideLayout164.xml"/><Relationship Id="rId176" Type="http://schemas.openxmlformats.org/officeDocument/2006/relationships/slideLayout" Target="../slideLayouts/slideLayout260.xml"/><Relationship Id="rId341" Type="http://schemas.openxmlformats.org/officeDocument/2006/relationships/slideLayout" Target="../slideLayouts/slideLayout425.xml"/><Relationship Id="rId383" Type="http://schemas.openxmlformats.org/officeDocument/2006/relationships/slideLayout" Target="../slideLayouts/slideLayout467.xml"/><Relationship Id="rId439" Type="http://schemas.openxmlformats.org/officeDocument/2006/relationships/slideLayout" Target="../slideLayouts/slideLayout523.xml"/><Relationship Id="rId201" Type="http://schemas.openxmlformats.org/officeDocument/2006/relationships/slideLayout" Target="../slideLayouts/slideLayout285.xml"/><Relationship Id="rId243" Type="http://schemas.openxmlformats.org/officeDocument/2006/relationships/slideLayout" Target="../slideLayouts/slideLayout327.xml"/><Relationship Id="rId285" Type="http://schemas.openxmlformats.org/officeDocument/2006/relationships/slideLayout" Target="../slideLayouts/slideLayout369.xml"/><Relationship Id="rId450" Type="http://schemas.openxmlformats.org/officeDocument/2006/relationships/slideLayout" Target="../slideLayouts/slideLayout534.xml"/><Relationship Id="rId506" Type="http://schemas.openxmlformats.org/officeDocument/2006/relationships/slideLayout" Target="../slideLayouts/slideLayout590.xml"/><Relationship Id="rId38" Type="http://schemas.openxmlformats.org/officeDocument/2006/relationships/slideLayout" Target="../slideLayouts/slideLayout122.xml"/><Relationship Id="rId103" Type="http://schemas.openxmlformats.org/officeDocument/2006/relationships/slideLayout" Target="../slideLayouts/slideLayout187.xml"/><Relationship Id="rId310" Type="http://schemas.openxmlformats.org/officeDocument/2006/relationships/slideLayout" Target="../slideLayouts/slideLayout394.xml"/><Relationship Id="rId492" Type="http://schemas.openxmlformats.org/officeDocument/2006/relationships/slideLayout" Target="../slideLayouts/slideLayout576.xml"/><Relationship Id="rId548" Type="http://schemas.openxmlformats.org/officeDocument/2006/relationships/slideLayout" Target="../slideLayouts/slideLayout632.xml"/><Relationship Id="rId91" Type="http://schemas.openxmlformats.org/officeDocument/2006/relationships/slideLayout" Target="../slideLayouts/slideLayout175.xml"/><Relationship Id="rId145" Type="http://schemas.openxmlformats.org/officeDocument/2006/relationships/slideLayout" Target="../slideLayouts/slideLayout229.xml"/><Relationship Id="rId187" Type="http://schemas.openxmlformats.org/officeDocument/2006/relationships/slideLayout" Target="../slideLayouts/slideLayout271.xml"/><Relationship Id="rId352" Type="http://schemas.openxmlformats.org/officeDocument/2006/relationships/slideLayout" Target="../slideLayouts/slideLayout436.xml"/><Relationship Id="rId394" Type="http://schemas.openxmlformats.org/officeDocument/2006/relationships/slideLayout" Target="../slideLayouts/slideLayout478.xml"/><Relationship Id="rId408" Type="http://schemas.openxmlformats.org/officeDocument/2006/relationships/slideLayout" Target="../slideLayouts/slideLayout492.xml"/><Relationship Id="rId212" Type="http://schemas.openxmlformats.org/officeDocument/2006/relationships/slideLayout" Target="../slideLayouts/slideLayout296.xml"/><Relationship Id="rId254" Type="http://schemas.openxmlformats.org/officeDocument/2006/relationships/slideLayout" Target="../slideLayouts/slideLayout338.xml"/><Relationship Id="rId49" Type="http://schemas.openxmlformats.org/officeDocument/2006/relationships/slideLayout" Target="../slideLayouts/slideLayout133.xml"/><Relationship Id="rId114" Type="http://schemas.openxmlformats.org/officeDocument/2006/relationships/slideLayout" Target="../slideLayouts/slideLayout198.xml"/><Relationship Id="rId296" Type="http://schemas.openxmlformats.org/officeDocument/2006/relationships/slideLayout" Target="../slideLayouts/slideLayout380.xml"/><Relationship Id="rId461" Type="http://schemas.openxmlformats.org/officeDocument/2006/relationships/slideLayout" Target="../slideLayouts/slideLayout545.xml"/><Relationship Id="rId517" Type="http://schemas.openxmlformats.org/officeDocument/2006/relationships/slideLayout" Target="../slideLayouts/slideLayout601.xml"/><Relationship Id="rId60" Type="http://schemas.openxmlformats.org/officeDocument/2006/relationships/slideLayout" Target="../slideLayouts/slideLayout144.xml"/><Relationship Id="rId156" Type="http://schemas.openxmlformats.org/officeDocument/2006/relationships/slideLayout" Target="../slideLayouts/slideLayout240.xml"/><Relationship Id="rId198" Type="http://schemas.openxmlformats.org/officeDocument/2006/relationships/slideLayout" Target="../slideLayouts/slideLayout282.xml"/><Relationship Id="rId321" Type="http://schemas.openxmlformats.org/officeDocument/2006/relationships/slideLayout" Target="../slideLayouts/slideLayout405.xml"/><Relationship Id="rId363" Type="http://schemas.openxmlformats.org/officeDocument/2006/relationships/slideLayout" Target="../slideLayouts/slideLayout447.xml"/><Relationship Id="rId419" Type="http://schemas.openxmlformats.org/officeDocument/2006/relationships/slideLayout" Target="../slideLayouts/slideLayout503.xml"/><Relationship Id="rId223" Type="http://schemas.openxmlformats.org/officeDocument/2006/relationships/slideLayout" Target="../slideLayouts/slideLayout307.xml"/><Relationship Id="rId430" Type="http://schemas.openxmlformats.org/officeDocument/2006/relationships/slideLayout" Target="../slideLayouts/slideLayout514.xml"/><Relationship Id="rId18" Type="http://schemas.openxmlformats.org/officeDocument/2006/relationships/slideLayout" Target="../slideLayouts/slideLayout102.xml"/><Relationship Id="rId265" Type="http://schemas.openxmlformats.org/officeDocument/2006/relationships/slideLayout" Target="../slideLayouts/slideLayout349.xml"/><Relationship Id="rId472" Type="http://schemas.openxmlformats.org/officeDocument/2006/relationships/slideLayout" Target="../slideLayouts/slideLayout556.xml"/><Relationship Id="rId528" Type="http://schemas.openxmlformats.org/officeDocument/2006/relationships/slideLayout" Target="../slideLayouts/slideLayout612.xml"/><Relationship Id="rId125" Type="http://schemas.openxmlformats.org/officeDocument/2006/relationships/slideLayout" Target="../slideLayouts/slideLayout209.xml"/><Relationship Id="rId167" Type="http://schemas.openxmlformats.org/officeDocument/2006/relationships/slideLayout" Target="../slideLayouts/slideLayout251.xml"/><Relationship Id="rId332" Type="http://schemas.openxmlformats.org/officeDocument/2006/relationships/slideLayout" Target="../slideLayouts/slideLayout416.xml"/><Relationship Id="rId374" Type="http://schemas.openxmlformats.org/officeDocument/2006/relationships/slideLayout" Target="../slideLayouts/slideLayout458.xml"/><Relationship Id="rId71" Type="http://schemas.openxmlformats.org/officeDocument/2006/relationships/slideLayout" Target="../slideLayouts/slideLayout155.xml"/><Relationship Id="rId234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113.xml"/><Relationship Id="rId276" Type="http://schemas.openxmlformats.org/officeDocument/2006/relationships/slideLayout" Target="../slideLayouts/slideLayout360.xml"/><Relationship Id="rId441" Type="http://schemas.openxmlformats.org/officeDocument/2006/relationships/slideLayout" Target="../slideLayouts/slideLayout525.xml"/><Relationship Id="rId483" Type="http://schemas.openxmlformats.org/officeDocument/2006/relationships/slideLayout" Target="../slideLayouts/slideLayout567.xml"/><Relationship Id="rId539" Type="http://schemas.openxmlformats.org/officeDocument/2006/relationships/slideLayout" Target="../slideLayouts/slideLayout623.xml"/><Relationship Id="rId40" Type="http://schemas.openxmlformats.org/officeDocument/2006/relationships/slideLayout" Target="../slideLayouts/slideLayout124.xml"/><Relationship Id="rId136" Type="http://schemas.openxmlformats.org/officeDocument/2006/relationships/slideLayout" Target="../slideLayouts/slideLayout220.xml"/><Relationship Id="rId178" Type="http://schemas.openxmlformats.org/officeDocument/2006/relationships/slideLayout" Target="../slideLayouts/slideLayout262.xml"/><Relationship Id="rId301" Type="http://schemas.openxmlformats.org/officeDocument/2006/relationships/slideLayout" Target="../slideLayouts/slideLayout385.xml"/><Relationship Id="rId343" Type="http://schemas.openxmlformats.org/officeDocument/2006/relationships/slideLayout" Target="../slideLayouts/slideLayout427.xml"/><Relationship Id="rId82" Type="http://schemas.openxmlformats.org/officeDocument/2006/relationships/slideLayout" Target="../slideLayouts/slideLayout166.xml"/><Relationship Id="rId203" Type="http://schemas.openxmlformats.org/officeDocument/2006/relationships/slideLayout" Target="../slideLayouts/slideLayout287.xml"/><Relationship Id="rId385" Type="http://schemas.openxmlformats.org/officeDocument/2006/relationships/slideLayout" Target="../slideLayouts/slideLayout469.xml"/><Relationship Id="rId245" Type="http://schemas.openxmlformats.org/officeDocument/2006/relationships/slideLayout" Target="../slideLayouts/slideLayout329.xml"/><Relationship Id="rId287" Type="http://schemas.openxmlformats.org/officeDocument/2006/relationships/slideLayout" Target="../slideLayouts/slideLayout371.xml"/><Relationship Id="rId410" Type="http://schemas.openxmlformats.org/officeDocument/2006/relationships/slideLayout" Target="../slideLayouts/slideLayout494.xml"/><Relationship Id="rId452" Type="http://schemas.openxmlformats.org/officeDocument/2006/relationships/slideLayout" Target="../slideLayouts/slideLayout536.xml"/><Relationship Id="rId494" Type="http://schemas.openxmlformats.org/officeDocument/2006/relationships/slideLayout" Target="../slideLayouts/slideLayout578.xml"/><Relationship Id="rId508" Type="http://schemas.openxmlformats.org/officeDocument/2006/relationships/slideLayout" Target="../slideLayouts/slideLayout592.xml"/><Relationship Id="rId105" Type="http://schemas.openxmlformats.org/officeDocument/2006/relationships/slideLayout" Target="../slideLayouts/slideLayout189.xml"/><Relationship Id="rId147" Type="http://schemas.openxmlformats.org/officeDocument/2006/relationships/slideLayout" Target="../slideLayouts/slideLayout231.xml"/><Relationship Id="rId312" Type="http://schemas.openxmlformats.org/officeDocument/2006/relationships/slideLayout" Target="../slideLayouts/slideLayout396.xml"/><Relationship Id="rId354" Type="http://schemas.openxmlformats.org/officeDocument/2006/relationships/slideLayout" Target="../slideLayouts/slideLayout438.xml"/><Relationship Id="rId51" Type="http://schemas.openxmlformats.org/officeDocument/2006/relationships/slideLayout" Target="../slideLayouts/slideLayout135.xml"/><Relationship Id="rId93" Type="http://schemas.openxmlformats.org/officeDocument/2006/relationships/slideLayout" Target="../slideLayouts/slideLayout177.xml"/><Relationship Id="rId189" Type="http://schemas.openxmlformats.org/officeDocument/2006/relationships/slideLayout" Target="../slideLayouts/slideLayout273.xml"/><Relationship Id="rId396" Type="http://schemas.openxmlformats.org/officeDocument/2006/relationships/slideLayout" Target="../slideLayouts/slideLayout480.xml"/><Relationship Id="rId214" Type="http://schemas.openxmlformats.org/officeDocument/2006/relationships/slideLayout" Target="../slideLayouts/slideLayout298.xml"/><Relationship Id="rId256" Type="http://schemas.openxmlformats.org/officeDocument/2006/relationships/slideLayout" Target="../slideLayouts/slideLayout340.xml"/><Relationship Id="rId298" Type="http://schemas.openxmlformats.org/officeDocument/2006/relationships/slideLayout" Target="../slideLayouts/slideLayout382.xml"/><Relationship Id="rId421" Type="http://schemas.openxmlformats.org/officeDocument/2006/relationships/slideLayout" Target="../slideLayouts/slideLayout505.xml"/><Relationship Id="rId463" Type="http://schemas.openxmlformats.org/officeDocument/2006/relationships/slideLayout" Target="../slideLayouts/slideLayout547.xml"/><Relationship Id="rId519" Type="http://schemas.openxmlformats.org/officeDocument/2006/relationships/slideLayout" Target="../slideLayouts/slideLayout603.xml"/><Relationship Id="rId116" Type="http://schemas.openxmlformats.org/officeDocument/2006/relationships/slideLayout" Target="../slideLayouts/slideLayout200.xml"/><Relationship Id="rId158" Type="http://schemas.openxmlformats.org/officeDocument/2006/relationships/slideLayout" Target="../slideLayouts/slideLayout242.xml"/><Relationship Id="rId323" Type="http://schemas.openxmlformats.org/officeDocument/2006/relationships/slideLayout" Target="../slideLayouts/slideLayout407.xml"/><Relationship Id="rId530" Type="http://schemas.openxmlformats.org/officeDocument/2006/relationships/slideLayout" Target="../slideLayouts/slideLayout614.xml"/><Relationship Id="rId20" Type="http://schemas.openxmlformats.org/officeDocument/2006/relationships/slideLayout" Target="../slideLayouts/slideLayout104.xml"/><Relationship Id="rId62" Type="http://schemas.openxmlformats.org/officeDocument/2006/relationships/slideLayout" Target="../slideLayouts/slideLayout146.xml"/><Relationship Id="rId365" Type="http://schemas.openxmlformats.org/officeDocument/2006/relationships/slideLayout" Target="../slideLayouts/slideLayout449.xml"/><Relationship Id="rId225" Type="http://schemas.openxmlformats.org/officeDocument/2006/relationships/slideLayout" Target="../slideLayouts/slideLayout309.xml"/><Relationship Id="rId267" Type="http://schemas.openxmlformats.org/officeDocument/2006/relationships/slideLayout" Target="../slideLayouts/slideLayout351.xml"/><Relationship Id="rId432" Type="http://schemas.openxmlformats.org/officeDocument/2006/relationships/slideLayout" Target="../slideLayouts/slideLayout516.xml"/><Relationship Id="rId474" Type="http://schemas.openxmlformats.org/officeDocument/2006/relationships/slideLayout" Target="../slideLayouts/slideLayout558.xml"/><Relationship Id="rId127" Type="http://schemas.openxmlformats.org/officeDocument/2006/relationships/slideLayout" Target="../slideLayouts/slideLayout211.xml"/><Relationship Id="rId31" Type="http://schemas.openxmlformats.org/officeDocument/2006/relationships/slideLayout" Target="../slideLayouts/slideLayout115.xml"/><Relationship Id="rId73" Type="http://schemas.openxmlformats.org/officeDocument/2006/relationships/slideLayout" Target="../slideLayouts/slideLayout157.xml"/><Relationship Id="rId169" Type="http://schemas.openxmlformats.org/officeDocument/2006/relationships/slideLayout" Target="../slideLayouts/slideLayout253.xml"/><Relationship Id="rId334" Type="http://schemas.openxmlformats.org/officeDocument/2006/relationships/slideLayout" Target="../slideLayouts/slideLayout418.xml"/><Relationship Id="rId376" Type="http://schemas.openxmlformats.org/officeDocument/2006/relationships/slideLayout" Target="../slideLayouts/slideLayout460.xml"/><Relationship Id="rId541" Type="http://schemas.openxmlformats.org/officeDocument/2006/relationships/slideLayout" Target="../slideLayouts/slideLayout625.xml"/><Relationship Id="rId4" Type="http://schemas.openxmlformats.org/officeDocument/2006/relationships/slideLayout" Target="../slideLayouts/slideLayout88.xml"/><Relationship Id="rId180" Type="http://schemas.openxmlformats.org/officeDocument/2006/relationships/slideLayout" Target="../slideLayouts/slideLayout264.xml"/><Relationship Id="rId236" Type="http://schemas.openxmlformats.org/officeDocument/2006/relationships/slideLayout" Target="../slideLayouts/slideLayout320.xml"/><Relationship Id="rId278" Type="http://schemas.openxmlformats.org/officeDocument/2006/relationships/slideLayout" Target="../slideLayouts/slideLayout362.xml"/><Relationship Id="rId401" Type="http://schemas.openxmlformats.org/officeDocument/2006/relationships/slideLayout" Target="../slideLayouts/slideLayout485.xml"/><Relationship Id="rId443" Type="http://schemas.openxmlformats.org/officeDocument/2006/relationships/slideLayout" Target="../slideLayouts/slideLayout527.xml"/><Relationship Id="rId303" Type="http://schemas.openxmlformats.org/officeDocument/2006/relationships/slideLayout" Target="../slideLayouts/slideLayout387.xml"/><Relationship Id="rId485" Type="http://schemas.openxmlformats.org/officeDocument/2006/relationships/slideLayout" Target="../slideLayouts/slideLayout569.xml"/><Relationship Id="rId42" Type="http://schemas.openxmlformats.org/officeDocument/2006/relationships/slideLayout" Target="../slideLayouts/slideLayout126.xml"/><Relationship Id="rId84" Type="http://schemas.openxmlformats.org/officeDocument/2006/relationships/slideLayout" Target="../slideLayouts/slideLayout168.xml"/><Relationship Id="rId138" Type="http://schemas.openxmlformats.org/officeDocument/2006/relationships/slideLayout" Target="../slideLayouts/slideLayout222.xml"/><Relationship Id="rId345" Type="http://schemas.openxmlformats.org/officeDocument/2006/relationships/slideLayout" Target="../slideLayouts/slideLayout429.xml"/><Relationship Id="rId387" Type="http://schemas.openxmlformats.org/officeDocument/2006/relationships/slideLayout" Target="../slideLayouts/slideLayout471.xml"/><Relationship Id="rId510" Type="http://schemas.openxmlformats.org/officeDocument/2006/relationships/slideLayout" Target="../slideLayouts/slideLayout594.xml"/><Relationship Id="rId191" Type="http://schemas.openxmlformats.org/officeDocument/2006/relationships/slideLayout" Target="../slideLayouts/slideLayout275.xml"/><Relationship Id="rId205" Type="http://schemas.openxmlformats.org/officeDocument/2006/relationships/slideLayout" Target="../slideLayouts/slideLayout289.xml"/><Relationship Id="rId247" Type="http://schemas.openxmlformats.org/officeDocument/2006/relationships/slideLayout" Target="../slideLayouts/slideLayout331.xml"/><Relationship Id="rId412" Type="http://schemas.openxmlformats.org/officeDocument/2006/relationships/slideLayout" Target="../slideLayouts/slideLayout496.xml"/><Relationship Id="rId107" Type="http://schemas.openxmlformats.org/officeDocument/2006/relationships/slideLayout" Target="../slideLayouts/slideLayout191.xml"/><Relationship Id="rId289" Type="http://schemas.openxmlformats.org/officeDocument/2006/relationships/slideLayout" Target="../slideLayouts/slideLayout373.xml"/><Relationship Id="rId454" Type="http://schemas.openxmlformats.org/officeDocument/2006/relationships/slideLayout" Target="../slideLayouts/slideLayout538.xml"/><Relationship Id="rId496" Type="http://schemas.openxmlformats.org/officeDocument/2006/relationships/slideLayout" Target="../slideLayouts/slideLayout580.xml"/><Relationship Id="rId11" Type="http://schemas.openxmlformats.org/officeDocument/2006/relationships/slideLayout" Target="../slideLayouts/slideLayout95.xml"/><Relationship Id="rId53" Type="http://schemas.openxmlformats.org/officeDocument/2006/relationships/slideLayout" Target="../slideLayouts/slideLayout137.xml"/><Relationship Id="rId149" Type="http://schemas.openxmlformats.org/officeDocument/2006/relationships/slideLayout" Target="../slideLayouts/slideLayout233.xml"/><Relationship Id="rId314" Type="http://schemas.openxmlformats.org/officeDocument/2006/relationships/slideLayout" Target="../slideLayouts/slideLayout398.xml"/><Relationship Id="rId356" Type="http://schemas.openxmlformats.org/officeDocument/2006/relationships/slideLayout" Target="../slideLayouts/slideLayout440.xml"/><Relationship Id="rId398" Type="http://schemas.openxmlformats.org/officeDocument/2006/relationships/slideLayout" Target="../slideLayouts/slideLayout482.xml"/><Relationship Id="rId521" Type="http://schemas.openxmlformats.org/officeDocument/2006/relationships/slideLayout" Target="../slideLayouts/slideLayout605.xml"/><Relationship Id="rId95" Type="http://schemas.openxmlformats.org/officeDocument/2006/relationships/slideLayout" Target="../slideLayouts/slideLayout179.xml"/><Relationship Id="rId160" Type="http://schemas.openxmlformats.org/officeDocument/2006/relationships/slideLayout" Target="../slideLayouts/slideLayout244.xml"/><Relationship Id="rId216" Type="http://schemas.openxmlformats.org/officeDocument/2006/relationships/slideLayout" Target="../slideLayouts/slideLayout300.xml"/><Relationship Id="rId423" Type="http://schemas.openxmlformats.org/officeDocument/2006/relationships/slideLayout" Target="../slideLayouts/slideLayout507.xml"/><Relationship Id="rId258" Type="http://schemas.openxmlformats.org/officeDocument/2006/relationships/slideLayout" Target="../slideLayouts/slideLayout342.xml"/><Relationship Id="rId465" Type="http://schemas.openxmlformats.org/officeDocument/2006/relationships/slideLayout" Target="../slideLayouts/slideLayout549.xml"/><Relationship Id="rId22" Type="http://schemas.openxmlformats.org/officeDocument/2006/relationships/slideLayout" Target="../slideLayouts/slideLayout106.xml"/><Relationship Id="rId64" Type="http://schemas.openxmlformats.org/officeDocument/2006/relationships/slideLayout" Target="../slideLayouts/slideLayout148.xml"/><Relationship Id="rId118" Type="http://schemas.openxmlformats.org/officeDocument/2006/relationships/slideLayout" Target="../slideLayouts/slideLayout202.xml"/><Relationship Id="rId325" Type="http://schemas.openxmlformats.org/officeDocument/2006/relationships/slideLayout" Target="../slideLayouts/slideLayout409.xml"/><Relationship Id="rId367" Type="http://schemas.openxmlformats.org/officeDocument/2006/relationships/slideLayout" Target="../slideLayouts/slideLayout451.xml"/><Relationship Id="rId532" Type="http://schemas.openxmlformats.org/officeDocument/2006/relationships/slideLayout" Target="../slideLayouts/slideLayout616.xml"/><Relationship Id="rId171" Type="http://schemas.openxmlformats.org/officeDocument/2006/relationships/slideLayout" Target="../slideLayouts/slideLayout255.xml"/><Relationship Id="rId227" Type="http://schemas.openxmlformats.org/officeDocument/2006/relationships/slideLayout" Target="../slideLayouts/slideLayout311.xml"/><Relationship Id="rId269" Type="http://schemas.openxmlformats.org/officeDocument/2006/relationships/slideLayout" Target="../slideLayouts/slideLayout353.xml"/><Relationship Id="rId434" Type="http://schemas.openxmlformats.org/officeDocument/2006/relationships/slideLayout" Target="../slideLayouts/slideLayout518.xml"/><Relationship Id="rId476" Type="http://schemas.openxmlformats.org/officeDocument/2006/relationships/slideLayout" Target="../slideLayouts/slideLayout560.xml"/><Relationship Id="rId33" Type="http://schemas.openxmlformats.org/officeDocument/2006/relationships/slideLayout" Target="../slideLayouts/slideLayout117.xml"/><Relationship Id="rId129" Type="http://schemas.openxmlformats.org/officeDocument/2006/relationships/slideLayout" Target="../slideLayouts/slideLayout213.xml"/><Relationship Id="rId280" Type="http://schemas.openxmlformats.org/officeDocument/2006/relationships/slideLayout" Target="../slideLayouts/slideLayout364.xml"/><Relationship Id="rId336" Type="http://schemas.openxmlformats.org/officeDocument/2006/relationships/slideLayout" Target="../slideLayouts/slideLayout420.xml"/><Relationship Id="rId501" Type="http://schemas.openxmlformats.org/officeDocument/2006/relationships/slideLayout" Target="../slideLayouts/slideLayout585.xml"/><Relationship Id="rId543" Type="http://schemas.openxmlformats.org/officeDocument/2006/relationships/slideLayout" Target="../slideLayouts/slideLayout627.xml"/><Relationship Id="rId75" Type="http://schemas.openxmlformats.org/officeDocument/2006/relationships/slideLayout" Target="../slideLayouts/slideLayout159.xml"/><Relationship Id="rId140" Type="http://schemas.openxmlformats.org/officeDocument/2006/relationships/slideLayout" Target="../slideLayouts/slideLayout224.xml"/><Relationship Id="rId182" Type="http://schemas.openxmlformats.org/officeDocument/2006/relationships/slideLayout" Target="../slideLayouts/slideLayout266.xml"/><Relationship Id="rId378" Type="http://schemas.openxmlformats.org/officeDocument/2006/relationships/slideLayout" Target="../slideLayouts/slideLayout462.xml"/><Relationship Id="rId403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90.xml"/><Relationship Id="rId238" Type="http://schemas.openxmlformats.org/officeDocument/2006/relationships/slideLayout" Target="../slideLayouts/slideLayout322.xml"/><Relationship Id="rId445" Type="http://schemas.openxmlformats.org/officeDocument/2006/relationships/slideLayout" Target="../slideLayouts/slideLayout529.xml"/><Relationship Id="rId487" Type="http://schemas.openxmlformats.org/officeDocument/2006/relationships/slideLayout" Target="../slideLayouts/slideLayout571.xml"/><Relationship Id="rId291" Type="http://schemas.openxmlformats.org/officeDocument/2006/relationships/slideLayout" Target="../slideLayouts/slideLayout375.xml"/><Relationship Id="rId305" Type="http://schemas.openxmlformats.org/officeDocument/2006/relationships/slideLayout" Target="../slideLayouts/slideLayout389.xml"/><Relationship Id="rId347" Type="http://schemas.openxmlformats.org/officeDocument/2006/relationships/slideLayout" Target="../slideLayouts/slideLayout431.xml"/><Relationship Id="rId512" Type="http://schemas.openxmlformats.org/officeDocument/2006/relationships/slideLayout" Target="../slideLayouts/slideLayout596.xml"/><Relationship Id="rId44" Type="http://schemas.openxmlformats.org/officeDocument/2006/relationships/slideLayout" Target="../slideLayouts/slideLayout128.xml"/><Relationship Id="rId86" Type="http://schemas.openxmlformats.org/officeDocument/2006/relationships/slideLayout" Target="../slideLayouts/slideLayout170.xml"/><Relationship Id="rId151" Type="http://schemas.openxmlformats.org/officeDocument/2006/relationships/slideLayout" Target="../slideLayouts/slideLayout235.xml"/><Relationship Id="rId389" Type="http://schemas.openxmlformats.org/officeDocument/2006/relationships/slideLayout" Target="../slideLayouts/slideLayout473.xml"/><Relationship Id="rId193" Type="http://schemas.openxmlformats.org/officeDocument/2006/relationships/slideLayout" Target="../slideLayouts/slideLayout277.xml"/><Relationship Id="rId207" Type="http://schemas.openxmlformats.org/officeDocument/2006/relationships/slideLayout" Target="../slideLayouts/slideLayout291.xml"/><Relationship Id="rId249" Type="http://schemas.openxmlformats.org/officeDocument/2006/relationships/slideLayout" Target="../slideLayouts/slideLayout333.xml"/><Relationship Id="rId414" Type="http://schemas.openxmlformats.org/officeDocument/2006/relationships/slideLayout" Target="../slideLayouts/slideLayout498.xml"/><Relationship Id="rId456" Type="http://schemas.openxmlformats.org/officeDocument/2006/relationships/slideLayout" Target="../slideLayouts/slideLayout540.xml"/><Relationship Id="rId498" Type="http://schemas.openxmlformats.org/officeDocument/2006/relationships/slideLayout" Target="../slideLayouts/slideLayout582.xml"/><Relationship Id="rId13" Type="http://schemas.openxmlformats.org/officeDocument/2006/relationships/slideLayout" Target="../slideLayouts/slideLayout97.xml"/><Relationship Id="rId109" Type="http://schemas.openxmlformats.org/officeDocument/2006/relationships/slideLayout" Target="../slideLayouts/slideLayout193.xml"/><Relationship Id="rId260" Type="http://schemas.openxmlformats.org/officeDocument/2006/relationships/slideLayout" Target="../slideLayouts/slideLayout344.xml"/><Relationship Id="rId316" Type="http://schemas.openxmlformats.org/officeDocument/2006/relationships/slideLayout" Target="../slideLayouts/slideLayout400.xml"/><Relationship Id="rId523" Type="http://schemas.openxmlformats.org/officeDocument/2006/relationships/slideLayout" Target="../slideLayouts/slideLayout607.xml"/><Relationship Id="rId55" Type="http://schemas.openxmlformats.org/officeDocument/2006/relationships/slideLayout" Target="../slideLayouts/slideLayout139.xml"/><Relationship Id="rId97" Type="http://schemas.openxmlformats.org/officeDocument/2006/relationships/slideLayout" Target="../slideLayouts/slideLayout181.xml"/><Relationship Id="rId120" Type="http://schemas.openxmlformats.org/officeDocument/2006/relationships/slideLayout" Target="../slideLayouts/slideLayout204.xml"/><Relationship Id="rId358" Type="http://schemas.openxmlformats.org/officeDocument/2006/relationships/slideLayout" Target="../slideLayouts/slideLayout442.xml"/><Relationship Id="rId162" Type="http://schemas.openxmlformats.org/officeDocument/2006/relationships/slideLayout" Target="../slideLayouts/slideLayout246.xml"/><Relationship Id="rId218" Type="http://schemas.openxmlformats.org/officeDocument/2006/relationships/slideLayout" Target="../slideLayouts/slideLayout302.xml"/><Relationship Id="rId425" Type="http://schemas.openxmlformats.org/officeDocument/2006/relationships/slideLayout" Target="../slideLayouts/slideLayout509.xml"/><Relationship Id="rId467" Type="http://schemas.openxmlformats.org/officeDocument/2006/relationships/slideLayout" Target="../slideLayouts/slideLayout551.xml"/><Relationship Id="rId271" Type="http://schemas.openxmlformats.org/officeDocument/2006/relationships/slideLayout" Target="../slideLayouts/slideLayout355.xml"/><Relationship Id="rId24" Type="http://schemas.openxmlformats.org/officeDocument/2006/relationships/slideLayout" Target="../slideLayouts/slideLayout108.xml"/><Relationship Id="rId66" Type="http://schemas.openxmlformats.org/officeDocument/2006/relationships/slideLayout" Target="../slideLayouts/slideLayout150.xml"/><Relationship Id="rId131" Type="http://schemas.openxmlformats.org/officeDocument/2006/relationships/slideLayout" Target="../slideLayouts/slideLayout215.xml"/><Relationship Id="rId327" Type="http://schemas.openxmlformats.org/officeDocument/2006/relationships/slideLayout" Target="../slideLayouts/slideLayout411.xml"/><Relationship Id="rId369" Type="http://schemas.openxmlformats.org/officeDocument/2006/relationships/slideLayout" Target="../slideLayouts/slideLayout453.xml"/><Relationship Id="rId534" Type="http://schemas.openxmlformats.org/officeDocument/2006/relationships/slideLayout" Target="../slideLayouts/slideLayout618.xml"/><Relationship Id="rId173" Type="http://schemas.openxmlformats.org/officeDocument/2006/relationships/slideLayout" Target="../slideLayouts/slideLayout257.xml"/><Relationship Id="rId229" Type="http://schemas.openxmlformats.org/officeDocument/2006/relationships/slideLayout" Target="../slideLayouts/slideLayout313.xml"/><Relationship Id="rId380" Type="http://schemas.openxmlformats.org/officeDocument/2006/relationships/slideLayout" Target="../slideLayouts/slideLayout464.xml"/><Relationship Id="rId436" Type="http://schemas.openxmlformats.org/officeDocument/2006/relationships/slideLayout" Target="../slideLayouts/slideLayout520.xml"/><Relationship Id="rId240" Type="http://schemas.openxmlformats.org/officeDocument/2006/relationships/slideLayout" Target="../slideLayouts/slideLayout324.xml"/><Relationship Id="rId478" Type="http://schemas.openxmlformats.org/officeDocument/2006/relationships/slideLayout" Target="../slideLayouts/slideLayout562.xml"/><Relationship Id="rId35" Type="http://schemas.openxmlformats.org/officeDocument/2006/relationships/slideLayout" Target="../slideLayouts/slideLayout119.xml"/><Relationship Id="rId77" Type="http://schemas.openxmlformats.org/officeDocument/2006/relationships/slideLayout" Target="../slideLayouts/slideLayout161.xml"/><Relationship Id="rId100" Type="http://schemas.openxmlformats.org/officeDocument/2006/relationships/slideLayout" Target="../slideLayouts/slideLayout184.xml"/><Relationship Id="rId282" Type="http://schemas.openxmlformats.org/officeDocument/2006/relationships/slideLayout" Target="../slideLayouts/slideLayout366.xml"/><Relationship Id="rId338" Type="http://schemas.openxmlformats.org/officeDocument/2006/relationships/slideLayout" Target="../slideLayouts/slideLayout422.xml"/><Relationship Id="rId503" Type="http://schemas.openxmlformats.org/officeDocument/2006/relationships/slideLayout" Target="../slideLayouts/slideLayout587.xml"/><Relationship Id="rId545" Type="http://schemas.openxmlformats.org/officeDocument/2006/relationships/slideLayout" Target="../slideLayouts/slideLayout629.xml"/><Relationship Id="rId8" Type="http://schemas.openxmlformats.org/officeDocument/2006/relationships/slideLayout" Target="../slideLayouts/slideLayout92.xml"/><Relationship Id="rId142" Type="http://schemas.openxmlformats.org/officeDocument/2006/relationships/slideLayout" Target="../slideLayouts/slideLayout226.xml"/><Relationship Id="rId184" Type="http://schemas.openxmlformats.org/officeDocument/2006/relationships/slideLayout" Target="../slideLayouts/slideLayout268.xml"/><Relationship Id="rId391" Type="http://schemas.openxmlformats.org/officeDocument/2006/relationships/slideLayout" Target="../slideLayouts/slideLayout475.xml"/><Relationship Id="rId405" Type="http://schemas.openxmlformats.org/officeDocument/2006/relationships/slideLayout" Target="../slideLayouts/slideLayout489.xml"/><Relationship Id="rId447" Type="http://schemas.openxmlformats.org/officeDocument/2006/relationships/slideLayout" Target="../slideLayouts/slideLayout531.xml"/><Relationship Id="rId251" Type="http://schemas.openxmlformats.org/officeDocument/2006/relationships/slideLayout" Target="../slideLayouts/slideLayout335.xml"/><Relationship Id="rId489" Type="http://schemas.openxmlformats.org/officeDocument/2006/relationships/slideLayout" Target="../slideLayouts/slideLayout573.xml"/><Relationship Id="rId46" Type="http://schemas.openxmlformats.org/officeDocument/2006/relationships/slideLayout" Target="../slideLayouts/slideLayout130.xml"/><Relationship Id="rId293" Type="http://schemas.openxmlformats.org/officeDocument/2006/relationships/slideLayout" Target="../slideLayouts/slideLayout377.xml"/><Relationship Id="rId307" Type="http://schemas.openxmlformats.org/officeDocument/2006/relationships/slideLayout" Target="../slideLayouts/slideLayout391.xml"/><Relationship Id="rId349" Type="http://schemas.openxmlformats.org/officeDocument/2006/relationships/slideLayout" Target="../slideLayouts/slideLayout433.xml"/><Relationship Id="rId514" Type="http://schemas.openxmlformats.org/officeDocument/2006/relationships/slideLayout" Target="../slideLayouts/slideLayout598.xml"/><Relationship Id="rId88" Type="http://schemas.openxmlformats.org/officeDocument/2006/relationships/slideLayout" Target="../slideLayouts/slideLayout172.xml"/><Relationship Id="rId111" Type="http://schemas.openxmlformats.org/officeDocument/2006/relationships/slideLayout" Target="../slideLayouts/slideLayout195.xml"/><Relationship Id="rId153" Type="http://schemas.openxmlformats.org/officeDocument/2006/relationships/slideLayout" Target="../slideLayouts/slideLayout237.xml"/><Relationship Id="rId195" Type="http://schemas.openxmlformats.org/officeDocument/2006/relationships/slideLayout" Target="../slideLayouts/slideLayout279.xml"/><Relationship Id="rId209" Type="http://schemas.openxmlformats.org/officeDocument/2006/relationships/slideLayout" Target="../slideLayouts/slideLayout293.xml"/><Relationship Id="rId360" Type="http://schemas.openxmlformats.org/officeDocument/2006/relationships/slideLayout" Target="../slideLayouts/slideLayout444.xml"/><Relationship Id="rId416" Type="http://schemas.openxmlformats.org/officeDocument/2006/relationships/slideLayout" Target="../slideLayouts/slideLayout500.xml"/><Relationship Id="rId220" Type="http://schemas.openxmlformats.org/officeDocument/2006/relationships/slideLayout" Target="../slideLayouts/slideLayout304.xml"/><Relationship Id="rId458" Type="http://schemas.openxmlformats.org/officeDocument/2006/relationships/slideLayout" Target="../slideLayouts/slideLayout542.xml"/><Relationship Id="rId15" Type="http://schemas.openxmlformats.org/officeDocument/2006/relationships/slideLayout" Target="../slideLayouts/slideLayout99.xml"/><Relationship Id="rId57" Type="http://schemas.openxmlformats.org/officeDocument/2006/relationships/slideLayout" Target="../slideLayouts/slideLayout141.xml"/><Relationship Id="rId262" Type="http://schemas.openxmlformats.org/officeDocument/2006/relationships/slideLayout" Target="../slideLayouts/slideLayout346.xml"/><Relationship Id="rId318" Type="http://schemas.openxmlformats.org/officeDocument/2006/relationships/slideLayout" Target="../slideLayouts/slideLayout402.xml"/><Relationship Id="rId525" Type="http://schemas.openxmlformats.org/officeDocument/2006/relationships/slideLayout" Target="../slideLayouts/slideLayout609.xml"/><Relationship Id="rId99" Type="http://schemas.openxmlformats.org/officeDocument/2006/relationships/slideLayout" Target="../slideLayouts/slideLayout183.xml"/><Relationship Id="rId122" Type="http://schemas.openxmlformats.org/officeDocument/2006/relationships/slideLayout" Target="../slideLayouts/slideLayout206.xml"/><Relationship Id="rId164" Type="http://schemas.openxmlformats.org/officeDocument/2006/relationships/slideLayout" Target="../slideLayouts/slideLayout248.xml"/><Relationship Id="rId371" Type="http://schemas.openxmlformats.org/officeDocument/2006/relationships/slideLayout" Target="../slideLayouts/slideLayout455.xml"/><Relationship Id="rId427" Type="http://schemas.openxmlformats.org/officeDocument/2006/relationships/slideLayout" Target="../slideLayouts/slideLayout511.xml"/><Relationship Id="rId469" Type="http://schemas.openxmlformats.org/officeDocument/2006/relationships/slideLayout" Target="../slideLayouts/slideLayout553.xml"/><Relationship Id="rId26" Type="http://schemas.openxmlformats.org/officeDocument/2006/relationships/slideLayout" Target="../slideLayouts/slideLayout110.xml"/><Relationship Id="rId231" Type="http://schemas.openxmlformats.org/officeDocument/2006/relationships/slideLayout" Target="../slideLayouts/slideLayout315.xml"/><Relationship Id="rId273" Type="http://schemas.openxmlformats.org/officeDocument/2006/relationships/slideLayout" Target="../slideLayouts/slideLayout357.xml"/><Relationship Id="rId329" Type="http://schemas.openxmlformats.org/officeDocument/2006/relationships/slideLayout" Target="../slideLayouts/slideLayout413.xml"/><Relationship Id="rId480" Type="http://schemas.openxmlformats.org/officeDocument/2006/relationships/slideLayout" Target="../slideLayouts/slideLayout564.xml"/><Relationship Id="rId536" Type="http://schemas.openxmlformats.org/officeDocument/2006/relationships/slideLayout" Target="../slideLayouts/slideLayout620.xml"/><Relationship Id="rId68" Type="http://schemas.openxmlformats.org/officeDocument/2006/relationships/slideLayout" Target="../slideLayouts/slideLayout152.xml"/><Relationship Id="rId133" Type="http://schemas.openxmlformats.org/officeDocument/2006/relationships/slideLayout" Target="../slideLayouts/slideLayout217.xml"/><Relationship Id="rId175" Type="http://schemas.openxmlformats.org/officeDocument/2006/relationships/slideLayout" Target="../slideLayouts/slideLayout259.xml"/><Relationship Id="rId340" Type="http://schemas.openxmlformats.org/officeDocument/2006/relationships/slideLayout" Target="../slideLayouts/slideLayout424.xml"/><Relationship Id="rId200" Type="http://schemas.openxmlformats.org/officeDocument/2006/relationships/slideLayout" Target="../slideLayouts/slideLayout284.xml"/><Relationship Id="rId382" Type="http://schemas.openxmlformats.org/officeDocument/2006/relationships/slideLayout" Target="../slideLayouts/slideLayout466.xml"/><Relationship Id="rId438" Type="http://schemas.openxmlformats.org/officeDocument/2006/relationships/slideLayout" Target="../slideLayouts/slideLayout522.xml"/><Relationship Id="rId242" Type="http://schemas.openxmlformats.org/officeDocument/2006/relationships/slideLayout" Target="../slideLayouts/slideLayout326.xml"/><Relationship Id="rId284" Type="http://schemas.openxmlformats.org/officeDocument/2006/relationships/slideLayout" Target="../slideLayouts/slideLayout368.xml"/><Relationship Id="rId491" Type="http://schemas.openxmlformats.org/officeDocument/2006/relationships/slideLayout" Target="../slideLayouts/slideLayout575.xml"/><Relationship Id="rId505" Type="http://schemas.openxmlformats.org/officeDocument/2006/relationships/slideLayout" Target="../slideLayouts/slideLayout589.xml"/><Relationship Id="rId37" Type="http://schemas.openxmlformats.org/officeDocument/2006/relationships/slideLayout" Target="../slideLayouts/slideLayout121.xml"/><Relationship Id="rId79" Type="http://schemas.openxmlformats.org/officeDocument/2006/relationships/slideLayout" Target="../slideLayouts/slideLayout163.xml"/><Relationship Id="rId102" Type="http://schemas.openxmlformats.org/officeDocument/2006/relationships/slideLayout" Target="../slideLayouts/slideLayout186.xml"/><Relationship Id="rId144" Type="http://schemas.openxmlformats.org/officeDocument/2006/relationships/slideLayout" Target="../slideLayouts/slideLayout228.xml"/><Relationship Id="rId547" Type="http://schemas.openxmlformats.org/officeDocument/2006/relationships/slideLayout" Target="../slideLayouts/slideLayout631.xml"/><Relationship Id="rId90" Type="http://schemas.openxmlformats.org/officeDocument/2006/relationships/slideLayout" Target="../slideLayouts/slideLayout174.xml"/><Relationship Id="rId186" Type="http://schemas.openxmlformats.org/officeDocument/2006/relationships/slideLayout" Target="../slideLayouts/slideLayout270.xml"/><Relationship Id="rId351" Type="http://schemas.openxmlformats.org/officeDocument/2006/relationships/slideLayout" Target="../slideLayouts/slideLayout435.xml"/><Relationship Id="rId393" Type="http://schemas.openxmlformats.org/officeDocument/2006/relationships/slideLayout" Target="../slideLayouts/slideLayout477.xml"/><Relationship Id="rId407" Type="http://schemas.openxmlformats.org/officeDocument/2006/relationships/slideLayout" Target="../slideLayouts/slideLayout491.xml"/><Relationship Id="rId449" Type="http://schemas.openxmlformats.org/officeDocument/2006/relationships/slideLayout" Target="../slideLayouts/slideLayout533.xml"/><Relationship Id="rId211" Type="http://schemas.openxmlformats.org/officeDocument/2006/relationships/slideLayout" Target="../slideLayouts/slideLayout295.xml"/><Relationship Id="rId253" Type="http://schemas.openxmlformats.org/officeDocument/2006/relationships/slideLayout" Target="../slideLayouts/slideLayout337.xml"/><Relationship Id="rId295" Type="http://schemas.openxmlformats.org/officeDocument/2006/relationships/slideLayout" Target="../slideLayouts/slideLayout379.xml"/><Relationship Id="rId309" Type="http://schemas.openxmlformats.org/officeDocument/2006/relationships/slideLayout" Target="../slideLayouts/slideLayout393.xml"/><Relationship Id="rId460" Type="http://schemas.openxmlformats.org/officeDocument/2006/relationships/slideLayout" Target="../slideLayouts/slideLayout544.xml"/><Relationship Id="rId516" Type="http://schemas.openxmlformats.org/officeDocument/2006/relationships/slideLayout" Target="../slideLayouts/slideLayout600.xml"/><Relationship Id="rId48" Type="http://schemas.openxmlformats.org/officeDocument/2006/relationships/slideLayout" Target="../slideLayouts/slideLayout132.xml"/><Relationship Id="rId113" Type="http://schemas.openxmlformats.org/officeDocument/2006/relationships/slideLayout" Target="../slideLayouts/slideLayout197.xml"/><Relationship Id="rId320" Type="http://schemas.openxmlformats.org/officeDocument/2006/relationships/slideLayout" Target="../slideLayouts/slideLayout404.xml"/><Relationship Id="rId155" Type="http://schemas.openxmlformats.org/officeDocument/2006/relationships/slideLayout" Target="../slideLayouts/slideLayout239.xml"/><Relationship Id="rId197" Type="http://schemas.openxmlformats.org/officeDocument/2006/relationships/slideLayout" Target="../slideLayouts/slideLayout281.xml"/><Relationship Id="rId362" Type="http://schemas.openxmlformats.org/officeDocument/2006/relationships/slideLayout" Target="../slideLayouts/slideLayout446.xml"/><Relationship Id="rId418" Type="http://schemas.openxmlformats.org/officeDocument/2006/relationships/slideLayout" Target="../slideLayouts/slideLayout502.xml"/><Relationship Id="rId222" Type="http://schemas.openxmlformats.org/officeDocument/2006/relationships/slideLayout" Target="../slideLayouts/slideLayout306.xml"/><Relationship Id="rId264" Type="http://schemas.openxmlformats.org/officeDocument/2006/relationships/slideLayout" Target="../slideLayouts/slideLayout348.xml"/><Relationship Id="rId471" Type="http://schemas.openxmlformats.org/officeDocument/2006/relationships/slideLayout" Target="../slideLayouts/slideLayout555.xml"/><Relationship Id="rId17" Type="http://schemas.openxmlformats.org/officeDocument/2006/relationships/slideLayout" Target="../slideLayouts/slideLayout101.xml"/><Relationship Id="rId59" Type="http://schemas.openxmlformats.org/officeDocument/2006/relationships/slideLayout" Target="../slideLayouts/slideLayout143.xml"/><Relationship Id="rId124" Type="http://schemas.openxmlformats.org/officeDocument/2006/relationships/slideLayout" Target="../slideLayouts/slideLayout208.xml"/><Relationship Id="rId527" Type="http://schemas.openxmlformats.org/officeDocument/2006/relationships/slideLayout" Target="../slideLayouts/slideLayout611.xml"/><Relationship Id="rId70" Type="http://schemas.openxmlformats.org/officeDocument/2006/relationships/slideLayout" Target="../slideLayouts/slideLayout154.xml"/><Relationship Id="rId166" Type="http://schemas.openxmlformats.org/officeDocument/2006/relationships/slideLayout" Target="../slideLayouts/slideLayout250.xml"/><Relationship Id="rId331" Type="http://schemas.openxmlformats.org/officeDocument/2006/relationships/slideLayout" Target="../slideLayouts/slideLayout415.xml"/><Relationship Id="rId373" Type="http://schemas.openxmlformats.org/officeDocument/2006/relationships/slideLayout" Target="../slideLayouts/slideLayout457.xml"/><Relationship Id="rId429" Type="http://schemas.openxmlformats.org/officeDocument/2006/relationships/slideLayout" Target="../slideLayouts/slideLayout513.xml"/><Relationship Id="rId1" Type="http://schemas.openxmlformats.org/officeDocument/2006/relationships/slideLayout" Target="../slideLayouts/slideLayout85.xml"/><Relationship Id="rId233" Type="http://schemas.openxmlformats.org/officeDocument/2006/relationships/slideLayout" Target="../slideLayouts/slideLayout317.xml"/><Relationship Id="rId440" Type="http://schemas.openxmlformats.org/officeDocument/2006/relationships/slideLayout" Target="../slideLayouts/slideLayout524.xml"/><Relationship Id="rId28" Type="http://schemas.openxmlformats.org/officeDocument/2006/relationships/slideLayout" Target="../slideLayouts/slideLayout112.xml"/><Relationship Id="rId275" Type="http://schemas.openxmlformats.org/officeDocument/2006/relationships/slideLayout" Target="../slideLayouts/slideLayout359.xml"/><Relationship Id="rId300" Type="http://schemas.openxmlformats.org/officeDocument/2006/relationships/slideLayout" Target="../slideLayouts/slideLayout384.xml"/><Relationship Id="rId482" Type="http://schemas.openxmlformats.org/officeDocument/2006/relationships/slideLayout" Target="../slideLayouts/slideLayout566.xml"/><Relationship Id="rId538" Type="http://schemas.openxmlformats.org/officeDocument/2006/relationships/slideLayout" Target="../slideLayouts/slideLayout622.xml"/><Relationship Id="rId81" Type="http://schemas.openxmlformats.org/officeDocument/2006/relationships/slideLayout" Target="../slideLayouts/slideLayout165.xml"/><Relationship Id="rId135" Type="http://schemas.openxmlformats.org/officeDocument/2006/relationships/slideLayout" Target="../slideLayouts/slideLayout219.xml"/><Relationship Id="rId177" Type="http://schemas.openxmlformats.org/officeDocument/2006/relationships/slideLayout" Target="../slideLayouts/slideLayout261.xml"/><Relationship Id="rId342" Type="http://schemas.openxmlformats.org/officeDocument/2006/relationships/slideLayout" Target="../slideLayouts/slideLayout426.xml"/><Relationship Id="rId384" Type="http://schemas.openxmlformats.org/officeDocument/2006/relationships/slideLayout" Target="../slideLayouts/slideLayout468.xml"/><Relationship Id="rId202" Type="http://schemas.openxmlformats.org/officeDocument/2006/relationships/slideLayout" Target="../slideLayouts/slideLayout286.xml"/><Relationship Id="rId244" Type="http://schemas.openxmlformats.org/officeDocument/2006/relationships/slideLayout" Target="../slideLayouts/slideLayout328.xml"/><Relationship Id="rId39" Type="http://schemas.openxmlformats.org/officeDocument/2006/relationships/slideLayout" Target="../slideLayouts/slideLayout123.xml"/><Relationship Id="rId286" Type="http://schemas.openxmlformats.org/officeDocument/2006/relationships/slideLayout" Target="../slideLayouts/slideLayout370.xml"/><Relationship Id="rId451" Type="http://schemas.openxmlformats.org/officeDocument/2006/relationships/slideLayout" Target="../slideLayouts/slideLayout535.xml"/><Relationship Id="rId493" Type="http://schemas.openxmlformats.org/officeDocument/2006/relationships/slideLayout" Target="../slideLayouts/slideLayout577.xml"/><Relationship Id="rId507" Type="http://schemas.openxmlformats.org/officeDocument/2006/relationships/slideLayout" Target="../slideLayouts/slideLayout591.xml"/><Relationship Id="rId549" Type="http://schemas.openxmlformats.org/officeDocument/2006/relationships/theme" Target="../theme/theme10.xml"/><Relationship Id="rId50" Type="http://schemas.openxmlformats.org/officeDocument/2006/relationships/slideLayout" Target="../slideLayouts/slideLayout134.xml"/><Relationship Id="rId104" Type="http://schemas.openxmlformats.org/officeDocument/2006/relationships/slideLayout" Target="../slideLayouts/slideLayout188.xml"/><Relationship Id="rId146" Type="http://schemas.openxmlformats.org/officeDocument/2006/relationships/slideLayout" Target="../slideLayouts/slideLayout230.xml"/><Relationship Id="rId188" Type="http://schemas.openxmlformats.org/officeDocument/2006/relationships/slideLayout" Target="../slideLayouts/slideLayout272.xml"/><Relationship Id="rId311" Type="http://schemas.openxmlformats.org/officeDocument/2006/relationships/slideLayout" Target="../slideLayouts/slideLayout395.xml"/><Relationship Id="rId353" Type="http://schemas.openxmlformats.org/officeDocument/2006/relationships/slideLayout" Target="../slideLayouts/slideLayout437.xml"/><Relationship Id="rId395" Type="http://schemas.openxmlformats.org/officeDocument/2006/relationships/slideLayout" Target="../slideLayouts/slideLayout479.xml"/><Relationship Id="rId409" Type="http://schemas.openxmlformats.org/officeDocument/2006/relationships/slideLayout" Target="../slideLayouts/slideLayout493.xml"/><Relationship Id="rId92" Type="http://schemas.openxmlformats.org/officeDocument/2006/relationships/slideLayout" Target="../slideLayouts/slideLayout176.xml"/><Relationship Id="rId213" Type="http://schemas.openxmlformats.org/officeDocument/2006/relationships/slideLayout" Target="../slideLayouts/slideLayout297.xml"/><Relationship Id="rId420" Type="http://schemas.openxmlformats.org/officeDocument/2006/relationships/slideLayout" Target="../slideLayouts/slideLayout504.xml"/><Relationship Id="rId255" Type="http://schemas.openxmlformats.org/officeDocument/2006/relationships/slideLayout" Target="../slideLayouts/slideLayout339.xml"/><Relationship Id="rId297" Type="http://schemas.openxmlformats.org/officeDocument/2006/relationships/slideLayout" Target="../slideLayouts/slideLayout381.xml"/><Relationship Id="rId462" Type="http://schemas.openxmlformats.org/officeDocument/2006/relationships/slideLayout" Target="../slideLayouts/slideLayout546.xml"/><Relationship Id="rId518" Type="http://schemas.openxmlformats.org/officeDocument/2006/relationships/slideLayout" Target="../slideLayouts/slideLayout602.xml"/><Relationship Id="rId115" Type="http://schemas.openxmlformats.org/officeDocument/2006/relationships/slideLayout" Target="../slideLayouts/slideLayout199.xml"/><Relationship Id="rId157" Type="http://schemas.openxmlformats.org/officeDocument/2006/relationships/slideLayout" Target="../slideLayouts/slideLayout241.xml"/><Relationship Id="rId322" Type="http://schemas.openxmlformats.org/officeDocument/2006/relationships/slideLayout" Target="../slideLayouts/slideLayout406.xml"/><Relationship Id="rId364" Type="http://schemas.openxmlformats.org/officeDocument/2006/relationships/slideLayout" Target="../slideLayouts/slideLayout448.xml"/><Relationship Id="rId61" Type="http://schemas.openxmlformats.org/officeDocument/2006/relationships/slideLayout" Target="../slideLayouts/slideLayout145.xml"/><Relationship Id="rId199" Type="http://schemas.openxmlformats.org/officeDocument/2006/relationships/slideLayout" Target="../slideLayouts/slideLayout283.xml"/><Relationship Id="rId19" Type="http://schemas.openxmlformats.org/officeDocument/2006/relationships/slideLayout" Target="../slideLayouts/slideLayout103.xml"/><Relationship Id="rId224" Type="http://schemas.openxmlformats.org/officeDocument/2006/relationships/slideLayout" Target="../slideLayouts/slideLayout308.xml"/><Relationship Id="rId266" Type="http://schemas.openxmlformats.org/officeDocument/2006/relationships/slideLayout" Target="../slideLayouts/slideLayout350.xml"/><Relationship Id="rId431" Type="http://schemas.openxmlformats.org/officeDocument/2006/relationships/slideLayout" Target="../slideLayouts/slideLayout515.xml"/><Relationship Id="rId473" Type="http://schemas.openxmlformats.org/officeDocument/2006/relationships/slideLayout" Target="../slideLayouts/slideLayout557.xml"/><Relationship Id="rId529" Type="http://schemas.openxmlformats.org/officeDocument/2006/relationships/slideLayout" Target="../slideLayouts/slideLayout613.xml"/><Relationship Id="rId30" Type="http://schemas.openxmlformats.org/officeDocument/2006/relationships/slideLayout" Target="../slideLayouts/slideLayout114.xml"/><Relationship Id="rId126" Type="http://schemas.openxmlformats.org/officeDocument/2006/relationships/slideLayout" Target="../slideLayouts/slideLayout210.xml"/><Relationship Id="rId168" Type="http://schemas.openxmlformats.org/officeDocument/2006/relationships/slideLayout" Target="../slideLayouts/slideLayout252.xml"/><Relationship Id="rId333" Type="http://schemas.openxmlformats.org/officeDocument/2006/relationships/slideLayout" Target="../slideLayouts/slideLayout417.xml"/><Relationship Id="rId540" Type="http://schemas.openxmlformats.org/officeDocument/2006/relationships/slideLayout" Target="../slideLayouts/slideLayout624.xml"/><Relationship Id="rId72" Type="http://schemas.openxmlformats.org/officeDocument/2006/relationships/slideLayout" Target="../slideLayouts/slideLayout156.xml"/><Relationship Id="rId375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87.xml"/><Relationship Id="rId235" Type="http://schemas.openxmlformats.org/officeDocument/2006/relationships/slideLayout" Target="../slideLayouts/slideLayout319.xml"/><Relationship Id="rId277" Type="http://schemas.openxmlformats.org/officeDocument/2006/relationships/slideLayout" Target="../slideLayouts/slideLayout361.xml"/><Relationship Id="rId400" Type="http://schemas.openxmlformats.org/officeDocument/2006/relationships/slideLayout" Target="../slideLayouts/slideLayout484.xml"/><Relationship Id="rId442" Type="http://schemas.openxmlformats.org/officeDocument/2006/relationships/slideLayout" Target="../slideLayouts/slideLayout526.xml"/><Relationship Id="rId484" Type="http://schemas.openxmlformats.org/officeDocument/2006/relationships/slideLayout" Target="../slideLayouts/slideLayout568.xml"/><Relationship Id="rId137" Type="http://schemas.openxmlformats.org/officeDocument/2006/relationships/slideLayout" Target="../slideLayouts/slideLayout221.xml"/><Relationship Id="rId302" Type="http://schemas.openxmlformats.org/officeDocument/2006/relationships/slideLayout" Target="../slideLayouts/slideLayout386.xml"/><Relationship Id="rId344" Type="http://schemas.openxmlformats.org/officeDocument/2006/relationships/slideLayout" Target="../slideLayouts/slideLayout428.xml"/><Relationship Id="rId41" Type="http://schemas.openxmlformats.org/officeDocument/2006/relationships/slideLayout" Target="../slideLayouts/slideLayout125.xml"/><Relationship Id="rId83" Type="http://schemas.openxmlformats.org/officeDocument/2006/relationships/slideLayout" Target="../slideLayouts/slideLayout167.xml"/><Relationship Id="rId179" Type="http://schemas.openxmlformats.org/officeDocument/2006/relationships/slideLayout" Target="../slideLayouts/slideLayout263.xml"/><Relationship Id="rId386" Type="http://schemas.openxmlformats.org/officeDocument/2006/relationships/slideLayout" Target="../slideLayouts/slideLayout470.xml"/><Relationship Id="rId190" Type="http://schemas.openxmlformats.org/officeDocument/2006/relationships/slideLayout" Target="../slideLayouts/slideLayout274.xml"/><Relationship Id="rId204" Type="http://schemas.openxmlformats.org/officeDocument/2006/relationships/slideLayout" Target="../slideLayouts/slideLayout288.xml"/><Relationship Id="rId246" Type="http://schemas.openxmlformats.org/officeDocument/2006/relationships/slideLayout" Target="../slideLayouts/slideLayout330.xml"/><Relationship Id="rId288" Type="http://schemas.openxmlformats.org/officeDocument/2006/relationships/slideLayout" Target="../slideLayouts/slideLayout372.xml"/><Relationship Id="rId411" Type="http://schemas.openxmlformats.org/officeDocument/2006/relationships/slideLayout" Target="../slideLayouts/slideLayout495.xml"/><Relationship Id="rId453" Type="http://schemas.openxmlformats.org/officeDocument/2006/relationships/slideLayout" Target="../slideLayouts/slideLayout537.xml"/><Relationship Id="rId509" Type="http://schemas.openxmlformats.org/officeDocument/2006/relationships/slideLayout" Target="../slideLayouts/slideLayout593.xml"/><Relationship Id="rId106" Type="http://schemas.openxmlformats.org/officeDocument/2006/relationships/slideLayout" Target="../slideLayouts/slideLayout190.xml"/><Relationship Id="rId313" Type="http://schemas.openxmlformats.org/officeDocument/2006/relationships/slideLayout" Target="../slideLayouts/slideLayout397.xml"/><Relationship Id="rId495" Type="http://schemas.openxmlformats.org/officeDocument/2006/relationships/slideLayout" Target="../slideLayouts/slideLayout579.xml"/><Relationship Id="rId10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36.xml"/><Relationship Id="rId94" Type="http://schemas.openxmlformats.org/officeDocument/2006/relationships/slideLayout" Target="../slideLayouts/slideLayout178.xml"/><Relationship Id="rId148" Type="http://schemas.openxmlformats.org/officeDocument/2006/relationships/slideLayout" Target="../slideLayouts/slideLayout232.xml"/><Relationship Id="rId355" Type="http://schemas.openxmlformats.org/officeDocument/2006/relationships/slideLayout" Target="../slideLayouts/slideLayout439.xml"/><Relationship Id="rId397" Type="http://schemas.openxmlformats.org/officeDocument/2006/relationships/slideLayout" Target="../slideLayouts/slideLayout481.xml"/><Relationship Id="rId520" Type="http://schemas.openxmlformats.org/officeDocument/2006/relationships/slideLayout" Target="../slideLayouts/slideLayout604.xml"/><Relationship Id="rId215" Type="http://schemas.openxmlformats.org/officeDocument/2006/relationships/slideLayout" Target="../slideLayouts/slideLayout299.xml"/><Relationship Id="rId257" Type="http://schemas.openxmlformats.org/officeDocument/2006/relationships/slideLayout" Target="../slideLayouts/slideLayout341.xml"/><Relationship Id="rId422" Type="http://schemas.openxmlformats.org/officeDocument/2006/relationships/slideLayout" Target="../slideLayouts/slideLayout506.xml"/><Relationship Id="rId464" Type="http://schemas.openxmlformats.org/officeDocument/2006/relationships/slideLayout" Target="../slideLayouts/slideLayout548.xml"/><Relationship Id="rId299" Type="http://schemas.openxmlformats.org/officeDocument/2006/relationships/slideLayout" Target="../slideLayouts/slideLayout383.xml"/><Relationship Id="rId63" Type="http://schemas.openxmlformats.org/officeDocument/2006/relationships/slideLayout" Target="../slideLayouts/slideLayout147.xml"/><Relationship Id="rId159" Type="http://schemas.openxmlformats.org/officeDocument/2006/relationships/slideLayout" Target="../slideLayouts/slideLayout243.xml"/><Relationship Id="rId366" Type="http://schemas.openxmlformats.org/officeDocument/2006/relationships/slideLayout" Target="../slideLayouts/slideLayout450.xml"/><Relationship Id="rId226" Type="http://schemas.openxmlformats.org/officeDocument/2006/relationships/slideLayout" Target="../slideLayouts/slideLayout310.xml"/><Relationship Id="rId433" Type="http://schemas.openxmlformats.org/officeDocument/2006/relationships/slideLayout" Target="../slideLayouts/slideLayout517.xml"/><Relationship Id="rId74" Type="http://schemas.openxmlformats.org/officeDocument/2006/relationships/slideLayout" Target="../slideLayouts/slideLayout158.xml"/><Relationship Id="rId377" Type="http://schemas.openxmlformats.org/officeDocument/2006/relationships/slideLayout" Target="../slideLayouts/slideLayout461.xml"/><Relationship Id="rId500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89.xml"/><Relationship Id="rId237" Type="http://schemas.openxmlformats.org/officeDocument/2006/relationships/slideLayout" Target="../slideLayouts/slideLayout321.xml"/><Relationship Id="rId444" Type="http://schemas.openxmlformats.org/officeDocument/2006/relationships/slideLayout" Target="../slideLayouts/slideLayout528.xml"/><Relationship Id="rId290" Type="http://schemas.openxmlformats.org/officeDocument/2006/relationships/slideLayout" Target="../slideLayouts/slideLayout374.xml"/><Relationship Id="rId304" Type="http://schemas.openxmlformats.org/officeDocument/2006/relationships/slideLayout" Target="../slideLayouts/slideLayout388.xml"/><Relationship Id="rId388" Type="http://schemas.openxmlformats.org/officeDocument/2006/relationships/slideLayout" Target="../slideLayouts/slideLayout472.xml"/><Relationship Id="rId511" Type="http://schemas.openxmlformats.org/officeDocument/2006/relationships/slideLayout" Target="../slideLayouts/slideLayout595.xml"/><Relationship Id="rId85" Type="http://schemas.openxmlformats.org/officeDocument/2006/relationships/slideLayout" Target="../slideLayouts/slideLayout169.xml"/><Relationship Id="rId150" Type="http://schemas.openxmlformats.org/officeDocument/2006/relationships/slideLayout" Target="../slideLayouts/slideLayout234.xml"/><Relationship Id="rId248" Type="http://schemas.openxmlformats.org/officeDocument/2006/relationships/slideLayout" Target="../slideLayouts/slideLayout332.xml"/><Relationship Id="rId455" Type="http://schemas.openxmlformats.org/officeDocument/2006/relationships/slideLayout" Target="../slideLayouts/slideLayout5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1641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7" r:id="rId19"/>
    <p:sldLayoutId id="2147484608" r:id="rId20"/>
    <p:sldLayoutId id="2147484609" r:id="rId21"/>
    <p:sldLayoutId id="2147484610" r:id="rId22"/>
    <p:sldLayoutId id="2147484611" r:id="rId23"/>
    <p:sldLayoutId id="2147484612" r:id="rId24"/>
    <p:sldLayoutId id="2147484613" r:id="rId25"/>
    <p:sldLayoutId id="2147484614" r:id="rId26"/>
    <p:sldLayoutId id="2147484615" r:id="rId27"/>
    <p:sldLayoutId id="2147484616" r:id="rId28"/>
    <p:sldLayoutId id="2147484617" r:id="rId29"/>
    <p:sldLayoutId id="2147484618" r:id="rId30"/>
    <p:sldLayoutId id="2147484619" r:id="rId31"/>
    <p:sldLayoutId id="2147484620" r:id="rId32"/>
    <p:sldLayoutId id="2147484621" r:id="rId33"/>
    <p:sldLayoutId id="2147484622" r:id="rId34"/>
    <p:sldLayoutId id="2147484623" r:id="rId35"/>
    <p:sldLayoutId id="2147484624" r:id="rId36"/>
    <p:sldLayoutId id="2147484625" r:id="rId37"/>
    <p:sldLayoutId id="2147484626" r:id="rId38"/>
    <p:sldLayoutId id="2147484627" r:id="rId39"/>
    <p:sldLayoutId id="2147484628" r:id="rId40"/>
    <p:sldLayoutId id="2147484629" r:id="rId41"/>
    <p:sldLayoutId id="2147484630" r:id="rId42"/>
    <p:sldLayoutId id="2147484631" r:id="rId43"/>
    <p:sldLayoutId id="2147484632" r:id="rId44"/>
    <p:sldLayoutId id="2147484633" r:id="rId45"/>
    <p:sldLayoutId id="2147484634" r:id="rId46"/>
    <p:sldLayoutId id="2147484635" r:id="rId47"/>
    <p:sldLayoutId id="2147484636" r:id="rId48"/>
    <p:sldLayoutId id="2147484637" r:id="rId49"/>
    <p:sldLayoutId id="2147484638" r:id="rId50"/>
    <p:sldLayoutId id="2147484639" r:id="rId51"/>
    <p:sldLayoutId id="2147484640" r:id="rId52"/>
    <p:sldLayoutId id="2147484641" r:id="rId53"/>
    <p:sldLayoutId id="2147484642" r:id="rId54"/>
    <p:sldLayoutId id="2147484643" r:id="rId55"/>
    <p:sldLayoutId id="2147484644" r:id="rId56"/>
    <p:sldLayoutId id="2147484645" r:id="rId57"/>
    <p:sldLayoutId id="2147484646" r:id="rId58"/>
    <p:sldLayoutId id="2147484647" r:id="rId59"/>
    <p:sldLayoutId id="2147484648" r:id="rId60"/>
    <p:sldLayoutId id="2147484649" r:id="rId61"/>
    <p:sldLayoutId id="2147484650" r:id="rId62"/>
    <p:sldLayoutId id="2147484651" r:id="rId63"/>
    <p:sldLayoutId id="2147484652" r:id="rId64"/>
    <p:sldLayoutId id="2147484653" r:id="rId65"/>
    <p:sldLayoutId id="2147484654" r:id="rId66"/>
    <p:sldLayoutId id="2147484655" r:id="rId67"/>
    <p:sldLayoutId id="2147484656" r:id="rId68"/>
    <p:sldLayoutId id="2147484657" r:id="rId69"/>
    <p:sldLayoutId id="2147484658" r:id="rId70"/>
    <p:sldLayoutId id="2147484659" r:id="rId71"/>
    <p:sldLayoutId id="2147484660" r:id="rId72"/>
    <p:sldLayoutId id="2147484661" r:id="rId73"/>
    <p:sldLayoutId id="2147484662" r:id="rId74"/>
    <p:sldLayoutId id="2147484663" r:id="rId75"/>
    <p:sldLayoutId id="2147484664" r:id="rId76"/>
    <p:sldLayoutId id="2147484665" r:id="rId77"/>
    <p:sldLayoutId id="2147484666" r:id="rId78"/>
    <p:sldLayoutId id="2147484667" r:id="rId79"/>
    <p:sldLayoutId id="2147484668" r:id="rId80"/>
    <p:sldLayoutId id="2147484669" r:id="rId81"/>
    <p:sldLayoutId id="2147484670" r:id="rId82"/>
    <p:sldLayoutId id="2147484671" r:id="rId83"/>
    <p:sldLayoutId id="2147484672" r:id="rId84"/>
    <p:sldLayoutId id="2147484673" r:id="rId85"/>
    <p:sldLayoutId id="2147484674" r:id="rId86"/>
    <p:sldLayoutId id="2147484675" r:id="rId87"/>
    <p:sldLayoutId id="2147484676" r:id="rId88"/>
    <p:sldLayoutId id="2147484677" r:id="rId89"/>
    <p:sldLayoutId id="2147484678" r:id="rId90"/>
    <p:sldLayoutId id="2147484679" r:id="rId91"/>
    <p:sldLayoutId id="2147484680" r:id="rId92"/>
    <p:sldLayoutId id="2147484681" r:id="rId93"/>
    <p:sldLayoutId id="2147484682" r:id="rId94"/>
    <p:sldLayoutId id="2147484683" r:id="rId95"/>
    <p:sldLayoutId id="2147484684" r:id="rId96"/>
    <p:sldLayoutId id="2147484685" r:id="rId97"/>
    <p:sldLayoutId id="2147484686" r:id="rId98"/>
    <p:sldLayoutId id="2147484687" r:id="rId99"/>
    <p:sldLayoutId id="2147484688" r:id="rId100"/>
    <p:sldLayoutId id="2147484689" r:id="rId101"/>
    <p:sldLayoutId id="2147484690" r:id="rId102"/>
    <p:sldLayoutId id="2147484691" r:id="rId103"/>
    <p:sldLayoutId id="2147484692" r:id="rId104"/>
    <p:sldLayoutId id="2147484693" r:id="rId105"/>
    <p:sldLayoutId id="2147484694" r:id="rId106"/>
    <p:sldLayoutId id="2147484695" r:id="rId107"/>
    <p:sldLayoutId id="2147484696" r:id="rId108"/>
    <p:sldLayoutId id="2147484697" r:id="rId109"/>
    <p:sldLayoutId id="2147484698" r:id="rId110"/>
    <p:sldLayoutId id="2147484699" r:id="rId111"/>
    <p:sldLayoutId id="2147484700" r:id="rId112"/>
    <p:sldLayoutId id="2147484701" r:id="rId113"/>
    <p:sldLayoutId id="2147484702" r:id="rId114"/>
    <p:sldLayoutId id="2147484703" r:id="rId115"/>
    <p:sldLayoutId id="2147484704" r:id="rId116"/>
    <p:sldLayoutId id="2147484705" r:id="rId117"/>
    <p:sldLayoutId id="2147484706" r:id="rId118"/>
    <p:sldLayoutId id="2147484707" r:id="rId119"/>
    <p:sldLayoutId id="2147484708" r:id="rId120"/>
    <p:sldLayoutId id="2147484709" r:id="rId121"/>
    <p:sldLayoutId id="2147484710" r:id="rId122"/>
    <p:sldLayoutId id="2147484711" r:id="rId123"/>
    <p:sldLayoutId id="2147484712" r:id="rId124"/>
    <p:sldLayoutId id="2147484713" r:id="rId125"/>
    <p:sldLayoutId id="2147484714" r:id="rId126"/>
    <p:sldLayoutId id="2147484715" r:id="rId127"/>
    <p:sldLayoutId id="2147484716" r:id="rId128"/>
    <p:sldLayoutId id="2147484717" r:id="rId129"/>
    <p:sldLayoutId id="2147484718" r:id="rId130"/>
    <p:sldLayoutId id="2147484719" r:id="rId131"/>
    <p:sldLayoutId id="2147484720" r:id="rId132"/>
    <p:sldLayoutId id="2147484721" r:id="rId133"/>
    <p:sldLayoutId id="2147484722" r:id="rId134"/>
    <p:sldLayoutId id="2147484723" r:id="rId135"/>
    <p:sldLayoutId id="2147484724" r:id="rId136"/>
    <p:sldLayoutId id="2147484725" r:id="rId137"/>
    <p:sldLayoutId id="2147484726" r:id="rId138"/>
    <p:sldLayoutId id="2147484727" r:id="rId139"/>
    <p:sldLayoutId id="2147484728" r:id="rId140"/>
    <p:sldLayoutId id="2147484729" r:id="rId141"/>
    <p:sldLayoutId id="2147484730" r:id="rId142"/>
    <p:sldLayoutId id="2147484731" r:id="rId143"/>
    <p:sldLayoutId id="2147484732" r:id="rId144"/>
    <p:sldLayoutId id="2147484733" r:id="rId145"/>
    <p:sldLayoutId id="2147484734" r:id="rId146"/>
    <p:sldLayoutId id="2147484735" r:id="rId147"/>
    <p:sldLayoutId id="2147484736" r:id="rId148"/>
    <p:sldLayoutId id="2147484737" r:id="rId149"/>
    <p:sldLayoutId id="2147484738" r:id="rId150"/>
    <p:sldLayoutId id="2147484739" r:id="rId151"/>
    <p:sldLayoutId id="2147484740" r:id="rId152"/>
    <p:sldLayoutId id="2147484741" r:id="rId153"/>
    <p:sldLayoutId id="2147484742" r:id="rId154"/>
    <p:sldLayoutId id="2147484743" r:id="rId155"/>
    <p:sldLayoutId id="2147484744" r:id="rId156"/>
    <p:sldLayoutId id="2147484745" r:id="rId157"/>
    <p:sldLayoutId id="2147484746" r:id="rId158"/>
    <p:sldLayoutId id="2147484747" r:id="rId159"/>
    <p:sldLayoutId id="2147484748" r:id="rId160"/>
    <p:sldLayoutId id="2147484749" r:id="rId161"/>
    <p:sldLayoutId id="2147484750" r:id="rId162"/>
    <p:sldLayoutId id="2147484751" r:id="rId163"/>
    <p:sldLayoutId id="2147484752" r:id="rId164"/>
    <p:sldLayoutId id="2147484753" r:id="rId165"/>
    <p:sldLayoutId id="2147484754" r:id="rId166"/>
    <p:sldLayoutId id="2147484755" r:id="rId167"/>
    <p:sldLayoutId id="2147484756" r:id="rId168"/>
    <p:sldLayoutId id="2147484757" r:id="rId169"/>
    <p:sldLayoutId id="2147484758" r:id="rId170"/>
    <p:sldLayoutId id="2147484759" r:id="rId171"/>
    <p:sldLayoutId id="2147484760" r:id="rId172"/>
    <p:sldLayoutId id="2147484761" r:id="rId173"/>
    <p:sldLayoutId id="2147484762" r:id="rId174"/>
    <p:sldLayoutId id="2147484763" r:id="rId175"/>
    <p:sldLayoutId id="2147484764" r:id="rId176"/>
    <p:sldLayoutId id="2147484765" r:id="rId177"/>
    <p:sldLayoutId id="2147484766" r:id="rId178"/>
    <p:sldLayoutId id="2147484767" r:id="rId179"/>
    <p:sldLayoutId id="2147484768" r:id="rId180"/>
    <p:sldLayoutId id="2147484769" r:id="rId181"/>
    <p:sldLayoutId id="2147484770" r:id="rId182"/>
    <p:sldLayoutId id="2147484771" r:id="rId183"/>
    <p:sldLayoutId id="2147484772" r:id="rId184"/>
    <p:sldLayoutId id="2147484773" r:id="rId185"/>
    <p:sldLayoutId id="2147484774" r:id="rId186"/>
    <p:sldLayoutId id="2147484775" r:id="rId187"/>
    <p:sldLayoutId id="2147484776" r:id="rId188"/>
    <p:sldLayoutId id="2147484777" r:id="rId189"/>
    <p:sldLayoutId id="2147484778" r:id="rId190"/>
    <p:sldLayoutId id="2147484779" r:id="rId191"/>
    <p:sldLayoutId id="2147484780" r:id="rId192"/>
    <p:sldLayoutId id="2147484781" r:id="rId193"/>
    <p:sldLayoutId id="2147484782" r:id="rId194"/>
    <p:sldLayoutId id="2147484783" r:id="rId195"/>
    <p:sldLayoutId id="2147484784" r:id="rId196"/>
    <p:sldLayoutId id="2147484785" r:id="rId197"/>
    <p:sldLayoutId id="2147484786" r:id="rId198"/>
    <p:sldLayoutId id="2147484787" r:id="rId199"/>
    <p:sldLayoutId id="2147484788" r:id="rId200"/>
    <p:sldLayoutId id="2147484789" r:id="rId201"/>
    <p:sldLayoutId id="2147484790" r:id="rId202"/>
    <p:sldLayoutId id="2147484791" r:id="rId203"/>
    <p:sldLayoutId id="2147484792" r:id="rId204"/>
    <p:sldLayoutId id="2147484793" r:id="rId205"/>
    <p:sldLayoutId id="2147484794" r:id="rId206"/>
    <p:sldLayoutId id="2147484795" r:id="rId207"/>
    <p:sldLayoutId id="2147484796" r:id="rId208"/>
    <p:sldLayoutId id="2147484797" r:id="rId209"/>
    <p:sldLayoutId id="2147484798" r:id="rId210"/>
    <p:sldLayoutId id="2147484799" r:id="rId211"/>
    <p:sldLayoutId id="2147484800" r:id="rId212"/>
    <p:sldLayoutId id="2147484801" r:id="rId213"/>
    <p:sldLayoutId id="2147484802" r:id="rId214"/>
    <p:sldLayoutId id="2147484803" r:id="rId215"/>
    <p:sldLayoutId id="2147484804" r:id="rId216"/>
    <p:sldLayoutId id="2147484805" r:id="rId217"/>
    <p:sldLayoutId id="2147484806" r:id="rId218"/>
    <p:sldLayoutId id="2147484807" r:id="rId219"/>
    <p:sldLayoutId id="2147484808" r:id="rId220"/>
    <p:sldLayoutId id="2147484809" r:id="rId221"/>
    <p:sldLayoutId id="2147484810" r:id="rId222"/>
    <p:sldLayoutId id="2147484811" r:id="rId223"/>
    <p:sldLayoutId id="2147484812" r:id="rId224"/>
    <p:sldLayoutId id="2147484813" r:id="rId225"/>
    <p:sldLayoutId id="2147484814" r:id="rId226"/>
    <p:sldLayoutId id="2147484815" r:id="rId227"/>
    <p:sldLayoutId id="2147484816" r:id="rId228"/>
    <p:sldLayoutId id="2147484817" r:id="rId229"/>
    <p:sldLayoutId id="2147484818" r:id="rId230"/>
    <p:sldLayoutId id="2147484819" r:id="rId231"/>
    <p:sldLayoutId id="2147484820" r:id="rId232"/>
    <p:sldLayoutId id="2147484821" r:id="rId233"/>
    <p:sldLayoutId id="2147484822" r:id="rId234"/>
    <p:sldLayoutId id="2147484823" r:id="rId235"/>
    <p:sldLayoutId id="2147484824" r:id="rId236"/>
    <p:sldLayoutId id="2147484825" r:id="rId237"/>
    <p:sldLayoutId id="2147484826" r:id="rId238"/>
    <p:sldLayoutId id="2147484827" r:id="rId239"/>
    <p:sldLayoutId id="2147484828" r:id="rId240"/>
    <p:sldLayoutId id="2147484829" r:id="rId241"/>
    <p:sldLayoutId id="2147484830" r:id="rId242"/>
    <p:sldLayoutId id="2147484831" r:id="rId243"/>
    <p:sldLayoutId id="2147484832" r:id="rId244"/>
    <p:sldLayoutId id="2147484833" r:id="rId245"/>
    <p:sldLayoutId id="2147484834" r:id="rId246"/>
    <p:sldLayoutId id="2147484835" r:id="rId247"/>
    <p:sldLayoutId id="2147484836" r:id="rId248"/>
    <p:sldLayoutId id="2147484837" r:id="rId249"/>
    <p:sldLayoutId id="2147484838" r:id="rId250"/>
    <p:sldLayoutId id="2147484839" r:id="rId251"/>
    <p:sldLayoutId id="2147484840" r:id="rId252"/>
    <p:sldLayoutId id="2147484841" r:id="rId253"/>
    <p:sldLayoutId id="2147484842" r:id="rId254"/>
    <p:sldLayoutId id="2147484843" r:id="rId255"/>
    <p:sldLayoutId id="2147484844" r:id="rId256"/>
    <p:sldLayoutId id="2147484845" r:id="rId257"/>
    <p:sldLayoutId id="2147484846" r:id="rId258"/>
    <p:sldLayoutId id="2147484847" r:id="rId259"/>
    <p:sldLayoutId id="2147484848" r:id="rId260"/>
    <p:sldLayoutId id="2147484849" r:id="rId261"/>
    <p:sldLayoutId id="2147484850" r:id="rId262"/>
    <p:sldLayoutId id="2147484851" r:id="rId263"/>
    <p:sldLayoutId id="2147484852" r:id="rId264"/>
    <p:sldLayoutId id="2147484853" r:id="rId265"/>
    <p:sldLayoutId id="2147484854" r:id="rId266"/>
    <p:sldLayoutId id="2147484855" r:id="rId267"/>
    <p:sldLayoutId id="2147484856" r:id="rId268"/>
    <p:sldLayoutId id="2147484857" r:id="rId269"/>
    <p:sldLayoutId id="2147484858" r:id="rId270"/>
    <p:sldLayoutId id="2147484859" r:id="rId271"/>
    <p:sldLayoutId id="2147484860" r:id="rId272"/>
    <p:sldLayoutId id="2147484861" r:id="rId273"/>
    <p:sldLayoutId id="2147484862" r:id="rId274"/>
    <p:sldLayoutId id="2147484863" r:id="rId275"/>
    <p:sldLayoutId id="2147484864" r:id="rId276"/>
    <p:sldLayoutId id="2147484865" r:id="rId277"/>
    <p:sldLayoutId id="2147484866" r:id="rId278"/>
    <p:sldLayoutId id="2147484867" r:id="rId279"/>
    <p:sldLayoutId id="2147484868" r:id="rId280"/>
    <p:sldLayoutId id="2147484869" r:id="rId281"/>
    <p:sldLayoutId id="2147484870" r:id="rId282"/>
    <p:sldLayoutId id="2147484871" r:id="rId283"/>
    <p:sldLayoutId id="2147484872" r:id="rId284"/>
    <p:sldLayoutId id="2147484873" r:id="rId285"/>
    <p:sldLayoutId id="2147484874" r:id="rId286"/>
    <p:sldLayoutId id="2147484875" r:id="rId287"/>
    <p:sldLayoutId id="2147484876" r:id="rId288"/>
    <p:sldLayoutId id="2147484877" r:id="rId289"/>
    <p:sldLayoutId id="2147484878" r:id="rId290"/>
    <p:sldLayoutId id="2147484879" r:id="rId291"/>
    <p:sldLayoutId id="2147484880" r:id="rId292"/>
    <p:sldLayoutId id="2147484881" r:id="rId293"/>
    <p:sldLayoutId id="2147484882" r:id="rId294"/>
    <p:sldLayoutId id="2147484883" r:id="rId295"/>
    <p:sldLayoutId id="2147484884" r:id="rId296"/>
    <p:sldLayoutId id="2147484885" r:id="rId297"/>
    <p:sldLayoutId id="2147484886" r:id="rId298"/>
    <p:sldLayoutId id="2147484887" r:id="rId299"/>
    <p:sldLayoutId id="2147484888" r:id="rId300"/>
    <p:sldLayoutId id="2147484889" r:id="rId301"/>
    <p:sldLayoutId id="2147484890" r:id="rId302"/>
    <p:sldLayoutId id="2147484891" r:id="rId303"/>
    <p:sldLayoutId id="2147484892" r:id="rId304"/>
    <p:sldLayoutId id="2147484893" r:id="rId305"/>
    <p:sldLayoutId id="2147484894" r:id="rId306"/>
    <p:sldLayoutId id="2147484895" r:id="rId307"/>
    <p:sldLayoutId id="2147484896" r:id="rId308"/>
    <p:sldLayoutId id="2147484897" r:id="rId309"/>
    <p:sldLayoutId id="2147484898" r:id="rId310"/>
    <p:sldLayoutId id="2147484899" r:id="rId311"/>
    <p:sldLayoutId id="2147484900" r:id="rId312"/>
    <p:sldLayoutId id="2147484901" r:id="rId313"/>
    <p:sldLayoutId id="2147484902" r:id="rId314"/>
    <p:sldLayoutId id="2147484903" r:id="rId315"/>
    <p:sldLayoutId id="2147484904" r:id="rId316"/>
    <p:sldLayoutId id="2147484905" r:id="rId317"/>
    <p:sldLayoutId id="2147484906" r:id="rId318"/>
    <p:sldLayoutId id="2147484907" r:id="rId319"/>
    <p:sldLayoutId id="2147484908" r:id="rId320"/>
    <p:sldLayoutId id="2147484909" r:id="rId321"/>
    <p:sldLayoutId id="2147484910" r:id="rId322"/>
    <p:sldLayoutId id="2147484911" r:id="rId323"/>
    <p:sldLayoutId id="2147484912" r:id="rId324"/>
    <p:sldLayoutId id="2147484913" r:id="rId325"/>
    <p:sldLayoutId id="2147484914" r:id="rId326"/>
    <p:sldLayoutId id="2147484915" r:id="rId327"/>
    <p:sldLayoutId id="2147484916" r:id="rId328"/>
    <p:sldLayoutId id="2147484917" r:id="rId329"/>
    <p:sldLayoutId id="2147484918" r:id="rId330"/>
    <p:sldLayoutId id="2147484919" r:id="rId331"/>
    <p:sldLayoutId id="2147484920" r:id="rId332"/>
    <p:sldLayoutId id="2147484921" r:id="rId333"/>
    <p:sldLayoutId id="2147484922" r:id="rId334"/>
    <p:sldLayoutId id="2147484923" r:id="rId335"/>
    <p:sldLayoutId id="2147484924" r:id="rId336"/>
    <p:sldLayoutId id="2147484925" r:id="rId337"/>
    <p:sldLayoutId id="2147484926" r:id="rId338"/>
    <p:sldLayoutId id="2147484927" r:id="rId339"/>
    <p:sldLayoutId id="2147484928" r:id="rId340"/>
    <p:sldLayoutId id="2147484929" r:id="rId341"/>
    <p:sldLayoutId id="2147484930" r:id="rId342"/>
    <p:sldLayoutId id="2147484931" r:id="rId343"/>
    <p:sldLayoutId id="2147484932" r:id="rId344"/>
    <p:sldLayoutId id="2147484933" r:id="rId345"/>
    <p:sldLayoutId id="2147484934" r:id="rId346"/>
    <p:sldLayoutId id="2147484935" r:id="rId347"/>
    <p:sldLayoutId id="2147484936" r:id="rId348"/>
    <p:sldLayoutId id="2147484937" r:id="rId349"/>
    <p:sldLayoutId id="2147484938" r:id="rId350"/>
    <p:sldLayoutId id="2147484939" r:id="rId351"/>
    <p:sldLayoutId id="2147484940" r:id="rId352"/>
    <p:sldLayoutId id="2147484941" r:id="rId353"/>
    <p:sldLayoutId id="2147484942" r:id="rId354"/>
    <p:sldLayoutId id="2147484943" r:id="rId355"/>
    <p:sldLayoutId id="2147484944" r:id="rId356"/>
    <p:sldLayoutId id="2147484945" r:id="rId357"/>
    <p:sldLayoutId id="2147484946" r:id="rId358"/>
    <p:sldLayoutId id="2147484947" r:id="rId359"/>
    <p:sldLayoutId id="2147484948" r:id="rId360"/>
    <p:sldLayoutId id="2147484949" r:id="rId361"/>
    <p:sldLayoutId id="2147484950" r:id="rId362"/>
    <p:sldLayoutId id="2147484951" r:id="rId363"/>
    <p:sldLayoutId id="2147484952" r:id="rId364"/>
    <p:sldLayoutId id="2147484953" r:id="rId365"/>
    <p:sldLayoutId id="2147484954" r:id="rId366"/>
    <p:sldLayoutId id="2147484955" r:id="rId367"/>
    <p:sldLayoutId id="2147484956" r:id="rId368"/>
    <p:sldLayoutId id="2147484957" r:id="rId369"/>
    <p:sldLayoutId id="2147484958" r:id="rId370"/>
    <p:sldLayoutId id="2147484959" r:id="rId371"/>
    <p:sldLayoutId id="2147484960" r:id="rId372"/>
    <p:sldLayoutId id="2147484961" r:id="rId373"/>
    <p:sldLayoutId id="2147484962" r:id="rId374"/>
    <p:sldLayoutId id="2147484963" r:id="rId375"/>
    <p:sldLayoutId id="2147484964" r:id="rId376"/>
    <p:sldLayoutId id="2147484965" r:id="rId377"/>
    <p:sldLayoutId id="2147484966" r:id="rId378"/>
    <p:sldLayoutId id="2147484967" r:id="rId379"/>
    <p:sldLayoutId id="2147484968" r:id="rId380"/>
    <p:sldLayoutId id="2147484969" r:id="rId381"/>
    <p:sldLayoutId id="2147484970" r:id="rId382"/>
    <p:sldLayoutId id="2147484971" r:id="rId383"/>
    <p:sldLayoutId id="2147484972" r:id="rId384"/>
    <p:sldLayoutId id="2147484973" r:id="rId385"/>
    <p:sldLayoutId id="2147484974" r:id="rId386"/>
    <p:sldLayoutId id="2147484975" r:id="rId387"/>
    <p:sldLayoutId id="2147484976" r:id="rId388"/>
    <p:sldLayoutId id="2147484977" r:id="rId389"/>
    <p:sldLayoutId id="2147484978" r:id="rId390"/>
    <p:sldLayoutId id="2147484979" r:id="rId391"/>
    <p:sldLayoutId id="2147484980" r:id="rId392"/>
    <p:sldLayoutId id="2147484981" r:id="rId393"/>
    <p:sldLayoutId id="2147484982" r:id="rId394"/>
    <p:sldLayoutId id="2147484983" r:id="rId395"/>
    <p:sldLayoutId id="2147484984" r:id="rId396"/>
    <p:sldLayoutId id="2147484985" r:id="rId397"/>
    <p:sldLayoutId id="2147484986" r:id="rId398"/>
    <p:sldLayoutId id="2147484987" r:id="rId399"/>
    <p:sldLayoutId id="2147484988" r:id="rId400"/>
    <p:sldLayoutId id="2147484989" r:id="rId401"/>
    <p:sldLayoutId id="2147484990" r:id="rId402"/>
    <p:sldLayoutId id="2147484991" r:id="rId403"/>
    <p:sldLayoutId id="2147484992" r:id="rId404"/>
    <p:sldLayoutId id="2147484993" r:id="rId405"/>
    <p:sldLayoutId id="2147484994" r:id="rId406"/>
    <p:sldLayoutId id="2147484995" r:id="rId407"/>
    <p:sldLayoutId id="2147484996" r:id="rId408"/>
    <p:sldLayoutId id="2147484997" r:id="rId409"/>
    <p:sldLayoutId id="2147484998" r:id="rId410"/>
    <p:sldLayoutId id="2147484999" r:id="rId411"/>
    <p:sldLayoutId id="2147485000" r:id="rId412"/>
    <p:sldLayoutId id="2147485001" r:id="rId413"/>
    <p:sldLayoutId id="2147485002" r:id="rId414"/>
    <p:sldLayoutId id="2147485003" r:id="rId415"/>
    <p:sldLayoutId id="2147485004" r:id="rId416"/>
    <p:sldLayoutId id="2147485005" r:id="rId417"/>
    <p:sldLayoutId id="2147485006" r:id="rId418"/>
    <p:sldLayoutId id="2147485007" r:id="rId419"/>
    <p:sldLayoutId id="2147485008" r:id="rId420"/>
    <p:sldLayoutId id="2147485009" r:id="rId421"/>
    <p:sldLayoutId id="2147485010" r:id="rId422"/>
    <p:sldLayoutId id="2147485011" r:id="rId423"/>
    <p:sldLayoutId id="2147485012" r:id="rId424"/>
    <p:sldLayoutId id="2147485013" r:id="rId425"/>
    <p:sldLayoutId id="2147485014" r:id="rId426"/>
    <p:sldLayoutId id="2147485015" r:id="rId427"/>
    <p:sldLayoutId id="2147485016" r:id="rId428"/>
    <p:sldLayoutId id="2147485017" r:id="rId429"/>
    <p:sldLayoutId id="2147485018" r:id="rId430"/>
    <p:sldLayoutId id="2147485019" r:id="rId431"/>
    <p:sldLayoutId id="2147485020" r:id="rId432"/>
    <p:sldLayoutId id="2147485021" r:id="rId433"/>
    <p:sldLayoutId id="2147485022" r:id="rId434"/>
    <p:sldLayoutId id="2147485023" r:id="rId435"/>
    <p:sldLayoutId id="2147485024" r:id="rId436"/>
    <p:sldLayoutId id="2147485025" r:id="rId437"/>
    <p:sldLayoutId id="2147485026" r:id="rId438"/>
    <p:sldLayoutId id="2147485027" r:id="rId439"/>
    <p:sldLayoutId id="2147485028" r:id="rId440"/>
    <p:sldLayoutId id="2147485029" r:id="rId441"/>
    <p:sldLayoutId id="2147485030" r:id="rId442"/>
    <p:sldLayoutId id="2147485031" r:id="rId443"/>
    <p:sldLayoutId id="2147485032" r:id="rId444"/>
    <p:sldLayoutId id="2147485033" r:id="rId445"/>
    <p:sldLayoutId id="2147485034" r:id="rId446"/>
    <p:sldLayoutId id="2147485035" r:id="rId447"/>
    <p:sldLayoutId id="2147485036" r:id="rId448"/>
    <p:sldLayoutId id="2147485037" r:id="rId449"/>
    <p:sldLayoutId id="2147485038" r:id="rId450"/>
    <p:sldLayoutId id="2147485039" r:id="rId451"/>
    <p:sldLayoutId id="2147485040" r:id="rId452"/>
    <p:sldLayoutId id="2147485041" r:id="rId453"/>
    <p:sldLayoutId id="2147485042" r:id="rId454"/>
    <p:sldLayoutId id="2147485043" r:id="rId455"/>
    <p:sldLayoutId id="2147485044" r:id="rId456"/>
    <p:sldLayoutId id="2147485045" r:id="rId457"/>
    <p:sldLayoutId id="2147485046" r:id="rId458"/>
    <p:sldLayoutId id="2147485047" r:id="rId459"/>
    <p:sldLayoutId id="2147485048" r:id="rId460"/>
    <p:sldLayoutId id="2147485049" r:id="rId461"/>
    <p:sldLayoutId id="2147485050" r:id="rId462"/>
    <p:sldLayoutId id="2147485051" r:id="rId463"/>
    <p:sldLayoutId id="2147485052" r:id="rId464"/>
    <p:sldLayoutId id="2147485053" r:id="rId465"/>
    <p:sldLayoutId id="2147485054" r:id="rId466"/>
    <p:sldLayoutId id="2147485055" r:id="rId467"/>
    <p:sldLayoutId id="2147485056" r:id="rId468"/>
    <p:sldLayoutId id="2147485057" r:id="rId469"/>
    <p:sldLayoutId id="2147485058" r:id="rId470"/>
    <p:sldLayoutId id="2147485059" r:id="rId471"/>
    <p:sldLayoutId id="2147485060" r:id="rId472"/>
    <p:sldLayoutId id="2147485061" r:id="rId473"/>
    <p:sldLayoutId id="2147485062" r:id="rId474"/>
    <p:sldLayoutId id="2147485063" r:id="rId475"/>
    <p:sldLayoutId id="2147485064" r:id="rId476"/>
    <p:sldLayoutId id="2147485065" r:id="rId477"/>
    <p:sldLayoutId id="2147485066" r:id="rId478"/>
    <p:sldLayoutId id="2147485067" r:id="rId479"/>
    <p:sldLayoutId id="2147485068" r:id="rId480"/>
    <p:sldLayoutId id="2147485069" r:id="rId481"/>
    <p:sldLayoutId id="2147485070" r:id="rId482"/>
    <p:sldLayoutId id="2147485071" r:id="rId483"/>
    <p:sldLayoutId id="2147485072" r:id="rId484"/>
    <p:sldLayoutId id="2147485073" r:id="rId485"/>
    <p:sldLayoutId id="2147485074" r:id="rId486"/>
    <p:sldLayoutId id="2147485075" r:id="rId487"/>
    <p:sldLayoutId id="2147485076" r:id="rId488"/>
    <p:sldLayoutId id="2147485077" r:id="rId489"/>
    <p:sldLayoutId id="2147485078" r:id="rId490"/>
    <p:sldLayoutId id="2147485079" r:id="rId491"/>
    <p:sldLayoutId id="2147485080" r:id="rId492"/>
    <p:sldLayoutId id="2147485081" r:id="rId493"/>
    <p:sldLayoutId id="2147485082" r:id="rId494"/>
    <p:sldLayoutId id="2147485083" r:id="rId495"/>
    <p:sldLayoutId id="2147485084" r:id="rId496"/>
    <p:sldLayoutId id="2147485085" r:id="rId497"/>
    <p:sldLayoutId id="2147485086" r:id="rId498"/>
    <p:sldLayoutId id="2147485087" r:id="rId499"/>
    <p:sldLayoutId id="2147485088" r:id="rId500"/>
    <p:sldLayoutId id="2147485089" r:id="rId501"/>
    <p:sldLayoutId id="2147485090" r:id="rId502"/>
    <p:sldLayoutId id="2147485091" r:id="rId503"/>
    <p:sldLayoutId id="2147485092" r:id="rId504"/>
    <p:sldLayoutId id="2147485093" r:id="rId505"/>
    <p:sldLayoutId id="2147485094" r:id="rId506"/>
    <p:sldLayoutId id="2147485095" r:id="rId507"/>
    <p:sldLayoutId id="2147485096" r:id="rId508"/>
    <p:sldLayoutId id="2147485097" r:id="rId509"/>
    <p:sldLayoutId id="2147485098" r:id="rId510"/>
    <p:sldLayoutId id="2147485099" r:id="rId511"/>
    <p:sldLayoutId id="2147485100" r:id="rId512"/>
    <p:sldLayoutId id="2147485101" r:id="rId513"/>
    <p:sldLayoutId id="2147485102" r:id="rId514"/>
    <p:sldLayoutId id="2147485103" r:id="rId515"/>
    <p:sldLayoutId id="2147485104" r:id="rId516"/>
    <p:sldLayoutId id="2147485105" r:id="rId517"/>
    <p:sldLayoutId id="2147485106" r:id="rId518"/>
    <p:sldLayoutId id="2147485107" r:id="rId519"/>
    <p:sldLayoutId id="2147485108" r:id="rId520"/>
    <p:sldLayoutId id="2147485109" r:id="rId521"/>
    <p:sldLayoutId id="2147485110" r:id="rId522"/>
    <p:sldLayoutId id="2147485111" r:id="rId523"/>
    <p:sldLayoutId id="2147485112" r:id="rId524"/>
    <p:sldLayoutId id="2147485113" r:id="rId525"/>
    <p:sldLayoutId id="2147485114" r:id="rId526"/>
    <p:sldLayoutId id="2147485115" r:id="rId527"/>
    <p:sldLayoutId id="2147485116" r:id="rId528"/>
    <p:sldLayoutId id="2147485117" r:id="rId529"/>
    <p:sldLayoutId id="2147485118" r:id="rId530"/>
    <p:sldLayoutId id="2147485119" r:id="rId531"/>
    <p:sldLayoutId id="2147485120" r:id="rId532"/>
    <p:sldLayoutId id="2147485121" r:id="rId533"/>
    <p:sldLayoutId id="2147485122" r:id="rId534"/>
    <p:sldLayoutId id="2147485123" r:id="rId535"/>
    <p:sldLayoutId id="2147485124" r:id="rId536"/>
    <p:sldLayoutId id="2147485125" r:id="rId537"/>
    <p:sldLayoutId id="2147485126" r:id="rId538"/>
    <p:sldLayoutId id="2147485127" r:id="rId539"/>
    <p:sldLayoutId id="2147485128" r:id="rId540"/>
    <p:sldLayoutId id="2147485129" r:id="rId541"/>
    <p:sldLayoutId id="2147485130" r:id="rId542"/>
    <p:sldLayoutId id="2147485131" r:id="rId543"/>
    <p:sldLayoutId id="2147485132" r:id="rId544"/>
    <p:sldLayoutId id="2147485133" r:id="rId545"/>
    <p:sldLayoutId id="2147485134" r:id="rId546"/>
    <p:sldLayoutId id="2147485135" r:id="rId547"/>
    <p:sldLayoutId id="2147485136" r:id="rId5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2026/4/19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18001-40C6-4E3C-8892-16BB7F29B2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19/04/2026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0DF85A-AC8F-4FEE-986A-13530181BFAD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48509" y="1847273"/>
            <a:ext cx="1011381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Tiết </a:t>
            </a:r>
            <a:r>
              <a:rPr lang="vi-VN" altLang="en-US" sz="6000" b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28</a:t>
            </a:r>
            <a:r>
              <a:rPr lang="en-US" altLang="en-US" sz="6000" b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:</a:t>
            </a:r>
            <a:endParaRPr lang="vi-VN" altLang="en-US" sz="6000" b="1">
              <a:solidFill>
                <a:srgbClr val="0000FF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QUYỀN </a:t>
            </a:r>
            <a:r>
              <a:rPr lang="vi-VN" alt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VÀ NGHĨA VỤ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CỦA CÔNG DÂN</a:t>
            </a:r>
            <a:endParaRPr lang="en-SG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71334" y="2298065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9" y="530917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532"/>
            <a:ext cx="2959926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1752600" y="711138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14478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22341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1: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20, 21,22,24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25, 27,28,30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32,33,38,39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43,45,46,47 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6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743924"/>
            <a:ext cx="74676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524000"/>
            <a:ext cx="9067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22…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39)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46)…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14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EEE10-6A6D-48B3-B644-39327E648A85}"/>
              </a:ext>
            </a:extLst>
          </p:cNvPr>
          <p:cNvSpPr txBox="1"/>
          <p:nvPr/>
        </p:nvSpPr>
        <p:spPr>
          <a:xfrm>
            <a:off x="2209800" y="1295401"/>
            <a:ext cx="4953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FDDD6C-65EB-458A-AC4C-3455FA7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660" y="62069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2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664407" y="1048172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6625" y="411846"/>
            <a:ext cx="9209314" cy="3093354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457200" y="1380834"/>
            <a:ext cx="8017217" cy="136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SVN-Very Berry" panose="00000500000000000000" pitchFamily="2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biết những quyền và nghĩa vụ cơ bản nào của em và mọi người xung quanh?</a:t>
            </a:r>
            <a:endParaRPr lang="en-US" sz="3200" b="1" dirty="0">
              <a:solidFill>
                <a:srgbClr val="0000FF"/>
              </a:solidFill>
              <a:latin typeface="SVN-Very Berry" panose="000005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66832" y="1048385"/>
            <a:ext cx="3436733" cy="3074275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143001" y="57173"/>
            <a:ext cx="6146320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</a:t>
            </a:r>
            <a:r>
              <a:rPr lang="vi-VN" altLang="en-US" sz="3200" b="1" dirty="0">
                <a:solidFill>
                  <a:srgbClr val="FF000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NHANH HƠN</a:t>
            </a:r>
            <a:endParaRPr lang="it-IT" altLang="en-US" sz="3200" b="1" dirty="0">
              <a:solidFill>
                <a:srgbClr val="FF0000"/>
              </a:solidFill>
              <a:latin typeface="SVN-Very Berry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DCD 6 Bài 18: Quyền được bảo đảm an toàn và bí mật thư tín, điện thoại, điện  tí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4480949"/>
            <a:ext cx="3325174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p nhật điểm mới về &amp;quot;Quyền về bí mật đời tư&amp;quot; theo Điều 38 Bộ luât Dân sự 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5" y="4485105"/>
            <a:ext cx="2994685" cy="2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ỀN BẤT KHẢ XÂM PHẠM NHÀ Ở, THƯ TÍN, ĐIỆN THOẠI, ĐIỆN TÍN | Ủy Ban Nhân  Quyền Việt Nam - Vietnam Human Rights 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5" y="4461899"/>
            <a:ext cx="296138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 phạm quyền bất khả xâm phạm danh dự và nhân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61899"/>
            <a:ext cx="2571750" cy="22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1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85841"/>
            <a:ext cx="59237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50518" y="268254"/>
            <a:ext cx="4983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ẢNH,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4086970" y="596348"/>
            <a:ext cx="8560454" cy="650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Kết quả hình ảnh cho bảng đ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0" y="3124200"/>
            <a:ext cx="5195929" cy="300838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97105" y="1517970"/>
            <a:ext cx="61523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solidFill>
                  <a:srgbClr val="0000FF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  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có quyền bất khả xâm phạm về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ờ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sống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, b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í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mật cá nhân và bí mật gia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ì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nh.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có quyền bí mật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đổi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Không ai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ợc bóc mở, ki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ể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 soát, thu gi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ữ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trái luật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ổ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thông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của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d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â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 có quyền và nghĩa vụ học tập.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i="1" dirty="0">
                <a:solidFill>
                  <a:prstClr val="black"/>
                </a:solidFill>
                <a:latin typeface="#9Slide05 IcielSanelma" pitchFamily="2" charset="0"/>
                <a:ea typeface="Times New Roman" panose="02020603050405020304" pitchFamily="18" charset="0"/>
              </a:rPr>
              <a:t>     (Theo Điếu 21 và 39 Hiến pháp năm 2013)</a:t>
            </a:r>
            <a:endParaRPr lang="en-US" sz="3000" b="1" dirty="0">
              <a:solidFill>
                <a:prstClr val="black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6" y="3449813"/>
            <a:ext cx="4549116" cy="2357159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0" y="1126872"/>
            <a:ext cx="487680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3200" b="1" kern="0" dirty="0">
                <a:latin typeface="#9Slide05 Brannboll Ny" panose="02000000000000000000" pitchFamily="2" charset="0"/>
                <a:cs typeface="Times" panose="02020603050405020304" pitchFamily="18" charset="0"/>
              </a:rPr>
              <a:t>Quan sát hình ảnh, đọc thông tin và hoàn thành phiếu bài tập.</a:t>
            </a:r>
            <a:endParaRPr lang="en-US" sz="3200" dirty="0">
              <a:latin typeface="#9Slide05 Brannboll Ny" panose="02000000000000000000" pitchFamily="2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62696" y="235674"/>
            <a:ext cx="10999788" cy="61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lgerian" panose="04020705040A02060702" pitchFamily="82" charset="0"/>
                <a:cs typeface="Arial" panose="020B0604020202020204" pitchFamily="34" charset="0"/>
                <a:sym typeface="Arial" panose="020B0604020202020204" pitchFamily="34" charset="0"/>
              </a:rPr>
              <a:t>PHIẾU HỌC TẬP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Họ</a:t>
            </a:r>
            <a:r>
              <a:rPr lang="en-US" altLang="en-US" dirty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tên</a:t>
            </a:r>
            <a:r>
              <a:rPr lang="en-US" altLang="en-US" dirty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 …………………………..</a:t>
            </a:r>
            <a:r>
              <a:rPr lang="en-US" altLang="en-US" dirty="0" err="1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r>
              <a:rPr lang="en-US" altLang="en-US" dirty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:……………………………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endParaRPr lang="vi-VN" sz="2400" b="1" dirty="0">
              <a:solidFill>
                <a:srgbClr val="00B050"/>
              </a:solidFill>
              <a:latin typeface="#9Slide05 SVNSteady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1. H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ình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#9Slide05 SVNSteady" pitchFamily="2" charset="0"/>
              </a:rPr>
              <a:t>2.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nêu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bổn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phận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đình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</a:t>
            </a:r>
            <a:r>
              <a:rPr lang="vi-VN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nhiệm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</a:t>
            </a: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…………………………………………………………………………………………….........................................</a:t>
            </a:r>
            <a:endParaRPr lang="vi-VN" altLang="en-US" dirty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altLang="en-US" dirty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........................................................................................................................................</a:t>
            </a:r>
            <a:endParaRPr lang="en-US" altLang="en-US" dirty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vi-VN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3. 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…………………………………………………………………………………………..........................................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..</a:t>
            </a:r>
          </a:p>
        </p:txBody>
      </p:sp>
      <p:pic>
        <p:nvPicPr>
          <p:cNvPr id="4" name="Picture 3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0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3172752" y="-789650"/>
            <a:ext cx="5846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22" y="859100"/>
            <a:ext cx="1696484" cy="88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42412" y="930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:\NĂM HỌC 2021-2022\TỔNG HỢP\tong-hop-cac-bai-tho-chuc-tet-ong-ba-cha-me-thay-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4267200" cy="36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NĂM HỌC 2021-2022\TỔNG HỢP\unnam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828800"/>
            <a:ext cx="4824413" cy="36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4000" y="5486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588" y="5486401"/>
            <a:ext cx="482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945020" y="783201"/>
            <a:ext cx="3227275" cy="983733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919466" y="1269559"/>
            <a:ext cx="2939570" cy="656320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86724" y="1662331"/>
            <a:ext cx="725933" cy="21538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585998" y="1865976"/>
            <a:ext cx="2666935" cy="974080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Trong gia đình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cs typeface="Arial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4502567" y="1926194"/>
            <a:ext cx="2791234" cy="1028372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   Khi đến</a:t>
            </a:r>
            <a:r>
              <a:rPr kumimoji="0" lang="vi-VN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trường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876895" y="1766934"/>
            <a:ext cx="2590800" cy="965099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Khái</a:t>
            </a:r>
            <a:r>
              <a:rPr lang="vi-VN" sz="3200" b="1" kern="0" dirty="0">
                <a:solidFill>
                  <a:srgbClr val="0000FF"/>
                </a:solidFill>
                <a:latin typeface="#9Slide05 IcielSanelma" pitchFamily="2" charset="0"/>
                <a:cs typeface="Arial" pitchFamily="34" charset="0"/>
              </a:rPr>
              <a:t> niệm về quyền và nghĩa vụ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1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2273792" y="3588620"/>
            <a:ext cx="1683458" cy="335453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đỡ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bà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việc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sức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.</a:t>
            </a:r>
          </a:p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trọng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ngoan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ngoãn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4162916" y="3505201"/>
            <a:ext cx="1811804" cy="32765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3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225" y="-76199"/>
            <a:ext cx="21788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150397" y="374609"/>
            <a:ext cx="141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srgbClr val="0000F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QUYỀN VÀ NGHĨA VỤ</a:t>
            </a:r>
            <a:endParaRPr lang="en-US" sz="1600" b="1" dirty="0">
              <a:solidFill>
                <a:srgbClr val="0000FF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5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6265" y="3614221"/>
            <a:ext cx="2023435" cy="335453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Sự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chăm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sóc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Nhận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được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tình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cảm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yêu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thương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tốt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đẹp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  <a:endParaRPr lang="en-US" sz="24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881963" y="3346952"/>
            <a:ext cx="2744034" cy="362180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indent="342265" algn="just"/>
            <a:r>
              <a:rPr lang="en-US" sz="2000" b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niệm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khoa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đảm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đòi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ai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ngăn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cản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hạn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10730866" y="3588620"/>
            <a:ext cx="1411316" cy="32003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342265"/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bổn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6093831" y="3591226"/>
            <a:ext cx="1684420" cy="3276599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hiện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nghiêm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túc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nội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quy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lớp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trường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thầy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cô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Tích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tham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gia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vào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các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hoạt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động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tập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thể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188941" y="3105095"/>
            <a:ext cx="1941095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628179" y="3244592"/>
            <a:ext cx="1018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2316090" y="324459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gray">
          <a:xfrm>
            <a:off x="2550050" y="3429555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 PHẬN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4165639" y="321945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gray">
          <a:xfrm>
            <a:off x="4410740" y="333171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6138220" y="326217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gray">
          <a:xfrm>
            <a:off x="6439130" y="3370252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">
          <a:xfrm>
            <a:off x="8393378" y="289515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8594009" y="304128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gray">
          <a:xfrm>
            <a:off x="10665695" y="3161086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gray">
          <a:xfrm>
            <a:off x="10770564" y="3262170"/>
            <a:ext cx="1437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VỤ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-Right-Up Arrow 33"/>
          <p:cNvSpPr/>
          <p:nvPr/>
        </p:nvSpPr>
        <p:spPr>
          <a:xfrm>
            <a:off x="5810277" y="3077135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-Up Arrow 34"/>
          <p:cNvSpPr/>
          <p:nvPr/>
        </p:nvSpPr>
        <p:spPr>
          <a:xfrm>
            <a:off x="9964992" y="3077150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-Up Arrow 35"/>
          <p:cNvSpPr/>
          <p:nvPr/>
        </p:nvSpPr>
        <p:spPr>
          <a:xfrm>
            <a:off x="1919466" y="2932537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60" y="3673352"/>
            <a:ext cx="193204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400" b="1" dirty="0">
                <a:solidFill>
                  <a:srgbClr val="00B050"/>
                </a:solidFill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đảm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an </a:t>
            </a:r>
            <a:r>
              <a:rPr lang="en-US" sz="2200" b="1" dirty="0" err="1">
                <a:latin typeface="#9Slide05 IcielSanelma" pitchFamily="2" charset="0"/>
              </a:rPr>
              <a:t>toàn</a:t>
            </a:r>
            <a:r>
              <a:rPr lang="en-US" sz="2200" b="1" dirty="0">
                <a:latin typeface="#9Slide05 IcielSanelma" pitchFamily="2" charset="0"/>
              </a:rPr>
              <a:t>,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sự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chỉ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dạy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dỗ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của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thầy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cô</a:t>
            </a:r>
            <a:r>
              <a:rPr lang="en-US" sz="2200" b="1" dirty="0"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200" b="1" dirty="0"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tham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gia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hoạt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động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ngoại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khóa</a:t>
            </a:r>
            <a:r>
              <a:rPr lang="en-US" sz="2200" b="1" dirty="0">
                <a:latin typeface="#9Slide05 IcielSanelma" pitchFamily="2" charset="0"/>
              </a:rPr>
              <a:t> do </a:t>
            </a:r>
            <a:r>
              <a:rPr lang="en-US" sz="2200" b="1" dirty="0" err="1">
                <a:latin typeface="#9Slide05 IcielSanelma" pitchFamily="2" charset="0"/>
              </a:rPr>
              <a:t>lớp</a:t>
            </a:r>
            <a:r>
              <a:rPr lang="en-US" sz="2200" b="1" dirty="0">
                <a:latin typeface="#9Slide05 IcielSanelma" pitchFamily="2" charset="0"/>
              </a:rPr>
              <a:t>, do </a:t>
            </a:r>
            <a:r>
              <a:rPr lang="en-US" sz="2200" b="1" dirty="0" err="1">
                <a:latin typeface="#9Slide05 IcielSanelma" pitchFamily="2" charset="0"/>
              </a:rPr>
              <a:t>trường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tổ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chức</a:t>
            </a:r>
            <a:r>
              <a:rPr lang="en-US" sz="2200" b="1" dirty="0">
                <a:latin typeface="#9Slide05 IcielSanelma" pitchFamily="2" charset="0"/>
              </a:rPr>
              <a:t>…</a:t>
            </a:r>
            <a:endParaRPr lang="en-US" sz="22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l="18975" t="9789" r="12467"/>
          <a:stretch/>
        </p:blipFill>
        <p:spPr>
          <a:xfrm>
            <a:off x="-76200" y="4713199"/>
            <a:ext cx="3128126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-371376"/>
            <a:ext cx="9448800" cy="608637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5990531" y="3131615"/>
            <a:ext cx="5886450" cy="37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81200" y="1453390"/>
            <a:ext cx="6812017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3130924"/>
            <a:ext cx="673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mối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tách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nghĩa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1651</Words>
  <Application>Microsoft Office PowerPoint</Application>
  <PresentationFormat>Widescreen</PresentationFormat>
  <Paragraphs>117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#9Slide05 Brannboll Ny</vt:lpstr>
      <vt:lpstr>#9Slide05 IcielSanelma</vt:lpstr>
      <vt:lpstr>#9Slide05 SVNSteady</vt:lpstr>
      <vt:lpstr>Algerian</vt:lpstr>
      <vt:lpstr>Arial</vt:lpstr>
      <vt:lpstr>Calibri</vt:lpstr>
      <vt:lpstr>Calibri Light</vt:lpstr>
      <vt:lpstr>Cambria</vt:lpstr>
      <vt:lpstr>Lato Light</vt:lpstr>
      <vt:lpstr>SVN-Vanilla Daisy Pro</vt:lpstr>
      <vt:lpstr>SVN-Very Berry</vt:lpstr>
      <vt:lpstr>Tahoma</vt:lpstr>
      <vt:lpstr>Times New Roman</vt:lpstr>
      <vt:lpstr>第一PPT，www.1ppt.com</vt:lpstr>
      <vt:lpstr>1_第一PPT，www.1ppt.com</vt:lpstr>
      <vt:lpstr>2_第一PPT，www.1ppt.com</vt:lpstr>
      <vt:lpstr>3_Office Theme</vt:lpstr>
      <vt:lpstr>4_Office Theme</vt:lpstr>
      <vt:lpstr>1_Office Theme</vt:lpstr>
      <vt:lpstr>6_Office Theme</vt:lpstr>
      <vt:lpstr>10_Office Theme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113</cp:revision>
  <dcterms:created xsi:type="dcterms:W3CDTF">2021-04-18T07:45:22Z</dcterms:created>
  <dcterms:modified xsi:type="dcterms:W3CDTF">2026-04-19T03:33:57Z</dcterms:modified>
</cp:coreProperties>
</file>