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1" r:id="rId2"/>
    <p:sldMasterId id="2147483817" r:id="rId3"/>
    <p:sldMasterId id="2147483835" r:id="rId4"/>
    <p:sldMasterId id="2147483848" r:id="rId5"/>
    <p:sldMasterId id="2147483873" r:id="rId6"/>
    <p:sldMasterId id="2147483886" r:id="rId7"/>
    <p:sldMasterId id="2147483916" r:id="rId8"/>
    <p:sldMasterId id="2147483964" r:id="rId9"/>
    <p:sldMasterId id="2147483976" r:id="rId10"/>
    <p:sldMasterId id="2147483988" r:id="rId11"/>
  </p:sldMasterIdLst>
  <p:notesMasterIdLst>
    <p:notesMasterId r:id="rId24"/>
  </p:notesMasterIdLst>
  <p:sldIdLst>
    <p:sldId id="343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2128" autoAdjust="0"/>
  </p:normalViewPr>
  <p:slideViewPr>
    <p:cSldViewPr>
      <p:cViewPr varScale="1">
        <p:scale>
          <a:sx n="83" d="100"/>
          <a:sy n="83" d="100"/>
        </p:scale>
        <p:origin x="3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0C3E-F342-4A6A-8D11-8910C9CF62C7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C63D-3353-4CBC-AA6A-C0E7FD80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03713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05692"/>
      </p:ext>
    </p:extLst>
  </p:cSld>
  <p:clrMapOvr>
    <a:masterClrMapping/>
  </p:clrMapOvr>
  <p:transition spd="slow" advTm="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7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021761"/>
      </p:ext>
    </p:extLst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61198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6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9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43567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99814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1980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B125-156C-434B-9535-2869C4C6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6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6A8-20A0-4F05-B1C2-72E4EB8A2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645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059-884F-471B-88AB-59523B6A2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96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50F0-350E-491C-A10B-82378630CC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88306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F68D-8B5F-4C75-B60A-A9375820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77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7797-2723-4F4F-92BC-EDB395B2D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01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F8D0-1DDF-499E-8A13-E9BC0133F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78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B27-83D8-4859-BAF2-852A8B203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07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C25-CFC4-474E-ABE2-F748F3438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972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18A5-9CC9-49A7-A7A2-C9A44FD57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457-79E7-4135-831A-AC08BCFE3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536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37712"/>
      </p:ext>
    </p:extLst>
  </p:cSld>
  <p:clrMapOvr>
    <a:masterClrMapping/>
  </p:clrMapOvr>
  <p:transition spd="slow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B125-156C-434B-9535-2869C4C6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25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6A8-20A0-4F05-B1C2-72E4EB8A2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5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6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9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8721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059-884F-471B-88AB-59523B6A2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239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50F0-350E-491C-A10B-82378630CC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425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F68D-8B5F-4C75-B60A-A9375820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09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7797-2723-4F4F-92BC-EDB395B2D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361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F8D0-1DDF-499E-8A13-E9BC0133F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64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B27-83D8-4859-BAF2-852A8B203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897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C25-CFC4-474E-ABE2-F748F3438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399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18A5-9CC9-49A7-A7A2-C9A44FD57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75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457-79E7-4135-831A-AC08BCFE3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999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5538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19340"/>
      </p:ext>
    </p:extLst>
  </p:cSld>
  <p:clrMapOvr>
    <a:masterClrMapping/>
  </p:clrMapOvr>
  <p:transition spd="slow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B125-156C-434B-9535-2869C4C6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087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6A8-20A0-4F05-B1C2-72E4EB8A2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64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059-884F-471B-88AB-59523B6A2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43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50F0-350E-491C-A10B-82378630CC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794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F68D-8B5F-4C75-B60A-A9375820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782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7797-2723-4F4F-92BC-EDB395B2D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58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F8D0-1DDF-499E-8A13-E9BC0133F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740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B27-83D8-4859-BAF2-852A8B203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14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C25-CFC4-474E-ABE2-F748F3438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911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18A5-9CC9-49A7-A7A2-C9A44FD57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28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98348"/>
      </p:ext>
    </p:extLst>
  </p:cSld>
  <p:clrMapOvr>
    <a:masterClrMapping/>
  </p:clrMapOvr>
  <p:transition spd="slow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457-79E7-4135-831A-AC08BCFE3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09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1971"/>
      </p:ext>
    </p:extLst>
  </p:cSld>
  <p:clrMapOvr>
    <a:masterClrMapping/>
  </p:clrMapOvr>
  <p:transition spd="slow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83943"/>
      </p:ext>
    </p:extLst>
  </p:cSld>
  <p:clrMapOvr>
    <a:masterClrMapping/>
  </p:clrMapOvr>
  <p:transition spd="slow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59913"/>
      </p:ext>
    </p:extLst>
  </p:cSld>
  <p:clrMapOvr>
    <a:masterClrMapping/>
  </p:clrMapOvr>
  <p:transition spd="slow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6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9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0103"/>
      </p:ext>
    </p:extLst>
  </p:cSld>
  <p:clrMapOvr>
    <a:masterClrMapping/>
  </p:clrMapOvr>
  <p:transition spd="slow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52142"/>
      </p:ext>
    </p:extLst>
  </p:cSld>
  <p:clrMapOvr>
    <a:masterClrMapping/>
  </p:clrMapOvr>
  <p:transition spd="slow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9960"/>
      </p:ext>
    </p:extLst>
  </p:cSld>
  <p:clrMapOvr>
    <a:masterClrMapping/>
  </p:clrMapOvr>
  <p:transition spd="slow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31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4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5547"/>
      </p:ext>
    </p:extLst>
  </p:cSld>
  <p:clrMapOvr>
    <a:masterClrMapping/>
  </p:clrMapOvr>
  <p:transition spd="slow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3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87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033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24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88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2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36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36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4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9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3179"/>
      </p:ext>
    </p:extLst>
  </p:cSld>
  <p:clrMapOvr>
    <a:masterClrMapping/>
  </p:clrMapOvr>
  <p:transition spd="slow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41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67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15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03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96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52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84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81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6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9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09404"/>
      </p:ext>
    </p:extLst>
  </p:cSld>
  <p:clrMapOvr>
    <a:masterClrMapping/>
  </p:clrMapOvr>
  <p:transition spd="slow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41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86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91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25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739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4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969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853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759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62261"/>
      </p:ext>
    </p:extLst>
  </p:cSld>
  <p:clrMapOvr>
    <a:masterClrMapping/>
  </p:clrMapOvr>
  <p:transition spd="slow" advTm="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791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693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926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645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62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28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165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265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8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2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3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8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1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3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3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9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C9BF-A721-41F1-92BD-FAD26F184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3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C9BF-A721-41F1-92BD-FAD26F184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1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C9BF-A721-41F1-92BD-FAD26F184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2026/4/19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3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2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em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6639207609153679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riexcel.info/2020/12/nhung-mau-khung-vien-powerpoint-ep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ulieu.violet.vn/document/show/entry_id/6272952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riexcel.info/2020/12/nhung-mau-khung-vien-powerpoint-ep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48509" y="1847273"/>
            <a:ext cx="101138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 </a:t>
            </a:r>
            <a:r>
              <a:rPr lang="vi-VN" altLang="en-US" sz="6000" b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29</a:t>
            </a: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:</a:t>
            </a:r>
            <a:endParaRPr lang="vi-VN" altLang="en-US" sz="6000" b="1">
              <a:solidFill>
                <a:srgbClr val="0000FF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QUYỀN </a:t>
            </a:r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VÀ NGHĨA VỤ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CỦA CÔNG DÂN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SG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873713"/>
            <a:ext cx="5256584" cy="3491393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6007469" y="2902674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9041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873711"/>
            <a:ext cx="2452528" cy="24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DB1A3-9A7A-4425-A5F7-336080DB8C40}"/>
              </a:ext>
            </a:extLst>
          </p:cNvPr>
          <p:cNvSpPr txBox="1"/>
          <p:nvPr/>
        </p:nvSpPr>
        <p:spPr>
          <a:xfrm>
            <a:off x="5223520" y="1792767"/>
            <a:ext cx="262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E3E3E-8FD6-48AA-91D3-B4E1E40EE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660" y="873713"/>
            <a:ext cx="11583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Snipped 2">
            <a:extLst>
              <a:ext uri="{FF2B5EF4-FFF2-40B4-BE49-F238E27FC236}">
                <a16:creationId xmlns:a16="http://schemas.microsoft.com/office/drawing/2014/main" id="{8A0814A6-7AAD-47A7-ACAE-024B4C207ACC}"/>
              </a:ext>
            </a:extLst>
          </p:cNvPr>
          <p:cNvSpPr/>
          <p:nvPr/>
        </p:nvSpPr>
        <p:spPr>
          <a:xfrm>
            <a:off x="3657600" y="1295400"/>
            <a:ext cx="6264696" cy="299744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-457200"/>
            <a:ext cx="3111391" cy="244827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1704">
            <a:off x="1580106" y="4073023"/>
            <a:ext cx="2701807" cy="218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9070" y="452736"/>
            <a:ext cx="214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A34FC-3528-4C28-ACA9-CB87BD105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"/>
            <a:ext cx="1030218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1371600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	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sưu</a:t>
            </a:r>
            <a:r>
              <a:rPr lang="en-US" sz="3600" dirty="0"/>
              <a:t> </a:t>
            </a:r>
            <a:r>
              <a:rPr lang="en-US" sz="3600" dirty="0" err="1"/>
              <a:t>tầm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bộ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quyền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,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san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24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1704">
            <a:off x="1580106" y="4643378"/>
            <a:ext cx="2701807" cy="21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8A34FC-3528-4C28-ACA9-CB87BD105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782" y="5867400"/>
            <a:ext cx="1030218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"/>
            <a:ext cx="4267200" cy="2152583"/>
          </a:xfrm>
          <a:prstGeom prst="rect">
            <a:avLst/>
          </a:prstGeom>
        </p:spPr>
      </p:pic>
      <p:pic>
        <p:nvPicPr>
          <p:cNvPr id="11" name="Picture 10" descr="Mỗi nhóm sưu tầm một bộ tranh ảnh liên quan đến việc thực hiện các quyền cơ bả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"/>
            <a:ext cx="4876800" cy="215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ỗi nhóm sưu tầm một bộ tranh ảnh liên quan đến việc thực hiện các quyền cơ bả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8671"/>
            <a:ext cx="4267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ỗi nhóm sưu tầm một bộ tranh ảnh liên quan đến việc thực hiện các quyền cơ bả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4876800" cy="2152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1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19D38-C1AC-4441-902E-CABA5EF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52400" y="0"/>
            <a:ext cx="1242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C69352-B5C6-4167-BCCE-E8ECDA77B8CF}"/>
              </a:ext>
            </a:extLst>
          </p:cNvPr>
          <p:cNvSpPr txBox="1"/>
          <p:nvPr/>
        </p:nvSpPr>
        <p:spPr>
          <a:xfrm>
            <a:off x="6248400" y="990600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niệm</a:t>
            </a:r>
            <a:endParaRPr lang="en-US" sz="28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E38B9-C5C2-49A4-9A8E-6DCC16A334AC}"/>
              </a:ext>
            </a:extLst>
          </p:cNvPr>
          <p:cNvSpPr txBox="1"/>
          <p:nvPr/>
        </p:nvSpPr>
        <p:spPr>
          <a:xfrm>
            <a:off x="1371600" y="2229416"/>
            <a:ext cx="3863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11: </a:t>
            </a:r>
            <a:r>
              <a:rPr lang="en-US" sz="2400" b="1" dirty="0">
                <a:solidFill>
                  <a:srgbClr val="00B0F0"/>
                </a:solidFill>
                <a:latin typeface="Arial"/>
              </a:rPr>
              <a:t>QUYỀN VÀ NGHĨA VỤ CƠ BẢN CỦA CÔNG DÂN VIỆT NAM</a:t>
            </a:r>
            <a:endParaRPr lang="en-US" sz="2400" dirty="0">
              <a:solidFill>
                <a:srgbClr val="00B0F0"/>
              </a:solidFill>
              <a:latin typeface="Arial"/>
            </a:endParaRPr>
          </a:p>
          <a:p>
            <a:pPr>
              <a:defRPr/>
            </a:pPr>
            <a:endParaRPr lang="en-US" sz="3600" b="1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71F3C-F8EC-4CCD-8ACE-391857155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932" y="-45033"/>
            <a:ext cx="1158340" cy="1048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EFB622-DB97-4C2C-AFD4-06D07E46FA3E}"/>
              </a:ext>
            </a:extLst>
          </p:cNvPr>
          <p:cNvSpPr txBox="1"/>
          <p:nvPr/>
        </p:nvSpPr>
        <p:spPr>
          <a:xfrm>
            <a:off x="6271334" y="1515849"/>
            <a:ext cx="3863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solidFill>
                  <a:srgbClr val="000000"/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2. Nội dung quyền và nghĩa vụ cơ bản của công dân theo Hiến pháp năm 2013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MS ??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3352801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000000"/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quyền và nghĩa vụ cơ bản của công 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02" y="906674"/>
            <a:ext cx="806639" cy="806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4378939"/>
            <a:ext cx="1657658" cy="2490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38" y="4800600"/>
            <a:ext cx="2309583" cy="2213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2494178" y="1490197"/>
            <a:ext cx="641562" cy="60923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ibbon: Tilted Up 5">
            <a:extLst>
              <a:ext uri="{FF2B5EF4-FFF2-40B4-BE49-F238E27FC236}">
                <a16:creationId xmlns:a16="http://schemas.microsoft.com/office/drawing/2014/main" id="{B24580CB-6B21-44FA-ACD8-715A373D6D62}"/>
              </a:ext>
            </a:extLst>
          </p:cNvPr>
          <p:cNvSpPr/>
          <p:nvPr/>
        </p:nvSpPr>
        <p:spPr>
          <a:xfrm>
            <a:off x="1981200" y="448072"/>
            <a:ext cx="2448272" cy="1152128"/>
          </a:xfrm>
          <a:prstGeom prst="ribbon2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48200" y="147628"/>
            <a:ext cx="2667000" cy="766773"/>
            <a:chOff x="3370370" y="229653"/>
            <a:chExt cx="2959926" cy="7667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3370370" y="229653"/>
              <a:ext cx="2959926" cy="766773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F6E068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20" name="Rounded Rectangle 4"/>
            <p:cNvSpPr/>
            <p:nvPr/>
          </p:nvSpPr>
          <p:spPr>
            <a:xfrm>
              <a:off x="3392828" y="463026"/>
              <a:ext cx="2915010" cy="228600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0" y="2099429"/>
            <a:ext cx="669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2667000"/>
            <a:ext cx="669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3657600"/>
            <a:ext cx="669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540" y="3200400"/>
            <a:ext cx="669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4271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0FA9B-5031-4559-BFB3-F9C7FDAC6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015447"/>
            <a:ext cx="9505056" cy="51435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D0804DC-96F9-4E0A-A473-61448B175D0F}"/>
              </a:ext>
            </a:extLst>
          </p:cNvPr>
          <p:cNvSpPr/>
          <p:nvPr/>
        </p:nvSpPr>
        <p:spPr>
          <a:xfrm>
            <a:off x="2743200" y="914400"/>
            <a:ext cx="2778968" cy="792088"/>
          </a:xfrm>
          <a:prstGeom prst="horizontalScroll">
            <a:avLst/>
          </a:prstGeom>
          <a:ln>
            <a:solidFill>
              <a:srgbClr val="ED4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Góc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chia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sẻ</a:t>
            </a:r>
            <a:endParaRPr lang="en-US" sz="28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1F93F-3408-47D3-B5A9-A3BBB60674FA}"/>
              </a:ext>
            </a:extLst>
          </p:cNvPr>
          <p:cNvSpPr txBox="1"/>
          <p:nvPr/>
        </p:nvSpPr>
        <p:spPr>
          <a:xfrm>
            <a:off x="1295400" y="1904811"/>
            <a:ext cx="75984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CB35C-9D40-4FBC-90AB-E5783D8A0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847" y="76200"/>
            <a:ext cx="11583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94E8C-45B9-4730-ACD0-877E66C35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152400"/>
            <a:ext cx="11734800" cy="57248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3E3237-7208-461F-B3E3-DF67522B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"/>
            <a:ext cx="115834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762001"/>
            <a:ext cx="624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580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3524252" y="-1168839"/>
            <a:ext cx="5143499" cy="9143999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85564" y="152401"/>
            <a:ext cx="0" cy="431958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225172" y="473306"/>
            <a:ext cx="4357122" cy="4015913"/>
            <a:chOff x="3623426" y="-498558"/>
            <a:chExt cx="5809496" cy="5354551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426" y="977174"/>
              <a:ext cx="5809496" cy="1403988"/>
            </a:xfrm>
            <a:prstGeom prst="rect">
              <a:avLst/>
            </a:prstGeom>
          </p:spPr>
        </p:pic>
        <p:sp>
          <p:nvSpPr>
            <p:cNvPr id="10" name="Arc 9"/>
            <p:cNvSpPr/>
            <p:nvPr/>
          </p:nvSpPr>
          <p:spPr>
            <a:xfrm rot="5400000">
              <a:off x="3891954" y="-478274"/>
              <a:ext cx="5354551" cy="5313984"/>
            </a:xfrm>
            <a:prstGeom prst="arc">
              <a:avLst>
                <a:gd name="adj1" fmla="val 16200000"/>
                <a:gd name="adj2" fmla="val 5386426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57466" y="2644953"/>
            <a:ext cx="3052759" cy="69249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68580" tIns="34290" rIns="68580" bIns="3429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b="1" dirty="0">
                <a:ln/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1974658" y="1240429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655514" y="2353918"/>
            <a:ext cx="1791411" cy="1585616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9963865" y="1584219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9176145" y="2864451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7912754" y="4592628"/>
            <a:ext cx="514517" cy="416693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8916717" y="4337191"/>
            <a:ext cx="913539" cy="861691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4-Point Star 25"/>
          <p:cNvSpPr/>
          <p:nvPr/>
        </p:nvSpPr>
        <p:spPr>
          <a:xfrm flipH="1">
            <a:off x="3692905" y="2017813"/>
            <a:ext cx="211226" cy="224660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4-Point Star 26"/>
          <p:cNvSpPr/>
          <p:nvPr/>
        </p:nvSpPr>
        <p:spPr>
          <a:xfrm>
            <a:off x="9176146" y="1398265"/>
            <a:ext cx="193869" cy="181841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4-Point Star 28"/>
          <p:cNvSpPr/>
          <p:nvPr/>
        </p:nvSpPr>
        <p:spPr>
          <a:xfrm flipH="1">
            <a:off x="2953514" y="4560565"/>
            <a:ext cx="658953" cy="700862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1664124" y="4678616"/>
            <a:ext cx="957325" cy="1082378"/>
          </a:xfrm>
          <a:prstGeom prst="star5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4-Point Star 30"/>
          <p:cNvSpPr/>
          <p:nvPr/>
        </p:nvSpPr>
        <p:spPr>
          <a:xfrm flipH="1">
            <a:off x="4613021" y="3681370"/>
            <a:ext cx="707003" cy="551903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5693457" y="5458722"/>
            <a:ext cx="313057" cy="302273"/>
          </a:xfrm>
          <a:prstGeom prst="star5">
            <a:avLst>
              <a:gd name="adj" fmla="val 12022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9683302" y="4999558"/>
            <a:ext cx="951154" cy="870596"/>
          </a:xfrm>
          <a:prstGeom prst="star5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1556924" y="4970199"/>
            <a:ext cx="682994" cy="981404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2092223" y="5555757"/>
            <a:ext cx="401813" cy="395847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Up Arrow 58"/>
          <p:cNvSpPr/>
          <p:nvPr/>
        </p:nvSpPr>
        <p:spPr>
          <a:xfrm>
            <a:off x="2270299" y="5222306"/>
            <a:ext cx="555802" cy="778445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Up Arrow 59"/>
          <p:cNvSpPr/>
          <p:nvPr/>
        </p:nvSpPr>
        <p:spPr>
          <a:xfrm>
            <a:off x="2615669" y="5555757"/>
            <a:ext cx="401813" cy="395847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9847804" y="805572"/>
            <a:ext cx="786653" cy="74701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6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68"/>
          <p:cNvSpPr txBox="1">
            <a:spLocks/>
          </p:cNvSpPr>
          <p:nvPr/>
        </p:nvSpPr>
        <p:spPr>
          <a:xfrm>
            <a:off x="6007469" y="2902674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9041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873711"/>
            <a:ext cx="2452528" cy="2452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E3E3E-8FD6-48AA-91D3-B4E1E40E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1"/>
            <a:ext cx="990600" cy="79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1981200" y="304800"/>
            <a:ext cx="8229600" cy="12154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prstTxWarp prst="textChevron">
              <a:avLst/>
            </a:prstTxWarp>
          </a:bodyPr>
          <a:lstStyle/>
          <a:p>
            <a:pPr algn="ctr" defTabSz="685800">
              <a:defRPr/>
            </a:pPr>
            <a:r>
              <a:rPr lang="en-US" sz="7200" b="1" kern="0" spc="38" dirty="0" err="1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7200" b="1" kern="0" spc="38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kern="0" spc="38" dirty="0" err="1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7200" b="1" kern="0" spc="38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kern="0" spc="38" dirty="0" err="1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7200" b="1" kern="0" spc="38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kern="0" spc="38" dirty="0" err="1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endParaRPr lang="en-US" sz="7200" b="1" kern="0" spc="38" dirty="0">
              <a:ln w="2857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905001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Facebooker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Facebook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phiền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thậm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 </a:t>
            </a:r>
          </a:p>
          <a:p>
            <a:pPr algn="just"/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?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4ABF28-D790-4359-9799-DBF792FE0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9800" y="860837"/>
            <a:ext cx="7772400" cy="5119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3754" y="1"/>
            <a:ext cx="4834145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05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405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405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Sắm</a:t>
            </a:r>
            <a:r>
              <a:rPr lang="en-US" sz="405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vai</a:t>
            </a:r>
            <a:endParaRPr lang="en-US" sz="405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4294588" y="1219201"/>
            <a:ext cx="3477813" cy="549953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0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hape 1"/>
          <p:cNvPicPr/>
          <p:nvPr/>
        </p:nvPicPr>
        <p:blipFill>
          <a:blip r:embed="rId4"/>
          <a:stretch/>
        </p:blipFill>
        <p:spPr>
          <a:xfrm>
            <a:off x="9389706" y="860836"/>
            <a:ext cx="1278294" cy="73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1FCEE-F98C-42F3-BB01-BBBE76EE8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00" l="10000" r="90000">
                        <a14:foregroundMark x1="57500" y1="19500" x2="57500" y2="19500"/>
                        <a14:foregroundMark x1="55000" y1="20000" x2="55000" y2="20000"/>
                        <a14:foregroundMark x1="61500" y1="23500" x2="61500" y2="23500"/>
                        <a14:foregroundMark x1="67500" y1="28000" x2="67500" y2="28000"/>
                        <a14:foregroundMark x1="48000" y1="19000" x2="48000" y2="19000"/>
                        <a14:foregroundMark x1="47500" y1="15500" x2="47500" y2="15500"/>
                        <a14:foregroundMark x1="48500" y1="13000" x2="48500" y2="13000"/>
                        <a14:foregroundMark x1="57000" y1="91000" x2="57000" y2="91000"/>
                        <a14:backgroundMark x1="26500" y1="21000" x2="26500" y2="21000"/>
                        <a14:backgroundMark x1="23000" y1="35500" x2="23000" y2="35500"/>
                        <a14:backgroundMark x1="23500" y1="32500" x2="23500" y2="32500"/>
                        <a14:backgroundMark x1="24500" y1="39000" x2="24500" y2="39000"/>
                        <a14:backgroundMark x1="23000" y1="47000" x2="23000" y2="47000"/>
                        <a14:backgroundMark x1="23000" y1="55500" x2="23000" y2="55500"/>
                        <a14:backgroundMark x1="23000" y1="52000" x2="23000" y2="52000"/>
                        <a14:backgroundMark x1="23500" y1="61000" x2="23500" y2="61000"/>
                        <a14:backgroundMark x1="23500" y1="65500" x2="23500" y2="65500"/>
                        <a14:backgroundMark x1="23500" y1="70000" x2="23500" y2="70000"/>
                        <a14:backgroundMark x1="23500" y1="73000" x2="23500" y2="73000"/>
                        <a14:backgroundMark x1="22500" y1="78500" x2="22500" y2="79500"/>
                        <a14:backgroundMark x1="22000" y1="87500" x2="22000" y2="87500"/>
                        <a14:backgroundMark x1="23500" y1="85500" x2="23500" y2="85500"/>
                        <a14:backgroundMark x1="77000" y1="55000" x2="77000" y2="55000"/>
                        <a14:backgroundMark x1="76000" y1="65000" x2="76000" y2="65000"/>
                        <a14:backgroundMark x1="76000" y1="71500" x2="76000" y2="71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600" y="4948410"/>
            <a:ext cx="190500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3548" y="1905000"/>
            <a:ext cx="52094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6C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T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Theo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000355" y="228601"/>
            <a:ext cx="6922058" cy="809259"/>
          </a:xfrm>
          <a:prstGeom prst="roundRect">
            <a:avLst/>
          </a:prstGeom>
          <a:solidFill>
            <a:srgbClr val="84D7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074888" y="2900022"/>
            <a:ext cx="5577462" cy="681379"/>
          </a:xfrm>
          <a:prstGeom prst="roundRect">
            <a:avLst/>
          </a:prstGeom>
          <a:solidFill>
            <a:srgbClr val="2D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074888" y="1295401"/>
            <a:ext cx="5577462" cy="681379"/>
          </a:xfrm>
          <a:prstGeom prst="roundRect">
            <a:avLst/>
          </a:prstGeom>
          <a:solidFill>
            <a:srgbClr val="2D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074888" y="2138022"/>
            <a:ext cx="5577462" cy="681379"/>
          </a:xfrm>
          <a:prstGeom prst="roundRect">
            <a:avLst/>
          </a:prstGeom>
          <a:solidFill>
            <a:srgbClr val="F6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091734" y="3674779"/>
            <a:ext cx="5577462" cy="681379"/>
          </a:xfrm>
          <a:prstGeom prst="roundRect">
            <a:avLst/>
          </a:prstGeom>
          <a:solidFill>
            <a:srgbClr val="F6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243776" y="1369244"/>
            <a:ext cx="732660" cy="641311"/>
            <a:chOff x="1110" y="2656"/>
            <a:chExt cx="1549" cy="135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2DB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3252644" y="2182355"/>
            <a:ext cx="732660" cy="641311"/>
            <a:chOff x="3174" y="2656"/>
            <a:chExt cx="1549" cy="1351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6A9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091734" y="1444823"/>
            <a:ext cx="52636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1600" dirty="0" err="1">
                <a:solidFill>
                  <a:schemeClr val="bg1"/>
                </a:solidFill>
              </a:rPr>
              <a:t>Vân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tích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cực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học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trên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lớp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và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làm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đầy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đủ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bài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tập</a:t>
            </a:r>
            <a:r>
              <a:rPr lang="en-US" sz="1600" dirty="0">
                <a:solidFill>
                  <a:schemeClr val="bg1"/>
                </a:solidFill>
              </a:rPr>
              <a:t> ở </a:t>
            </a:r>
            <a:r>
              <a:rPr lang="en-US" sz="1600" dirty="0" err="1">
                <a:solidFill>
                  <a:schemeClr val="bg1"/>
                </a:solidFill>
              </a:rPr>
              <a:t>nhà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3409438" y="1442392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124601" y="2182841"/>
            <a:ext cx="5527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1600" dirty="0" err="1"/>
              <a:t>Hưng</a:t>
            </a:r>
            <a:r>
              <a:rPr lang="en-US" sz="1600" dirty="0"/>
              <a:t> </a:t>
            </a:r>
            <a:r>
              <a:rPr lang="en-US" sz="1600" dirty="0" err="1"/>
              <a:t>chăm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môn</a:t>
            </a:r>
            <a:r>
              <a:rPr lang="en-US" sz="1600" dirty="0"/>
              <a:t> </a:t>
            </a:r>
            <a:r>
              <a:rPr lang="en-US" sz="1600" dirty="0" err="1"/>
              <a:t>yêu</a:t>
            </a:r>
            <a:r>
              <a:rPr lang="en-US" sz="1600" dirty="0"/>
              <a:t> </a:t>
            </a:r>
            <a:r>
              <a:rPr lang="en-US" sz="1600" dirty="0" err="1"/>
              <a:t>thích</a:t>
            </a:r>
            <a:r>
              <a:rPr lang="en-US" sz="1600" dirty="0"/>
              <a:t>, </a:t>
            </a:r>
            <a:r>
              <a:rPr lang="en-US" sz="1600" dirty="0" err="1"/>
              <a:t>còn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môn</a:t>
            </a:r>
            <a:r>
              <a:rPr lang="en-US" sz="1600" dirty="0"/>
              <a:t> </a:t>
            </a:r>
            <a:r>
              <a:rPr lang="en-US" sz="1600" dirty="0" err="1"/>
              <a:t>khác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phó</a:t>
            </a:r>
            <a:r>
              <a:rPr lang="en-US" sz="1600" dirty="0"/>
              <a:t>.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3401635" y="223942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prstClr val="white"/>
                </a:solidFill>
              </a:rPr>
              <a:t>B</a:t>
            </a:r>
          </a:p>
        </p:txBody>
      </p: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3228888" y="2895601"/>
            <a:ext cx="732660" cy="641311"/>
            <a:chOff x="1110" y="2656"/>
            <a:chExt cx="1549" cy="1351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1194" y="2736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2DB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3252644" y="3659531"/>
            <a:ext cx="732660" cy="641311"/>
            <a:chOff x="3174" y="2656"/>
            <a:chExt cx="1549" cy="1351"/>
          </a:xfrm>
        </p:grpSpPr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6A9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124601" y="3709461"/>
            <a:ext cx="5527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44546A"/>
              </a:buClr>
              <a:buNone/>
            </a:pPr>
            <a:r>
              <a:rPr lang="en-US" sz="1600" dirty="0" err="1"/>
              <a:t>Hà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giỏi</a:t>
            </a:r>
            <a:r>
              <a:rPr lang="en-US" sz="1600" dirty="0"/>
              <a:t> </a:t>
            </a:r>
            <a:r>
              <a:rPr lang="en-US" sz="1600" dirty="0" err="1"/>
              <a:t>nhưng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muốn</a:t>
            </a:r>
            <a:r>
              <a:rPr lang="en-US" sz="1600" dirty="0"/>
              <a:t>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tập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r>
              <a:rPr lang="en-US" sz="1600" dirty="0"/>
              <a:t>.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gray">
          <a:xfrm>
            <a:off x="3413410" y="3755437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prstClr val="white"/>
                </a:solidFill>
              </a:rPr>
              <a:t>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25" y="2765083"/>
            <a:ext cx="2282615" cy="171511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971800" y="304801"/>
            <a:ext cx="707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114801" y="2965963"/>
            <a:ext cx="5537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1600" dirty="0" err="1">
                <a:solidFill>
                  <a:schemeClr val="bg1"/>
                </a:solidFill>
              </a:rPr>
              <a:t>Lâm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chỉ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học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được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vào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buổi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tối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còn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buổi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chiều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thì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làm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việc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nhà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giúp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bố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mẹ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gray">
          <a:xfrm>
            <a:off x="3384049" y="2945272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prstClr val="white"/>
                </a:solidFill>
              </a:rPr>
              <a:t>C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561532" y="849036"/>
            <a:ext cx="641562" cy="60923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3229740" y="4419601"/>
            <a:ext cx="732660" cy="641311"/>
            <a:chOff x="1110" y="2656"/>
            <a:chExt cx="1549" cy="1351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2DB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602" y="5376937"/>
            <a:ext cx="5578323" cy="682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1" y="4483596"/>
            <a:ext cx="68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274" y="4499288"/>
            <a:ext cx="5578323" cy="68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415" y="5386979"/>
            <a:ext cx="749873" cy="6462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9439" y="5486401"/>
            <a:ext cx="39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1734" y="4495801"/>
            <a:ext cx="561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thỉnh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14800" y="5449670"/>
            <a:ext cx="5391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640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iCiel Cadena</vt:lpstr>
      <vt:lpstr>Tahoma</vt:lpstr>
      <vt:lpstr>Times New Roman</vt:lpstr>
      <vt:lpstr>第一PPT，www.1ppt.com</vt:lpstr>
      <vt:lpstr>3_第一PPT，www.1ppt.com</vt:lpstr>
      <vt:lpstr>4_第一PPT，www.1ppt.com</vt:lpstr>
      <vt:lpstr>24_Office Theme</vt:lpstr>
      <vt:lpstr>25_Office Theme</vt:lpstr>
      <vt:lpstr>26_Office Theme</vt:lpstr>
      <vt:lpstr>5_第一PPT，www.1ppt.com</vt:lpstr>
      <vt:lpstr>4_Office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114</cp:revision>
  <dcterms:created xsi:type="dcterms:W3CDTF">2021-04-18T07:45:22Z</dcterms:created>
  <dcterms:modified xsi:type="dcterms:W3CDTF">2026-04-19T03:33:44Z</dcterms:modified>
</cp:coreProperties>
</file>