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556" r:id="rId2"/>
    <p:sldMasterId id="2147488568" r:id="rId3"/>
  </p:sldMasterIdLst>
  <p:notesMasterIdLst>
    <p:notesMasterId r:id="rId13"/>
  </p:notesMasterIdLst>
  <p:sldIdLst>
    <p:sldId id="506" r:id="rId4"/>
    <p:sldId id="386" r:id="rId5"/>
    <p:sldId id="427" r:id="rId6"/>
    <p:sldId id="431" r:id="rId7"/>
    <p:sldId id="401" r:id="rId8"/>
    <p:sldId id="482" r:id="rId9"/>
    <p:sldId id="475" r:id="rId10"/>
    <p:sldId id="477" r:id="rId11"/>
    <p:sldId id="4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22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3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5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8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8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8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05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7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CC612FF-B9B8-4E40-BC70-C6DDA5504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07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9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7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7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9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0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2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2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96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4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5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1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04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32F-27AD-4901-812E-8330D5487512}" type="datetimeFigureOut">
              <a:rPr lang="en-US" smtClean="0"/>
              <a:t>19/04/2026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57" r:id="rId1"/>
    <p:sldLayoutId id="2147488558" r:id="rId2"/>
    <p:sldLayoutId id="2147488559" r:id="rId3"/>
    <p:sldLayoutId id="2147488560" r:id="rId4"/>
    <p:sldLayoutId id="2147488561" r:id="rId5"/>
    <p:sldLayoutId id="2147488562" r:id="rId6"/>
    <p:sldLayoutId id="2147488563" r:id="rId7"/>
    <p:sldLayoutId id="2147488564" r:id="rId8"/>
    <p:sldLayoutId id="2147488565" r:id="rId9"/>
    <p:sldLayoutId id="2147488566" r:id="rId10"/>
    <p:sldLayoutId id="2147488567" r:id="rId11"/>
    <p:sldLayoutId id="214748864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19-04-2026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9" r:id="rId1"/>
    <p:sldLayoutId id="2147488570" r:id="rId2"/>
    <p:sldLayoutId id="2147488571" r:id="rId3"/>
    <p:sldLayoutId id="2147488572" r:id="rId4"/>
    <p:sldLayoutId id="2147488573" r:id="rId5"/>
    <p:sldLayoutId id="2147488574" r:id="rId6"/>
    <p:sldLayoutId id="2147488575" r:id="rId7"/>
    <p:sldLayoutId id="2147488576" r:id="rId8"/>
    <p:sldLayoutId id="2147488577" r:id="rId9"/>
    <p:sldLayoutId id="2147488578" r:id="rId10"/>
    <p:sldLayoutId id="2147488579" r:id="rId11"/>
    <p:sldLayoutId id="21474885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25600" y="942108"/>
            <a:ext cx="80725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12:</a:t>
            </a:r>
            <a:r>
              <a:rPr lang="vi-VN" altLang="en-US" sz="6000" b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 32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QUYỀN TRẺ EM</a:t>
            </a:r>
            <a:endParaRPr lang="en-SG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543" y="3276390"/>
            <a:ext cx="5158628" cy="3089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6" y="3988368"/>
            <a:ext cx="3252157" cy="25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1176" y="769385"/>
            <a:ext cx="9893833" cy="5608283"/>
            <a:chOff x="1259802" y="248268"/>
            <a:chExt cx="9893833" cy="5608283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89325" y="1760932"/>
              <a:ext cx="3315855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b="1" dirty="0" err="1">
                  <a:solidFill>
                    <a:srgbClr val="0000FF"/>
                  </a:solidFill>
                  <a:latin typeface="#9Slide05 Fourth" panose="00000500000000000000" pitchFamily="2" charset="0"/>
                  <a:ea typeface="Helvetica Neue"/>
                  <a:cs typeface="Helvetica Neue"/>
                </a:rPr>
                <a:t>Bài</a:t>
              </a:r>
              <a:r>
                <a:rPr lang="en-US" altLang="en-US" sz="4400" b="1" dirty="0">
                  <a:solidFill>
                    <a:srgbClr val="0000FF"/>
                  </a:solidFill>
                  <a:latin typeface="#9Slide05 Fourth" panose="00000500000000000000" pitchFamily="2" charset="0"/>
                  <a:ea typeface="Helvetica Neue"/>
                  <a:cs typeface="Helvetica Neue"/>
                </a:rPr>
                <a:t> 12:</a:t>
              </a:r>
              <a:r>
                <a:rPr lang="en-US" altLang="en-US" sz="4400" b="1" dirty="0">
                  <a:solidFill>
                    <a:srgbClr val="FF0000"/>
                  </a:solidFill>
                  <a:latin typeface="#9Slide05 Fourth" panose="00000500000000000000" pitchFamily="2" charset="0"/>
                  <a:ea typeface="Helvetica Neue"/>
                  <a:cs typeface="Helvetica Neue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b="1" dirty="0">
                  <a:solidFill>
                    <a:srgbClr val="FF0000"/>
                  </a:solidFill>
                  <a:latin typeface="#9Slide05 Fourth" panose="00000500000000000000" pitchFamily="2" charset="0"/>
                  <a:ea typeface="Helvetica Neue"/>
                  <a:cs typeface="Helvetica Neue"/>
                </a:rPr>
                <a:t>QUYỀN TRẺ EM </a:t>
              </a:r>
              <a:endParaRPr lang="en-SG" altLang="en-US" sz="4400" b="1" dirty="0">
                <a:solidFill>
                  <a:srgbClr val="0000FF"/>
                </a:solidFill>
                <a:latin typeface="#9Slide05 Fourth" panose="00000500000000000000" pitchFamily="2" charset="0"/>
              </a:endParaRPr>
            </a:p>
          </p:txBody>
        </p: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98964" y="839926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38652" y="2622089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 dirty="0">
                  <a:solidFill>
                    <a:srgbClr val="0000FF"/>
                  </a:solidFill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III.</a:t>
              </a:r>
            </a:p>
            <a:p>
              <a:pPr algn="ctr">
                <a:defRPr/>
              </a:pPr>
              <a:r>
                <a:rPr lang="en-US" altLang="zh-CN" sz="3200" b="1" kern="0" dirty="0">
                  <a:solidFill>
                    <a:srgbClr val="0000FF"/>
                  </a:solidFill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LUYỆN TẬP</a:t>
              </a: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1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2242867" y="85124"/>
            <a:ext cx="8445261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F00E3249-ACD5-4D11-8D94-2D016D6532E8}"/>
              </a:ext>
            </a:extLst>
          </p:cNvPr>
          <p:cNvSpPr/>
          <p:nvPr/>
        </p:nvSpPr>
        <p:spPr>
          <a:xfrm>
            <a:off x="2335620" y="2262577"/>
            <a:ext cx="3478584" cy="1122423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24">
            <a:extLst>
              <a:ext uri="{FF2B5EF4-FFF2-40B4-BE49-F238E27FC236}">
                <a16:creationId xmlns:a16="http://schemas.microsoft.com/office/drawing/2014/main" id="{ED9BAAF3-BB42-469D-9A1D-E12DA3DD343C}"/>
              </a:ext>
            </a:extLst>
          </p:cNvPr>
          <p:cNvSpPr/>
          <p:nvPr/>
        </p:nvSpPr>
        <p:spPr>
          <a:xfrm>
            <a:off x="3027871" y="3941192"/>
            <a:ext cx="2122099" cy="2726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8FB1BB-BF64-4C78-AACA-84C9F97ED11A}"/>
              </a:ext>
            </a:extLst>
          </p:cNvPr>
          <p:cNvCxnSpPr>
            <a:cxnSpLocks/>
          </p:cNvCxnSpPr>
          <p:nvPr/>
        </p:nvCxnSpPr>
        <p:spPr>
          <a:xfrm>
            <a:off x="4074912" y="1434846"/>
            <a:ext cx="0" cy="827731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EAD728-281A-4CBC-B6CB-AC46CE78C29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074912" y="3385000"/>
            <a:ext cx="14009" cy="55619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: Rounded Corners 15">
            <a:extLst>
              <a:ext uri="{FF2B5EF4-FFF2-40B4-BE49-F238E27FC236}">
                <a16:creationId xmlns:a16="http://schemas.microsoft.com/office/drawing/2014/main" id="{F00E3249-ACD5-4D11-8D94-2D016D6532E8}"/>
              </a:ext>
            </a:extLst>
          </p:cNvPr>
          <p:cNvSpPr/>
          <p:nvPr/>
        </p:nvSpPr>
        <p:spPr>
          <a:xfrm>
            <a:off x="7819844" y="2262577"/>
            <a:ext cx="3295292" cy="1107257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777" y="3941193"/>
            <a:ext cx="1837427" cy="272657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9382268" y="3385000"/>
            <a:ext cx="3272" cy="556192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61016A-ACC6-42C5-A502-28ED3A37D021}"/>
              </a:ext>
            </a:extLst>
          </p:cNvPr>
          <p:cNvCxnSpPr>
            <a:cxnSpLocks/>
          </p:cNvCxnSpPr>
          <p:nvPr/>
        </p:nvCxnSpPr>
        <p:spPr>
          <a:xfrm flipH="1">
            <a:off x="9270125" y="1434846"/>
            <a:ext cx="11898" cy="827731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3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2242867" y="85124"/>
            <a:ext cx="8445261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F00E3249-ACD5-4D11-8D94-2D016D6532E8}"/>
              </a:ext>
            </a:extLst>
          </p:cNvPr>
          <p:cNvSpPr/>
          <p:nvPr/>
        </p:nvSpPr>
        <p:spPr>
          <a:xfrm>
            <a:off x="2473643" y="2257557"/>
            <a:ext cx="3478584" cy="1122423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24">
            <a:extLst>
              <a:ext uri="{FF2B5EF4-FFF2-40B4-BE49-F238E27FC236}">
                <a16:creationId xmlns:a16="http://schemas.microsoft.com/office/drawing/2014/main" id="{ED9BAAF3-BB42-469D-9A1D-E12DA3DD343C}"/>
              </a:ext>
            </a:extLst>
          </p:cNvPr>
          <p:cNvSpPr/>
          <p:nvPr/>
        </p:nvSpPr>
        <p:spPr>
          <a:xfrm>
            <a:off x="2406770" y="3941192"/>
            <a:ext cx="3286663" cy="27265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hòm thư góp ý </a:t>
            </a:r>
          </a:p>
          <a:p>
            <a:pPr marL="342900" indent="-342900">
              <a:buFontTx/>
              <a:buChar char="-"/>
            </a:pP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vi-VN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trường , lớp học dành cho trẻ khuyết tật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8FB1BB-BF64-4C78-AACA-84C9F97ED11A}"/>
              </a:ext>
            </a:extLst>
          </p:cNvPr>
          <p:cNvCxnSpPr>
            <a:cxnSpLocks/>
          </p:cNvCxnSpPr>
          <p:nvPr/>
        </p:nvCxnSpPr>
        <p:spPr>
          <a:xfrm>
            <a:off x="4074912" y="1434846"/>
            <a:ext cx="0" cy="827731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3969464" y="3385000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: Rounded Corners 15">
            <a:extLst>
              <a:ext uri="{FF2B5EF4-FFF2-40B4-BE49-F238E27FC236}">
                <a16:creationId xmlns:a16="http://schemas.microsoft.com/office/drawing/2014/main" id="{F00E3249-ACD5-4D11-8D94-2D016D6532E8}"/>
              </a:ext>
            </a:extLst>
          </p:cNvPr>
          <p:cNvSpPr/>
          <p:nvPr/>
        </p:nvSpPr>
        <p:spPr>
          <a:xfrm>
            <a:off x="7487728" y="2287916"/>
            <a:ext cx="3295292" cy="1107257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89" y="4022600"/>
            <a:ext cx="4718649" cy="25334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9270125" y="3395174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62314" y="4309306"/>
            <a:ext cx="48394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vắc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công ăn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ẻ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0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61016A-ACC6-42C5-A502-28ED3A37D021}"/>
              </a:ext>
            </a:extLst>
          </p:cNvPr>
          <p:cNvCxnSpPr>
            <a:cxnSpLocks/>
          </p:cNvCxnSpPr>
          <p:nvPr/>
        </p:nvCxnSpPr>
        <p:spPr>
          <a:xfrm flipH="1">
            <a:off x="9270125" y="1434846"/>
            <a:ext cx="11898" cy="827731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21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828800" y="766573"/>
            <a:ext cx="7991045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5454" y="-198316"/>
            <a:ext cx="1440259" cy="2112622"/>
          </a:xfrm>
          <a:prstGeom prst="rect">
            <a:avLst/>
          </a:prstGeom>
        </p:spPr>
      </p:pic>
      <p:pic>
        <p:nvPicPr>
          <p:cNvPr id="10" name="Shape 1"/>
          <p:cNvPicPr/>
          <p:nvPr/>
        </p:nvPicPr>
        <p:blipFill>
          <a:blip r:embed="rId3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880" y="1632565"/>
            <a:ext cx="1653119" cy="14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64" y="-376427"/>
            <a:ext cx="34056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041536" y="-61863"/>
            <a:ext cx="36653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2. 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05185"/>
              </p:ext>
            </p:extLst>
          </p:nvPr>
        </p:nvGraphicFramePr>
        <p:xfrm>
          <a:off x="802258" y="1632565"/>
          <a:ext cx="9357744" cy="509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56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828800" y="766573"/>
            <a:ext cx="7991045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5454" y="-198316"/>
            <a:ext cx="1440259" cy="2112622"/>
          </a:xfrm>
          <a:prstGeom prst="rect">
            <a:avLst/>
          </a:prstGeom>
        </p:spPr>
      </p:pic>
      <p:pic>
        <p:nvPicPr>
          <p:cNvPr id="10" name="Shape 1"/>
          <p:cNvPicPr/>
          <p:nvPr/>
        </p:nvPicPr>
        <p:blipFill>
          <a:blip r:embed="rId3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3880" y="1632565"/>
            <a:ext cx="1653119" cy="14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64" y="-376427"/>
            <a:ext cx="34056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041536" y="-61863"/>
            <a:ext cx="36653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2. 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2258" y="1632565"/>
          <a:ext cx="9357744" cy="509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56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5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artoon,campus,book,learn,knowledge,matchman,magnifier,school,textbox,hand  painted,brief stro… in 2021 | Happy new year text, Powerpoint presentation  design, School 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457864" y="543464"/>
            <a:ext cx="9459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565275" y="3602038"/>
            <a:ext cx="8812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z="2400" b="1" i="1" dirty="0" err="1"/>
              <a:t>Dạy</a:t>
            </a:r>
            <a:r>
              <a:rPr lang="en-US" sz="2400" b="1" i="1" dirty="0"/>
              <a:t> </a:t>
            </a:r>
            <a:r>
              <a:rPr lang="en-US" sz="2400" b="1" i="1" dirty="0" err="1"/>
              <a:t>nghề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trẻ</a:t>
            </a:r>
            <a:r>
              <a:rPr lang="en-US" sz="2400" b="1" i="1" dirty="0"/>
              <a:t> </a:t>
            </a:r>
            <a:r>
              <a:rPr lang="en-US" sz="2400" b="1" i="1" dirty="0" err="1"/>
              <a:t>mồ</a:t>
            </a:r>
            <a:r>
              <a:rPr lang="en-US" sz="2400" b="1" i="1" dirty="0"/>
              <a:t> </a:t>
            </a:r>
            <a:r>
              <a:rPr lang="en-US" sz="2400" b="1" i="1" dirty="0" err="1"/>
              <a:t>côi</a:t>
            </a:r>
            <a:r>
              <a:rPr lang="en-US" sz="2400" b="1" i="1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z="2400" b="1" i="1" dirty="0" err="1"/>
              <a:t>Mở</a:t>
            </a:r>
            <a:r>
              <a:rPr lang="en-US" sz="2400" b="1" i="1" dirty="0"/>
              <a:t> </a:t>
            </a:r>
            <a:r>
              <a:rPr lang="en-US" sz="2400" b="1" i="1" dirty="0" err="1"/>
              <a:t>trường</a:t>
            </a:r>
            <a:r>
              <a:rPr lang="en-US" sz="2400" b="1" i="1" dirty="0"/>
              <a:t> </a:t>
            </a:r>
            <a:r>
              <a:rPr lang="en-US" sz="2400" b="1" i="1" dirty="0" err="1"/>
              <a:t>lớp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trẻ</a:t>
            </a:r>
            <a:r>
              <a:rPr lang="en-US" sz="2400" b="1" i="1" dirty="0"/>
              <a:t> </a:t>
            </a:r>
            <a:r>
              <a:rPr lang="en-US" sz="2400" b="1" i="1" dirty="0" err="1"/>
              <a:t>em</a:t>
            </a:r>
            <a:r>
              <a:rPr lang="en-US" sz="2400" b="1" i="1" dirty="0"/>
              <a:t> </a:t>
            </a:r>
            <a:r>
              <a:rPr lang="en-US" sz="2400" b="1" i="1" dirty="0" err="1"/>
              <a:t>lang</a:t>
            </a:r>
            <a:r>
              <a:rPr lang="en-US" sz="2400" b="1" i="1" dirty="0"/>
              <a:t> thang </a:t>
            </a:r>
            <a:r>
              <a:rPr lang="en-US" sz="2400" b="1" i="1" dirty="0" err="1"/>
              <a:t>cơ</a:t>
            </a:r>
            <a:r>
              <a:rPr lang="en-US" sz="2400" b="1" i="1" dirty="0"/>
              <a:t> </a:t>
            </a:r>
            <a:r>
              <a:rPr lang="en-US" sz="2400" b="1" i="1" dirty="0" err="1"/>
              <a:t>nhỡ</a:t>
            </a:r>
            <a:r>
              <a:rPr lang="en-US" sz="2400" b="1" i="1" dirty="0"/>
              <a:t>, </a:t>
            </a:r>
            <a:r>
              <a:rPr lang="en-US" sz="2400" b="1" i="1" dirty="0" err="1"/>
              <a:t>trẻ</a:t>
            </a:r>
            <a:r>
              <a:rPr lang="en-US" sz="2400" b="1" i="1" dirty="0"/>
              <a:t> </a:t>
            </a:r>
            <a:r>
              <a:rPr lang="en-US" sz="2400" b="1" i="1" dirty="0" err="1"/>
              <a:t>em</a:t>
            </a:r>
            <a:r>
              <a:rPr lang="en-US" sz="2400" b="1" i="1" dirty="0"/>
              <a:t> </a:t>
            </a:r>
            <a:r>
              <a:rPr lang="en-US" sz="2400" b="1" i="1" dirty="0" err="1"/>
              <a:t>khuyết</a:t>
            </a:r>
            <a:r>
              <a:rPr lang="en-US" sz="2400" b="1" i="1" dirty="0"/>
              <a:t> </a:t>
            </a:r>
            <a:r>
              <a:rPr lang="en-US" sz="2400" b="1" i="1" dirty="0" err="1"/>
              <a:t>tật</a:t>
            </a:r>
            <a:endParaRPr lang="en-US" sz="2400" b="1" i="1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z="2400" b="1" i="1" dirty="0"/>
              <a:t> </a:t>
            </a:r>
            <a:r>
              <a:rPr lang="en-US" sz="2400" b="1" i="1" dirty="0" err="1"/>
              <a:t>Khám</a:t>
            </a:r>
            <a:r>
              <a:rPr lang="en-US" sz="2400" b="1" i="1" dirty="0"/>
              <a:t> </a:t>
            </a:r>
            <a:r>
              <a:rPr lang="en-US" sz="2400" b="1" i="1" dirty="0" err="1"/>
              <a:t>chữa</a:t>
            </a:r>
            <a:r>
              <a:rPr lang="en-US" sz="2400" b="1" i="1" dirty="0"/>
              <a:t> </a:t>
            </a:r>
            <a:r>
              <a:rPr lang="en-US" sz="2400" b="1" i="1" dirty="0" err="1"/>
              <a:t>bệnh</a:t>
            </a:r>
            <a:r>
              <a:rPr lang="en-US" sz="2400" b="1" i="1" dirty="0"/>
              <a:t> </a:t>
            </a:r>
            <a:r>
              <a:rPr lang="en-US" sz="2400" b="1" i="1" dirty="0" err="1"/>
              <a:t>miễn</a:t>
            </a:r>
            <a:r>
              <a:rPr lang="en-US" sz="2400" b="1" i="1" dirty="0"/>
              <a:t> </a:t>
            </a:r>
            <a:r>
              <a:rPr lang="en-US" sz="2400" b="1" i="1" dirty="0" err="1"/>
              <a:t>phí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trẻ</a:t>
            </a:r>
            <a:r>
              <a:rPr lang="en-US" sz="2400" b="1" i="1" dirty="0"/>
              <a:t> </a:t>
            </a:r>
            <a:r>
              <a:rPr lang="en-US" sz="2400" b="1" i="1" dirty="0" err="1"/>
              <a:t>em</a:t>
            </a:r>
            <a:r>
              <a:rPr lang="en-US" sz="2400" b="1" i="1" dirty="0"/>
              <a:t> </a:t>
            </a:r>
            <a:r>
              <a:rPr lang="en-US" sz="2400" b="1" i="1" dirty="0" err="1"/>
              <a:t>nghèo</a:t>
            </a:r>
            <a:r>
              <a:rPr lang="en-US" sz="2400" b="1" i="1" dirty="0"/>
              <a:t>, </a:t>
            </a:r>
            <a:r>
              <a:rPr lang="en-US" sz="2400" b="1" i="1" dirty="0" err="1"/>
              <a:t>phẫu</a:t>
            </a:r>
            <a:r>
              <a:rPr lang="en-US" sz="2400" b="1" i="1" dirty="0"/>
              <a:t> </a:t>
            </a:r>
            <a:r>
              <a:rPr lang="en-US" sz="2400" b="1" i="1" dirty="0" err="1"/>
              <a:t>thuật</a:t>
            </a:r>
            <a:r>
              <a:rPr lang="en-US" sz="2400" b="1" i="1" dirty="0"/>
              <a:t> </a:t>
            </a:r>
            <a:r>
              <a:rPr lang="en-US" sz="2400" b="1" i="1" dirty="0" err="1"/>
              <a:t>nụ</a:t>
            </a:r>
            <a:r>
              <a:rPr lang="en-US" sz="2400" b="1" i="1" dirty="0"/>
              <a:t> </a:t>
            </a:r>
            <a:r>
              <a:rPr lang="en-US" sz="2400" b="1" i="1" dirty="0" err="1"/>
              <a:t>cười</a:t>
            </a:r>
            <a:r>
              <a:rPr lang="en-US" sz="2400" b="1" i="1" dirty="0"/>
              <a:t>, </a:t>
            </a:r>
            <a:r>
              <a:rPr lang="en-US" sz="2400" b="1" i="1" dirty="0" err="1"/>
              <a:t>tim</a:t>
            </a:r>
            <a:r>
              <a:rPr lang="en-US" sz="2400" b="1" i="1" dirty="0"/>
              <a:t> </a:t>
            </a:r>
            <a:r>
              <a:rPr lang="en-US" sz="2400" b="1" i="1" dirty="0" err="1"/>
              <a:t>bẩm</a:t>
            </a:r>
            <a:r>
              <a:rPr lang="en-US" sz="2400" b="1" i="1" dirty="0"/>
              <a:t> </a:t>
            </a:r>
            <a:r>
              <a:rPr lang="en-US" sz="2400" b="1" i="1" dirty="0" err="1"/>
              <a:t>sinh</a:t>
            </a:r>
            <a:r>
              <a:rPr lang="en-US" sz="2400" b="1" i="1" dirty="0"/>
              <a:t> </a:t>
            </a:r>
            <a:r>
              <a:rPr lang="en-US" sz="2400" b="1" i="1" dirty="0" err="1"/>
              <a:t>miễn</a:t>
            </a:r>
            <a:r>
              <a:rPr lang="en-US" sz="2400" b="1" i="1" dirty="0"/>
              <a:t> </a:t>
            </a:r>
            <a:r>
              <a:rPr lang="en-US" sz="2400" b="1" i="1" dirty="0" err="1"/>
              <a:t>phí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trẻ</a:t>
            </a:r>
            <a:r>
              <a:rPr lang="en-US" sz="2400" b="1" i="1" dirty="0"/>
              <a:t> </a:t>
            </a:r>
            <a:r>
              <a:rPr lang="en-US" sz="2400" b="1" i="1" dirty="0" err="1"/>
              <a:t>em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6629" name="Shap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5" y="4763"/>
            <a:ext cx="1704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ẽ hoạt hình, khung phim hoạt hình trẻ em dễ thương, trẻ em, khu vực, nghệ  thuật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Shap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5" y="4763"/>
            <a:ext cx="1704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2649" y="3321170"/>
            <a:ext cx="85487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1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524000" y="6629400"/>
            <a:ext cx="9144000" cy="228600"/>
          </a:xfrm>
          <a:prstGeom prst="roundRect">
            <a:avLst>
              <a:gd name="adj" fmla="val 27917"/>
            </a:avLst>
          </a:prstGeom>
          <a:solidFill>
            <a:srgbClr val="3366FF"/>
          </a:solidFill>
          <a:ln w="9525" cmpd="sng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06434" y="509452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khuyết</a:t>
            </a:r>
            <a:r>
              <a:rPr lang="en-US" alt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tật</a:t>
            </a:r>
            <a: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  <a:t>.</a:t>
            </a:r>
            <a:endParaRPr lang="vi-VN" altLang="en-US" sz="40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Đắk Nông nỗ lực vượt khó giúp trẻ khuyết tật hòa nhập | Xã hội | Báo ảnh  Dân tộc và Miền nú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3" y="1528355"/>
            <a:ext cx="5043700" cy="35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ểm tra, đánh giá học sinh khuyết tật được thực hiện linh ho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8355"/>
            <a:ext cx="5111905" cy="35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9109</TotalTime>
  <Words>477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#9Slide05 Fourth</vt:lpstr>
      <vt:lpstr>Arial</vt:lpstr>
      <vt:lpstr>Calibri</vt:lpstr>
      <vt:lpstr>Calibri Light</vt:lpstr>
      <vt:lpstr>SVN-Vanilla Daisy Pro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275</cp:revision>
  <dcterms:created xsi:type="dcterms:W3CDTF">2021-06-28T15:32:15Z</dcterms:created>
  <dcterms:modified xsi:type="dcterms:W3CDTF">2026-04-19T03:45:21Z</dcterms:modified>
</cp:coreProperties>
</file>