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3" r:id="rId3"/>
    <p:sldId id="291" r:id="rId4"/>
    <p:sldId id="293" r:id="rId5"/>
    <p:sldId id="272" r:id="rId6"/>
    <p:sldId id="259" r:id="rId7"/>
    <p:sldId id="292" r:id="rId8"/>
    <p:sldId id="265" r:id="rId9"/>
    <p:sldId id="314" r:id="rId10"/>
    <p:sldId id="294" r:id="rId11"/>
    <p:sldId id="297" r:id="rId12"/>
    <p:sldId id="298" r:id="rId13"/>
    <p:sldId id="316" r:id="rId14"/>
    <p:sldId id="317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48" d="100"/>
          <a:sy n="48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1754E-14A5-3C4A-AE5A-E50FB173E392}" type="doc">
      <dgm:prSet loTypeId="urn:microsoft.com/office/officeart/2005/8/layout/hierarchy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1B2E1F-9C97-474F-A869-45055488C18E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ACBCF-1F42-0A41-BF01-128CD0E3DBB9}" type="par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0BECE-9654-B94B-9234-901D6725F1D7}" type="sib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36B85-89EA-BF4E-ADCC-B26195A8D611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3FD2-1410-934C-9B36-E1E62F132A4A}" type="parTrans" cxnId="{71A28051-3144-2943-A424-5B455B8CD062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6C9CE-82F3-B84B-A49B-57AA31D48922}" type="sibTrans" cxnId="{71A28051-3144-2943-A424-5B455B8CD0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DE8F0-A9DE-C046-AEC6-095CC2347E5D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18DA3-43F3-3541-9F7C-092301B1355C}" type="parTrans" cxnId="{E4ECE581-098A-B248-9023-568032F010DC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6CEA0-FCA2-9B40-A850-624F2AF7B821}" type="sibTrans" cxnId="{E4ECE581-098A-B248-9023-568032F010D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2C0E4-5E4B-D941-A586-0206E4DE1716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F18C9-E257-8E48-BF0B-925B22330509}" type="parTrans" cxnId="{DDB67D79-A49B-764F-99B4-3D381729110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E78D2-6865-9542-AE91-4738800AE8E4}" type="sibTrans" cxnId="{DDB67D79-A49B-764F-99B4-3D38172911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C792C-00B6-584D-AF9C-E54A91A10971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CE388-E9BE-0E49-B8D7-1D2D1B57A300}" type="parTrans" cxnId="{F1552331-E20B-064E-97AE-E5C81EC5E6E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D8B25-883E-2043-B38C-4210A7218753}" type="sibTrans" cxnId="{F1552331-E20B-064E-97AE-E5C81EC5E6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57FE0-0D76-4A47-A678-C096D64F5BB7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2A959-DC47-E445-96BD-22852300902B}" type="parTrans" cxnId="{9E5DAF7D-41F5-804C-AAC6-289CB86A0EB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4CF46-6E34-8047-954E-C8A664DC5C51}" type="sibTrans" cxnId="{9E5DAF7D-41F5-804C-AAC6-289CB86A0EB3}">
      <dgm:prSet/>
      <dgm:spPr/>
      <dgm:t>
        <a:bodyPr/>
        <a:lstStyle/>
        <a:p>
          <a:endParaRPr lang="en-US"/>
        </a:p>
      </dgm:t>
    </dgm:pt>
    <dgm:pt modelId="{1EC70686-4805-A446-B942-A0356408EFA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AAD79C5-F29B-4441-BD8D-A699695F994A}" type="parTrans" cxnId="{B5F62281-5211-CC48-B088-B6DE8E0E353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423A5-253C-1749-8740-816FF4BCB44F}" type="sibTrans" cxnId="{B5F62281-5211-CC48-B088-B6DE8E0E3533}">
      <dgm:prSet/>
      <dgm:spPr/>
      <dgm:t>
        <a:bodyPr/>
        <a:lstStyle/>
        <a:p>
          <a:endParaRPr lang="en-US"/>
        </a:p>
      </dgm:t>
    </dgm:pt>
    <dgm:pt modelId="{91E73A75-C1DE-7340-A3F4-A0974BCF789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128F6-49B0-3746-B452-B9E51988658C}" type="parTrans" cxnId="{923D8107-36EF-4248-8C00-80FEFFA73DF5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636C-2113-9942-8EDD-BC13BAB2431A}" type="sibTrans" cxnId="{923D8107-36EF-4248-8C00-80FEFFA73DF5}">
      <dgm:prSet/>
      <dgm:spPr/>
      <dgm:t>
        <a:bodyPr/>
        <a:lstStyle/>
        <a:p>
          <a:endParaRPr lang="en-US"/>
        </a:p>
      </dgm:t>
    </dgm:pt>
    <dgm:pt modelId="{81F10116-4993-4E28-BABE-B374B70218B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B5E19-3FC3-4767-9166-BD52F6303493}" type="parTrans" cxnId="{0DAFCBCC-66CD-4449-9177-67EF021598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A75B-62ED-4C09-B159-09F9FBA6AFD2}" type="sibTrans" cxnId="{0DAFCBCC-66CD-4449-9177-67EF02159853}">
      <dgm:prSet/>
      <dgm:spPr/>
      <dgm:t>
        <a:bodyPr/>
        <a:lstStyle/>
        <a:p>
          <a:endParaRPr lang="en-US"/>
        </a:p>
      </dgm:t>
    </dgm:pt>
    <dgm:pt modelId="{4A221A57-F641-9449-B4AD-03D227C5C3A8}" type="pres">
      <dgm:prSet presAssocID="{2001754E-14A5-3C4A-AE5A-E50FB173E3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7643B2-3902-5D4D-A274-62A2EFAAA5B3}" type="pres">
      <dgm:prSet presAssocID="{0D1B2E1F-9C97-474F-A869-45055488C18E}" presName="root1" presStyleCnt="0"/>
      <dgm:spPr/>
    </dgm:pt>
    <dgm:pt modelId="{B3A0BF42-3C5A-3A4D-B071-04D7599E3425}" type="pres">
      <dgm:prSet presAssocID="{0D1B2E1F-9C97-474F-A869-45055488C18E}" presName="LevelOneTextNode" presStyleLbl="node0" presStyleIdx="0" presStyleCnt="2" custScaleX="54760" custLinFactNeighborX="-41812" custLinFactNeighborY="0">
        <dgm:presLayoutVars>
          <dgm:chPref val="3"/>
        </dgm:presLayoutVars>
      </dgm:prSet>
      <dgm:spPr/>
    </dgm:pt>
    <dgm:pt modelId="{2506ABF5-E2B8-034D-A1CC-A39A27512D9B}" type="pres">
      <dgm:prSet presAssocID="{0D1B2E1F-9C97-474F-A869-45055488C18E}" presName="level2hierChild" presStyleCnt="0"/>
      <dgm:spPr/>
    </dgm:pt>
    <dgm:pt modelId="{421923A0-C419-9D4E-8C3A-3451B2C82995}" type="pres">
      <dgm:prSet presAssocID="{385F3FD2-1410-934C-9B36-E1E62F132A4A}" presName="conn2-1" presStyleLbl="parChTrans1D2" presStyleIdx="0" presStyleCnt="3"/>
      <dgm:spPr/>
    </dgm:pt>
    <dgm:pt modelId="{C30A5133-FDB7-114B-86A5-04DD505858B3}" type="pres">
      <dgm:prSet presAssocID="{385F3FD2-1410-934C-9B36-E1E62F132A4A}" presName="connTx" presStyleLbl="parChTrans1D2" presStyleIdx="0" presStyleCnt="3"/>
      <dgm:spPr/>
    </dgm:pt>
    <dgm:pt modelId="{6E39A780-0FB3-A243-B245-D4290C04770B}" type="pres">
      <dgm:prSet presAssocID="{9DC36B85-89EA-BF4E-ADCC-B26195A8D611}" presName="root2" presStyleCnt="0"/>
      <dgm:spPr/>
    </dgm:pt>
    <dgm:pt modelId="{9B4A47E4-2F4D-9349-8A09-CEECE2E8930A}" type="pres">
      <dgm:prSet presAssocID="{9DC36B85-89EA-BF4E-ADCC-B26195A8D611}" presName="LevelTwoTextNode" presStyleLbl="node2" presStyleIdx="0" presStyleCnt="3" custScaleX="54689" custScaleY="83692" custLinFactNeighborX="-10739" custLinFactNeighborY="-38140">
        <dgm:presLayoutVars>
          <dgm:chPref val="3"/>
        </dgm:presLayoutVars>
      </dgm:prSet>
      <dgm:spPr/>
    </dgm:pt>
    <dgm:pt modelId="{DCC2D487-34B8-BD4A-B956-070AC4C0566E}" type="pres">
      <dgm:prSet presAssocID="{9DC36B85-89EA-BF4E-ADCC-B26195A8D611}" presName="level3hierChild" presStyleCnt="0"/>
      <dgm:spPr/>
    </dgm:pt>
    <dgm:pt modelId="{BF3B1405-F0BE-284A-8C08-5A6736E634A6}" type="pres">
      <dgm:prSet presAssocID="{99118DA3-43F3-3541-9F7C-092301B1355C}" presName="conn2-1" presStyleLbl="parChTrans1D3" presStyleIdx="0" presStyleCnt="4"/>
      <dgm:spPr/>
    </dgm:pt>
    <dgm:pt modelId="{03248892-4BD8-8040-8CBD-D587717FD553}" type="pres">
      <dgm:prSet presAssocID="{99118DA3-43F3-3541-9F7C-092301B1355C}" presName="connTx" presStyleLbl="parChTrans1D3" presStyleIdx="0" presStyleCnt="4"/>
      <dgm:spPr/>
    </dgm:pt>
    <dgm:pt modelId="{F9CD22D8-1F2B-3344-8AB6-989B7F2F6ECC}" type="pres">
      <dgm:prSet presAssocID="{691DE8F0-A9DE-C046-AEC6-095CC2347E5D}" presName="root2" presStyleCnt="0"/>
      <dgm:spPr/>
    </dgm:pt>
    <dgm:pt modelId="{EA8B4B7B-1D03-1548-95A7-4C6A8B97C1E0}" type="pres">
      <dgm:prSet presAssocID="{691DE8F0-A9DE-C046-AEC6-095CC2347E5D}" presName="LevelTwoTextNode" presStyleLbl="node3" presStyleIdx="0" presStyleCnt="4" custScaleX="284458" custScaleY="67616" custLinFactNeighborX="-2377" custLinFactNeighborY="-52373">
        <dgm:presLayoutVars>
          <dgm:chPref val="3"/>
        </dgm:presLayoutVars>
      </dgm:prSet>
      <dgm:spPr/>
    </dgm:pt>
    <dgm:pt modelId="{990244CD-B761-7240-A8BF-39232A20DA1B}" type="pres">
      <dgm:prSet presAssocID="{691DE8F0-A9DE-C046-AEC6-095CC2347E5D}" presName="level3hierChild" presStyleCnt="0"/>
      <dgm:spPr/>
    </dgm:pt>
    <dgm:pt modelId="{ABDB4CBD-9784-3841-BD3F-ED8F15CDC6C8}" type="pres">
      <dgm:prSet presAssocID="{190F18C9-E257-8E48-BF0B-925B22330509}" presName="conn2-1" presStyleLbl="parChTrans1D2" presStyleIdx="1" presStyleCnt="3"/>
      <dgm:spPr/>
    </dgm:pt>
    <dgm:pt modelId="{30A80142-5627-FE44-A575-7AEF13159FC0}" type="pres">
      <dgm:prSet presAssocID="{190F18C9-E257-8E48-BF0B-925B22330509}" presName="connTx" presStyleLbl="parChTrans1D2" presStyleIdx="1" presStyleCnt="3"/>
      <dgm:spPr/>
    </dgm:pt>
    <dgm:pt modelId="{36B82511-BA22-0E4B-B237-6BEC79058CF4}" type="pres">
      <dgm:prSet presAssocID="{8FE2C0E4-5E4B-D941-A586-0206E4DE1716}" presName="root2" presStyleCnt="0"/>
      <dgm:spPr/>
    </dgm:pt>
    <dgm:pt modelId="{ED5B05AF-0FCB-A443-BBCB-45DAF2E8FCA5}" type="pres">
      <dgm:prSet presAssocID="{8FE2C0E4-5E4B-D941-A586-0206E4DE1716}" presName="LevelTwoTextNode" presStyleLbl="node2" presStyleIdx="1" presStyleCnt="3" custScaleX="52919" custLinFactNeighborX="-8122" custLinFactNeighborY="60923">
        <dgm:presLayoutVars>
          <dgm:chPref val="3"/>
        </dgm:presLayoutVars>
      </dgm:prSet>
      <dgm:spPr/>
    </dgm:pt>
    <dgm:pt modelId="{A669AFDF-33ED-7C41-BF21-8409B10869EF}" type="pres">
      <dgm:prSet presAssocID="{8FE2C0E4-5E4B-D941-A586-0206E4DE1716}" presName="level3hierChild" presStyleCnt="0"/>
      <dgm:spPr/>
    </dgm:pt>
    <dgm:pt modelId="{67DB5DC2-97A9-FC44-A135-8696BA7DAACE}" type="pres">
      <dgm:prSet presAssocID="{9AAD79C5-F29B-4441-BD8D-A699695F994A}" presName="conn2-1" presStyleLbl="parChTrans1D3" presStyleIdx="1" presStyleCnt="4"/>
      <dgm:spPr/>
    </dgm:pt>
    <dgm:pt modelId="{D8660ACA-2DCA-104F-B350-3B950CC86187}" type="pres">
      <dgm:prSet presAssocID="{9AAD79C5-F29B-4441-BD8D-A699695F994A}" presName="connTx" presStyleLbl="parChTrans1D3" presStyleIdx="1" presStyleCnt="4"/>
      <dgm:spPr/>
    </dgm:pt>
    <dgm:pt modelId="{BA21648E-3D10-4B42-A49C-B907B117A01A}" type="pres">
      <dgm:prSet presAssocID="{1EC70686-4805-A446-B942-A0356408EFAE}" presName="root2" presStyleCnt="0"/>
      <dgm:spPr/>
    </dgm:pt>
    <dgm:pt modelId="{60DAF780-700D-9448-86A3-D276F7ADE5E5}" type="pres">
      <dgm:prSet presAssocID="{1EC70686-4805-A446-B942-A0356408EFAE}" presName="LevelTwoTextNode" presStyleLbl="node3" presStyleIdx="1" presStyleCnt="4" custScaleX="290097" custScaleY="75632" custLinFactNeighborX="-3269" custLinFactNeighborY="1775">
        <dgm:presLayoutVars>
          <dgm:chPref val="3"/>
        </dgm:presLayoutVars>
      </dgm:prSet>
      <dgm:spPr/>
    </dgm:pt>
    <dgm:pt modelId="{E7952BC4-F80B-4B44-B12C-E48185608CEF}" type="pres">
      <dgm:prSet presAssocID="{1EC70686-4805-A446-B942-A0356408EFAE}" presName="level3hierChild" presStyleCnt="0"/>
      <dgm:spPr/>
    </dgm:pt>
    <dgm:pt modelId="{08F50C00-83F9-F94B-B36A-BA1308E7CDDF}" type="pres">
      <dgm:prSet presAssocID="{5EB128F6-49B0-3746-B452-B9E51988658C}" presName="conn2-1" presStyleLbl="parChTrans1D3" presStyleIdx="2" presStyleCnt="4"/>
      <dgm:spPr/>
    </dgm:pt>
    <dgm:pt modelId="{E1AA6517-8B68-6C4A-9902-F15C89D2022B}" type="pres">
      <dgm:prSet presAssocID="{5EB128F6-49B0-3746-B452-B9E51988658C}" presName="connTx" presStyleLbl="parChTrans1D3" presStyleIdx="2" presStyleCnt="4"/>
      <dgm:spPr/>
    </dgm:pt>
    <dgm:pt modelId="{7F6AF378-C075-C74D-9E94-6595655160C7}" type="pres">
      <dgm:prSet presAssocID="{91E73A75-C1DE-7340-A3F4-A0974BCF789E}" presName="root2" presStyleCnt="0"/>
      <dgm:spPr/>
    </dgm:pt>
    <dgm:pt modelId="{43A1AEE4-09EE-EE45-9B9F-5CFDD4A8E35A}" type="pres">
      <dgm:prSet presAssocID="{91E73A75-C1DE-7340-A3F4-A0974BCF789E}" presName="LevelTwoTextNode" presStyleLbl="node3" presStyleIdx="2" presStyleCnt="4" custScaleX="290590" custScaleY="70440" custLinFactNeighborX="-3269" custLinFactNeighborY="5713">
        <dgm:presLayoutVars>
          <dgm:chPref val="3"/>
        </dgm:presLayoutVars>
      </dgm:prSet>
      <dgm:spPr/>
    </dgm:pt>
    <dgm:pt modelId="{B452FC66-6D77-7041-AF29-B1892C9916C2}" type="pres">
      <dgm:prSet presAssocID="{91E73A75-C1DE-7340-A3F4-A0974BCF789E}" presName="level3hierChild" presStyleCnt="0"/>
      <dgm:spPr/>
    </dgm:pt>
    <dgm:pt modelId="{31B01C8B-4D94-4549-A9D7-C62737BD0C03}" type="pres">
      <dgm:prSet presAssocID="{F5A2A959-DC47-E445-96BD-22852300902B}" presName="conn2-1" presStyleLbl="parChTrans1D2" presStyleIdx="2" presStyleCnt="3"/>
      <dgm:spPr/>
    </dgm:pt>
    <dgm:pt modelId="{6A06398B-7020-0244-9098-4CCBBBAFD867}" type="pres">
      <dgm:prSet presAssocID="{F5A2A959-DC47-E445-96BD-22852300902B}" presName="connTx" presStyleLbl="parChTrans1D2" presStyleIdx="2" presStyleCnt="3"/>
      <dgm:spPr/>
    </dgm:pt>
    <dgm:pt modelId="{168D5EE1-519E-1B41-8C12-798ECC8669EE}" type="pres">
      <dgm:prSet presAssocID="{43157FE0-0D76-4A47-A678-C096D64F5BB7}" presName="root2" presStyleCnt="0"/>
      <dgm:spPr/>
    </dgm:pt>
    <dgm:pt modelId="{D798D072-73DE-9241-9C0F-8AFE2AC9A6C1}" type="pres">
      <dgm:prSet presAssocID="{43157FE0-0D76-4A47-A678-C096D64F5BB7}" presName="LevelTwoTextNode" presStyleLbl="node2" presStyleIdx="2" presStyleCnt="3" custScaleX="54825" custLinFactY="15020" custLinFactNeighborX="-4750" custLinFactNeighborY="100000">
        <dgm:presLayoutVars>
          <dgm:chPref val="3"/>
        </dgm:presLayoutVars>
      </dgm:prSet>
      <dgm:spPr/>
    </dgm:pt>
    <dgm:pt modelId="{684F216C-1411-8741-B05A-F257F3749A2B}" type="pres">
      <dgm:prSet presAssocID="{43157FE0-0D76-4A47-A678-C096D64F5BB7}" presName="level3hierChild" presStyleCnt="0"/>
      <dgm:spPr/>
    </dgm:pt>
    <dgm:pt modelId="{3B984088-352F-544A-89B0-52F77D75A193}" type="pres">
      <dgm:prSet presAssocID="{C44CE388-E9BE-0E49-B8D7-1D2D1B57A300}" presName="conn2-1" presStyleLbl="parChTrans1D3" presStyleIdx="3" presStyleCnt="4"/>
      <dgm:spPr/>
    </dgm:pt>
    <dgm:pt modelId="{43662EDD-6DD9-1C49-AC16-77D17015F77D}" type="pres">
      <dgm:prSet presAssocID="{C44CE388-E9BE-0E49-B8D7-1D2D1B57A300}" presName="connTx" presStyleLbl="parChTrans1D3" presStyleIdx="3" presStyleCnt="4"/>
      <dgm:spPr/>
    </dgm:pt>
    <dgm:pt modelId="{880C5B00-0659-E14D-A3CA-651FAC5777A0}" type="pres">
      <dgm:prSet presAssocID="{8AEC792C-00B6-584D-AF9C-E54A91A10971}" presName="root2" presStyleCnt="0"/>
      <dgm:spPr/>
    </dgm:pt>
    <dgm:pt modelId="{20D05B80-7EFF-8544-AB53-FF176AC91A74}" type="pres">
      <dgm:prSet presAssocID="{8AEC792C-00B6-584D-AF9C-E54A91A10971}" presName="LevelTwoTextNode" presStyleLbl="node3" presStyleIdx="3" presStyleCnt="4" custScaleX="283823" custScaleY="62843" custLinFactY="36823" custLinFactNeighborX="1002" custLinFactNeighborY="100000">
        <dgm:presLayoutVars>
          <dgm:chPref val="3"/>
        </dgm:presLayoutVars>
      </dgm:prSet>
      <dgm:spPr/>
    </dgm:pt>
    <dgm:pt modelId="{8F21CB22-10DB-4444-A28D-1B7A142F34EB}" type="pres">
      <dgm:prSet presAssocID="{8AEC792C-00B6-584D-AF9C-E54A91A10971}" presName="level3hierChild" presStyleCnt="0"/>
      <dgm:spPr/>
    </dgm:pt>
    <dgm:pt modelId="{FCCBCA42-DEE2-484B-B2E6-0CDC30EBA519}" type="pres">
      <dgm:prSet presAssocID="{81F10116-4993-4E28-BABE-B374B70218B2}" presName="root1" presStyleCnt="0"/>
      <dgm:spPr/>
    </dgm:pt>
    <dgm:pt modelId="{84759772-4B56-4182-A919-A3AE1B2B1B78}" type="pres">
      <dgm:prSet presAssocID="{81F10116-4993-4E28-BABE-B374B70218B2}" presName="LevelOneTextNode" presStyleLbl="node0" presStyleIdx="1" presStyleCnt="2" custScaleX="295900" custScaleY="59168" custLinFactX="82686" custLinFactNeighborX="100000" custLinFactNeighborY="-66796">
        <dgm:presLayoutVars>
          <dgm:chPref val="3"/>
        </dgm:presLayoutVars>
      </dgm:prSet>
      <dgm:spPr/>
    </dgm:pt>
    <dgm:pt modelId="{1E09CA62-27AE-45DB-9836-B04AEAE29459}" type="pres">
      <dgm:prSet presAssocID="{81F10116-4993-4E28-BABE-B374B70218B2}" presName="level2hierChild" presStyleCnt="0"/>
      <dgm:spPr/>
    </dgm:pt>
  </dgm:ptLst>
  <dgm:cxnLst>
    <dgm:cxn modelId="{923D8107-36EF-4248-8C00-80FEFFA73DF5}" srcId="{8FE2C0E4-5E4B-D941-A586-0206E4DE1716}" destId="{91E73A75-C1DE-7340-A3F4-A0974BCF789E}" srcOrd="1" destOrd="0" parTransId="{5EB128F6-49B0-3746-B452-B9E51988658C}" sibTransId="{66C7636C-2113-9942-8EDD-BC13BAB2431A}"/>
    <dgm:cxn modelId="{7DF42110-7131-D24C-869A-E0366C6694BB}" type="presOf" srcId="{9AAD79C5-F29B-4441-BD8D-A699695F994A}" destId="{D8660ACA-2DCA-104F-B350-3B950CC86187}" srcOrd="1" destOrd="0" presId="urn:microsoft.com/office/officeart/2005/8/layout/hierarchy2"/>
    <dgm:cxn modelId="{7CEBA011-4983-E24C-904B-1F4EED08AF40}" type="presOf" srcId="{691DE8F0-A9DE-C046-AEC6-095CC2347E5D}" destId="{EA8B4B7B-1D03-1548-95A7-4C6A8B97C1E0}" srcOrd="0" destOrd="0" presId="urn:microsoft.com/office/officeart/2005/8/layout/hierarchy2"/>
    <dgm:cxn modelId="{92FBFC15-7BB5-854F-B4D6-CF0882D1AFE4}" type="presOf" srcId="{385F3FD2-1410-934C-9B36-E1E62F132A4A}" destId="{421923A0-C419-9D4E-8C3A-3451B2C82995}" srcOrd="0" destOrd="0" presId="urn:microsoft.com/office/officeart/2005/8/layout/hierarchy2"/>
    <dgm:cxn modelId="{2571961C-9B16-5047-9998-54627252FE04}" type="presOf" srcId="{99118DA3-43F3-3541-9F7C-092301B1355C}" destId="{03248892-4BD8-8040-8CBD-D587717FD553}" srcOrd="1" destOrd="0" presId="urn:microsoft.com/office/officeart/2005/8/layout/hierarchy2"/>
    <dgm:cxn modelId="{F1552331-E20B-064E-97AE-E5C81EC5E6EA}" srcId="{43157FE0-0D76-4A47-A678-C096D64F5BB7}" destId="{8AEC792C-00B6-584D-AF9C-E54A91A10971}" srcOrd="0" destOrd="0" parTransId="{C44CE388-E9BE-0E49-B8D7-1D2D1B57A300}" sibTransId="{389D8B25-883E-2043-B38C-4210A7218753}"/>
    <dgm:cxn modelId="{21062A35-DD39-E34D-93BD-8EA6A70AA6A3}" type="presOf" srcId="{F5A2A959-DC47-E445-96BD-22852300902B}" destId="{6A06398B-7020-0244-9098-4CCBBBAFD867}" srcOrd="1" destOrd="0" presId="urn:microsoft.com/office/officeart/2005/8/layout/hierarchy2"/>
    <dgm:cxn modelId="{5431A53D-A222-0F42-A0A7-1100DBEDF8CA}" type="presOf" srcId="{43157FE0-0D76-4A47-A678-C096D64F5BB7}" destId="{D798D072-73DE-9241-9C0F-8AFE2AC9A6C1}" srcOrd="0" destOrd="0" presId="urn:microsoft.com/office/officeart/2005/8/layout/hierarchy2"/>
    <dgm:cxn modelId="{D19C085C-37FB-7E44-8B0D-A3C2BDFECCF8}" type="presOf" srcId="{C44CE388-E9BE-0E49-B8D7-1D2D1B57A300}" destId="{3B984088-352F-544A-89B0-52F77D75A193}" srcOrd="0" destOrd="0" presId="urn:microsoft.com/office/officeart/2005/8/layout/hierarchy2"/>
    <dgm:cxn modelId="{F871DD5D-8F13-9F4C-8F28-1131BF356A22}" type="presOf" srcId="{F5A2A959-DC47-E445-96BD-22852300902B}" destId="{31B01C8B-4D94-4549-A9D7-C62737BD0C03}" srcOrd="0" destOrd="0" presId="urn:microsoft.com/office/officeart/2005/8/layout/hierarchy2"/>
    <dgm:cxn modelId="{21CA0D63-2611-7946-A545-744E44592C55}" type="presOf" srcId="{9DC36B85-89EA-BF4E-ADCC-B26195A8D611}" destId="{9B4A47E4-2F4D-9349-8A09-CEECE2E8930A}" srcOrd="0" destOrd="0" presId="urn:microsoft.com/office/officeart/2005/8/layout/hierarchy2"/>
    <dgm:cxn modelId="{7341FB63-3FE3-F84F-B93A-B5615944B3AB}" srcId="{2001754E-14A5-3C4A-AE5A-E50FB173E392}" destId="{0D1B2E1F-9C97-474F-A869-45055488C18E}" srcOrd="0" destOrd="0" parTransId="{26CACBCF-1F42-0A41-BF01-128CD0E3DBB9}" sibTransId="{B110BECE-9654-B94B-9234-901D6725F1D7}"/>
    <dgm:cxn modelId="{257F4D49-06F3-9744-BAC5-F66253A139C9}" type="presOf" srcId="{91E73A75-C1DE-7340-A3F4-A0974BCF789E}" destId="{43A1AEE4-09EE-EE45-9B9F-5CFDD4A8E35A}" srcOrd="0" destOrd="0" presId="urn:microsoft.com/office/officeart/2005/8/layout/hierarchy2"/>
    <dgm:cxn modelId="{4EDB3B6A-6DBF-452A-B097-441905E4F4E8}" type="presOf" srcId="{81F10116-4993-4E28-BABE-B374B70218B2}" destId="{84759772-4B56-4182-A919-A3AE1B2B1B78}" srcOrd="0" destOrd="0" presId="urn:microsoft.com/office/officeart/2005/8/layout/hierarchy2"/>
    <dgm:cxn modelId="{71A28051-3144-2943-A424-5B455B8CD062}" srcId="{0D1B2E1F-9C97-474F-A869-45055488C18E}" destId="{9DC36B85-89EA-BF4E-ADCC-B26195A8D611}" srcOrd="0" destOrd="0" parTransId="{385F3FD2-1410-934C-9B36-E1E62F132A4A}" sibTransId="{3136C9CE-82F3-B84B-A49B-57AA31D48922}"/>
    <dgm:cxn modelId="{B1558C73-05CF-9340-B937-06869A420BC7}" type="presOf" srcId="{190F18C9-E257-8E48-BF0B-925B22330509}" destId="{ABDB4CBD-9784-3841-BD3F-ED8F15CDC6C8}" srcOrd="0" destOrd="0" presId="urn:microsoft.com/office/officeart/2005/8/layout/hierarchy2"/>
    <dgm:cxn modelId="{B9BD7774-F718-7E45-B8CA-831675A26760}" type="presOf" srcId="{1EC70686-4805-A446-B942-A0356408EFAE}" destId="{60DAF780-700D-9448-86A3-D276F7ADE5E5}" srcOrd="0" destOrd="0" presId="urn:microsoft.com/office/officeart/2005/8/layout/hierarchy2"/>
    <dgm:cxn modelId="{DDB67D79-A49B-764F-99B4-3D381729110A}" srcId="{0D1B2E1F-9C97-474F-A869-45055488C18E}" destId="{8FE2C0E4-5E4B-D941-A586-0206E4DE1716}" srcOrd="1" destOrd="0" parTransId="{190F18C9-E257-8E48-BF0B-925B22330509}" sibTransId="{F63E78D2-6865-9542-AE91-4738800AE8E4}"/>
    <dgm:cxn modelId="{9E5DAF7D-41F5-804C-AAC6-289CB86A0EB3}" srcId="{0D1B2E1F-9C97-474F-A869-45055488C18E}" destId="{43157FE0-0D76-4A47-A678-C096D64F5BB7}" srcOrd="2" destOrd="0" parTransId="{F5A2A959-DC47-E445-96BD-22852300902B}" sibTransId="{F384CF46-6E34-8047-954E-C8A664DC5C51}"/>
    <dgm:cxn modelId="{1465F77E-B555-C94A-90FB-D5EF64D0DD07}" type="presOf" srcId="{0D1B2E1F-9C97-474F-A869-45055488C18E}" destId="{B3A0BF42-3C5A-3A4D-B071-04D7599E3425}" srcOrd="0" destOrd="0" presId="urn:microsoft.com/office/officeart/2005/8/layout/hierarchy2"/>
    <dgm:cxn modelId="{B5F62281-5211-CC48-B088-B6DE8E0E3533}" srcId="{8FE2C0E4-5E4B-D941-A586-0206E4DE1716}" destId="{1EC70686-4805-A446-B942-A0356408EFAE}" srcOrd="0" destOrd="0" parTransId="{9AAD79C5-F29B-4441-BD8D-A699695F994A}" sibTransId="{8B6423A5-253C-1749-8740-816FF4BCB44F}"/>
    <dgm:cxn modelId="{E4ECE581-098A-B248-9023-568032F010DC}" srcId="{9DC36B85-89EA-BF4E-ADCC-B26195A8D611}" destId="{691DE8F0-A9DE-C046-AEC6-095CC2347E5D}" srcOrd="0" destOrd="0" parTransId="{99118DA3-43F3-3541-9F7C-092301B1355C}" sibTransId="{12A6CEA0-FCA2-9B40-A850-624F2AF7B821}"/>
    <dgm:cxn modelId="{9A9A6A8F-A74E-CC4E-A5DE-98746BB9BE3F}" type="presOf" srcId="{2001754E-14A5-3C4A-AE5A-E50FB173E392}" destId="{4A221A57-F641-9449-B4AD-03D227C5C3A8}" srcOrd="0" destOrd="0" presId="urn:microsoft.com/office/officeart/2005/8/layout/hierarchy2"/>
    <dgm:cxn modelId="{24C42C94-4D08-C54C-BD5A-C4B75B91E6B0}" type="presOf" srcId="{C44CE388-E9BE-0E49-B8D7-1D2D1B57A300}" destId="{43662EDD-6DD9-1C49-AC16-77D17015F77D}" srcOrd="1" destOrd="0" presId="urn:microsoft.com/office/officeart/2005/8/layout/hierarchy2"/>
    <dgm:cxn modelId="{ECAE199F-8C2E-C543-9331-325ACA3F7A11}" type="presOf" srcId="{5EB128F6-49B0-3746-B452-B9E51988658C}" destId="{E1AA6517-8B68-6C4A-9902-F15C89D2022B}" srcOrd="1" destOrd="0" presId="urn:microsoft.com/office/officeart/2005/8/layout/hierarchy2"/>
    <dgm:cxn modelId="{F23681C0-1447-A949-8052-112CB0879256}" type="presOf" srcId="{9AAD79C5-F29B-4441-BD8D-A699695F994A}" destId="{67DB5DC2-97A9-FC44-A135-8696BA7DAACE}" srcOrd="0" destOrd="0" presId="urn:microsoft.com/office/officeart/2005/8/layout/hierarchy2"/>
    <dgm:cxn modelId="{0DAFCBCC-66CD-4449-9177-67EF02159853}" srcId="{2001754E-14A5-3C4A-AE5A-E50FB173E392}" destId="{81F10116-4993-4E28-BABE-B374B70218B2}" srcOrd="1" destOrd="0" parTransId="{F32B5E19-3FC3-4767-9166-BD52F6303493}" sibTransId="{9845A75B-62ED-4C09-B159-09F9FBA6AFD2}"/>
    <dgm:cxn modelId="{956C0CCE-2F1D-D440-A59D-76446A6D9AD3}" type="presOf" srcId="{190F18C9-E257-8E48-BF0B-925B22330509}" destId="{30A80142-5627-FE44-A575-7AEF13159FC0}" srcOrd="1" destOrd="0" presId="urn:microsoft.com/office/officeart/2005/8/layout/hierarchy2"/>
    <dgm:cxn modelId="{6A79D3D9-48BF-CF4A-9DE5-D788A4F33B7D}" type="presOf" srcId="{99118DA3-43F3-3541-9F7C-092301B1355C}" destId="{BF3B1405-F0BE-284A-8C08-5A6736E634A6}" srcOrd="0" destOrd="0" presId="urn:microsoft.com/office/officeart/2005/8/layout/hierarchy2"/>
    <dgm:cxn modelId="{F3B77ADE-D30C-AB4D-8F27-AC67FB022B06}" type="presOf" srcId="{385F3FD2-1410-934C-9B36-E1E62F132A4A}" destId="{C30A5133-FDB7-114B-86A5-04DD505858B3}" srcOrd="1" destOrd="0" presId="urn:microsoft.com/office/officeart/2005/8/layout/hierarchy2"/>
    <dgm:cxn modelId="{66DD8AE3-3F56-0747-B473-E0408CE51669}" type="presOf" srcId="{8AEC792C-00B6-584D-AF9C-E54A91A10971}" destId="{20D05B80-7EFF-8544-AB53-FF176AC91A74}" srcOrd="0" destOrd="0" presId="urn:microsoft.com/office/officeart/2005/8/layout/hierarchy2"/>
    <dgm:cxn modelId="{EFF637E5-174C-3B49-8434-662AAC91449D}" type="presOf" srcId="{8FE2C0E4-5E4B-D941-A586-0206E4DE1716}" destId="{ED5B05AF-0FCB-A443-BBCB-45DAF2E8FCA5}" srcOrd="0" destOrd="0" presId="urn:microsoft.com/office/officeart/2005/8/layout/hierarchy2"/>
    <dgm:cxn modelId="{C1F3ACEE-1EC3-0E49-8BB8-BFD637128F44}" type="presOf" srcId="{5EB128F6-49B0-3746-B452-B9E51988658C}" destId="{08F50C00-83F9-F94B-B36A-BA1308E7CDDF}" srcOrd="0" destOrd="0" presId="urn:microsoft.com/office/officeart/2005/8/layout/hierarchy2"/>
    <dgm:cxn modelId="{F8CA1BE4-022C-DF45-B00A-8B0D4006802C}" type="presParOf" srcId="{4A221A57-F641-9449-B4AD-03D227C5C3A8}" destId="{297643B2-3902-5D4D-A274-62A2EFAAA5B3}" srcOrd="0" destOrd="0" presId="urn:microsoft.com/office/officeart/2005/8/layout/hierarchy2"/>
    <dgm:cxn modelId="{8CE7E6F8-3195-E644-BEFA-B4A9635FC20D}" type="presParOf" srcId="{297643B2-3902-5D4D-A274-62A2EFAAA5B3}" destId="{B3A0BF42-3C5A-3A4D-B071-04D7599E3425}" srcOrd="0" destOrd="0" presId="urn:microsoft.com/office/officeart/2005/8/layout/hierarchy2"/>
    <dgm:cxn modelId="{F1E67BB4-6985-084E-91C7-05FC0D5E4126}" type="presParOf" srcId="{297643B2-3902-5D4D-A274-62A2EFAAA5B3}" destId="{2506ABF5-E2B8-034D-A1CC-A39A27512D9B}" srcOrd="1" destOrd="0" presId="urn:microsoft.com/office/officeart/2005/8/layout/hierarchy2"/>
    <dgm:cxn modelId="{39C08A12-B789-074F-83C0-6307AB133F2D}" type="presParOf" srcId="{2506ABF5-E2B8-034D-A1CC-A39A27512D9B}" destId="{421923A0-C419-9D4E-8C3A-3451B2C82995}" srcOrd="0" destOrd="0" presId="urn:microsoft.com/office/officeart/2005/8/layout/hierarchy2"/>
    <dgm:cxn modelId="{13BE16F5-E76A-B34B-92B2-0488599FAF14}" type="presParOf" srcId="{421923A0-C419-9D4E-8C3A-3451B2C82995}" destId="{C30A5133-FDB7-114B-86A5-04DD505858B3}" srcOrd="0" destOrd="0" presId="urn:microsoft.com/office/officeart/2005/8/layout/hierarchy2"/>
    <dgm:cxn modelId="{5235BE39-93AF-2441-BBA5-5F8122E87A0E}" type="presParOf" srcId="{2506ABF5-E2B8-034D-A1CC-A39A27512D9B}" destId="{6E39A780-0FB3-A243-B245-D4290C04770B}" srcOrd="1" destOrd="0" presId="urn:microsoft.com/office/officeart/2005/8/layout/hierarchy2"/>
    <dgm:cxn modelId="{73D4D67F-4AEA-E14E-BDB0-BC8FD5F10070}" type="presParOf" srcId="{6E39A780-0FB3-A243-B245-D4290C04770B}" destId="{9B4A47E4-2F4D-9349-8A09-CEECE2E8930A}" srcOrd="0" destOrd="0" presId="urn:microsoft.com/office/officeart/2005/8/layout/hierarchy2"/>
    <dgm:cxn modelId="{F0206C5C-9FA6-D042-B117-670F8D503793}" type="presParOf" srcId="{6E39A780-0FB3-A243-B245-D4290C04770B}" destId="{DCC2D487-34B8-BD4A-B956-070AC4C0566E}" srcOrd="1" destOrd="0" presId="urn:microsoft.com/office/officeart/2005/8/layout/hierarchy2"/>
    <dgm:cxn modelId="{5BB1EE4E-47E7-6B48-B251-9AC1605A678D}" type="presParOf" srcId="{DCC2D487-34B8-BD4A-B956-070AC4C0566E}" destId="{BF3B1405-F0BE-284A-8C08-5A6736E634A6}" srcOrd="0" destOrd="0" presId="urn:microsoft.com/office/officeart/2005/8/layout/hierarchy2"/>
    <dgm:cxn modelId="{C1F48FBD-7A19-9940-867D-B3CD0A380CBF}" type="presParOf" srcId="{BF3B1405-F0BE-284A-8C08-5A6736E634A6}" destId="{03248892-4BD8-8040-8CBD-D587717FD553}" srcOrd="0" destOrd="0" presId="urn:microsoft.com/office/officeart/2005/8/layout/hierarchy2"/>
    <dgm:cxn modelId="{1F9B86C7-D7A0-2E49-855D-F73CF8FA710B}" type="presParOf" srcId="{DCC2D487-34B8-BD4A-B956-070AC4C0566E}" destId="{F9CD22D8-1F2B-3344-8AB6-989B7F2F6ECC}" srcOrd="1" destOrd="0" presId="urn:microsoft.com/office/officeart/2005/8/layout/hierarchy2"/>
    <dgm:cxn modelId="{91EE1F32-4B5E-814D-9596-482005726E85}" type="presParOf" srcId="{F9CD22D8-1F2B-3344-8AB6-989B7F2F6ECC}" destId="{EA8B4B7B-1D03-1548-95A7-4C6A8B97C1E0}" srcOrd="0" destOrd="0" presId="urn:microsoft.com/office/officeart/2005/8/layout/hierarchy2"/>
    <dgm:cxn modelId="{4C594934-7F3C-6A4E-95DC-0ABAD1E8343D}" type="presParOf" srcId="{F9CD22D8-1F2B-3344-8AB6-989B7F2F6ECC}" destId="{990244CD-B761-7240-A8BF-39232A20DA1B}" srcOrd="1" destOrd="0" presId="urn:microsoft.com/office/officeart/2005/8/layout/hierarchy2"/>
    <dgm:cxn modelId="{1AB19E2A-0560-7049-9846-6D55F03ED8F3}" type="presParOf" srcId="{2506ABF5-E2B8-034D-A1CC-A39A27512D9B}" destId="{ABDB4CBD-9784-3841-BD3F-ED8F15CDC6C8}" srcOrd="2" destOrd="0" presId="urn:microsoft.com/office/officeart/2005/8/layout/hierarchy2"/>
    <dgm:cxn modelId="{A375E6F7-BFBE-0A45-A607-4E81B04D932A}" type="presParOf" srcId="{ABDB4CBD-9784-3841-BD3F-ED8F15CDC6C8}" destId="{30A80142-5627-FE44-A575-7AEF13159FC0}" srcOrd="0" destOrd="0" presId="urn:microsoft.com/office/officeart/2005/8/layout/hierarchy2"/>
    <dgm:cxn modelId="{9BF64D8D-7BBB-F347-963E-40B244AFF026}" type="presParOf" srcId="{2506ABF5-E2B8-034D-A1CC-A39A27512D9B}" destId="{36B82511-BA22-0E4B-B237-6BEC79058CF4}" srcOrd="3" destOrd="0" presId="urn:microsoft.com/office/officeart/2005/8/layout/hierarchy2"/>
    <dgm:cxn modelId="{80CB7451-FFFF-1744-ACA2-FBE058CBC27A}" type="presParOf" srcId="{36B82511-BA22-0E4B-B237-6BEC79058CF4}" destId="{ED5B05AF-0FCB-A443-BBCB-45DAF2E8FCA5}" srcOrd="0" destOrd="0" presId="urn:microsoft.com/office/officeart/2005/8/layout/hierarchy2"/>
    <dgm:cxn modelId="{8ED28508-D61C-CD40-8C08-430514515ACD}" type="presParOf" srcId="{36B82511-BA22-0E4B-B237-6BEC79058CF4}" destId="{A669AFDF-33ED-7C41-BF21-8409B10869EF}" srcOrd="1" destOrd="0" presId="urn:microsoft.com/office/officeart/2005/8/layout/hierarchy2"/>
    <dgm:cxn modelId="{CEA6DE1C-F546-7D49-9495-47E34BB326D8}" type="presParOf" srcId="{A669AFDF-33ED-7C41-BF21-8409B10869EF}" destId="{67DB5DC2-97A9-FC44-A135-8696BA7DAACE}" srcOrd="0" destOrd="0" presId="urn:microsoft.com/office/officeart/2005/8/layout/hierarchy2"/>
    <dgm:cxn modelId="{655E0E07-7AD0-C340-8248-1074950F6C17}" type="presParOf" srcId="{67DB5DC2-97A9-FC44-A135-8696BA7DAACE}" destId="{D8660ACA-2DCA-104F-B350-3B950CC86187}" srcOrd="0" destOrd="0" presId="urn:microsoft.com/office/officeart/2005/8/layout/hierarchy2"/>
    <dgm:cxn modelId="{F1E23084-D278-9C4F-B6C9-0BF3709FE63B}" type="presParOf" srcId="{A669AFDF-33ED-7C41-BF21-8409B10869EF}" destId="{BA21648E-3D10-4B42-A49C-B907B117A01A}" srcOrd="1" destOrd="0" presId="urn:microsoft.com/office/officeart/2005/8/layout/hierarchy2"/>
    <dgm:cxn modelId="{8BC66DB6-3420-3949-8D54-CE59BB56E915}" type="presParOf" srcId="{BA21648E-3D10-4B42-A49C-B907B117A01A}" destId="{60DAF780-700D-9448-86A3-D276F7ADE5E5}" srcOrd="0" destOrd="0" presId="urn:microsoft.com/office/officeart/2005/8/layout/hierarchy2"/>
    <dgm:cxn modelId="{46D2F90B-354C-3648-9D50-EEE30FFA5B68}" type="presParOf" srcId="{BA21648E-3D10-4B42-A49C-B907B117A01A}" destId="{E7952BC4-F80B-4B44-B12C-E48185608CEF}" srcOrd="1" destOrd="0" presId="urn:microsoft.com/office/officeart/2005/8/layout/hierarchy2"/>
    <dgm:cxn modelId="{4A5424AF-9560-D848-9F7B-D6ABE5689E74}" type="presParOf" srcId="{A669AFDF-33ED-7C41-BF21-8409B10869EF}" destId="{08F50C00-83F9-F94B-B36A-BA1308E7CDDF}" srcOrd="2" destOrd="0" presId="urn:microsoft.com/office/officeart/2005/8/layout/hierarchy2"/>
    <dgm:cxn modelId="{546AC95C-CE26-0C48-9E6F-F88AA9D0940C}" type="presParOf" srcId="{08F50C00-83F9-F94B-B36A-BA1308E7CDDF}" destId="{E1AA6517-8B68-6C4A-9902-F15C89D2022B}" srcOrd="0" destOrd="0" presId="urn:microsoft.com/office/officeart/2005/8/layout/hierarchy2"/>
    <dgm:cxn modelId="{080128E4-FDFC-2B46-9B93-D85627249448}" type="presParOf" srcId="{A669AFDF-33ED-7C41-BF21-8409B10869EF}" destId="{7F6AF378-C075-C74D-9E94-6595655160C7}" srcOrd="3" destOrd="0" presId="urn:microsoft.com/office/officeart/2005/8/layout/hierarchy2"/>
    <dgm:cxn modelId="{ADC41140-099B-2C45-B8C6-A3B02614ACEE}" type="presParOf" srcId="{7F6AF378-C075-C74D-9E94-6595655160C7}" destId="{43A1AEE4-09EE-EE45-9B9F-5CFDD4A8E35A}" srcOrd="0" destOrd="0" presId="urn:microsoft.com/office/officeart/2005/8/layout/hierarchy2"/>
    <dgm:cxn modelId="{63BD06BE-F0E0-3F4A-8075-B9C1061644C4}" type="presParOf" srcId="{7F6AF378-C075-C74D-9E94-6595655160C7}" destId="{B452FC66-6D77-7041-AF29-B1892C9916C2}" srcOrd="1" destOrd="0" presId="urn:microsoft.com/office/officeart/2005/8/layout/hierarchy2"/>
    <dgm:cxn modelId="{D98E3FB4-5EBF-A544-A05A-1D1EC9E09A22}" type="presParOf" srcId="{2506ABF5-E2B8-034D-A1CC-A39A27512D9B}" destId="{31B01C8B-4D94-4549-A9D7-C62737BD0C03}" srcOrd="4" destOrd="0" presId="urn:microsoft.com/office/officeart/2005/8/layout/hierarchy2"/>
    <dgm:cxn modelId="{35A99C5D-9D22-4841-97FE-711756FDA27F}" type="presParOf" srcId="{31B01C8B-4D94-4549-A9D7-C62737BD0C03}" destId="{6A06398B-7020-0244-9098-4CCBBBAFD867}" srcOrd="0" destOrd="0" presId="urn:microsoft.com/office/officeart/2005/8/layout/hierarchy2"/>
    <dgm:cxn modelId="{AC44B51A-1C87-4042-849B-415001BA7476}" type="presParOf" srcId="{2506ABF5-E2B8-034D-A1CC-A39A27512D9B}" destId="{168D5EE1-519E-1B41-8C12-798ECC8669EE}" srcOrd="5" destOrd="0" presId="urn:microsoft.com/office/officeart/2005/8/layout/hierarchy2"/>
    <dgm:cxn modelId="{06A8B692-B6E7-6B40-82D6-F3048AEE5249}" type="presParOf" srcId="{168D5EE1-519E-1B41-8C12-798ECC8669EE}" destId="{D798D072-73DE-9241-9C0F-8AFE2AC9A6C1}" srcOrd="0" destOrd="0" presId="urn:microsoft.com/office/officeart/2005/8/layout/hierarchy2"/>
    <dgm:cxn modelId="{4D886651-B9CE-EB4D-A98C-6602323510EB}" type="presParOf" srcId="{168D5EE1-519E-1B41-8C12-798ECC8669EE}" destId="{684F216C-1411-8741-B05A-F257F3749A2B}" srcOrd="1" destOrd="0" presId="urn:microsoft.com/office/officeart/2005/8/layout/hierarchy2"/>
    <dgm:cxn modelId="{77269D92-C162-8548-BF2A-C6C269462D8E}" type="presParOf" srcId="{684F216C-1411-8741-B05A-F257F3749A2B}" destId="{3B984088-352F-544A-89B0-52F77D75A193}" srcOrd="0" destOrd="0" presId="urn:microsoft.com/office/officeart/2005/8/layout/hierarchy2"/>
    <dgm:cxn modelId="{F8272582-4954-2848-B650-8308866773F9}" type="presParOf" srcId="{3B984088-352F-544A-89B0-52F77D75A193}" destId="{43662EDD-6DD9-1C49-AC16-77D17015F77D}" srcOrd="0" destOrd="0" presId="urn:microsoft.com/office/officeart/2005/8/layout/hierarchy2"/>
    <dgm:cxn modelId="{D1B23707-1ABA-EF47-B70A-1BDF1EC2904E}" type="presParOf" srcId="{684F216C-1411-8741-B05A-F257F3749A2B}" destId="{880C5B00-0659-E14D-A3CA-651FAC5777A0}" srcOrd="1" destOrd="0" presId="urn:microsoft.com/office/officeart/2005/8/layout/hierarchy2"/>
    <dgm:cxn modelId="{4A01ED0B-FF56-0347-9310-1D1738E51C14}" type="presParOf" srcId="{880C5B00-0659-E14D-A3CA-651FAC5777A0}" destId="{20D05B80-7EFF-8544-AB53-FF176AC91A74}" srcOrd="0" destOrd="0" presId="urn:microsoft.com/office/officeart/2005/8/layout/hierarchy2"/>
    <dgm:cxn modelId="{9DB13DD8-7D76-C143-9DC2-20757CDDA63A}" type="presParOf" srcId="{880C5B00-0659-E14D-A3CA-651FAC5777A0}" destId="{8F21CB22-10DB-4444-A28D-1B7A142F34EB}" srcOrd="1" destOrd="0" presId="urn:microsoft.com/office/officeart/2005/8/layout/hierarchy2"/>
    <dgm:cxn modelId="{59F45E16-3088-40C5-BF8B-A67934370098}" type="presParOf" srcId="{4A221A57-F641-9449-B4AD-03D227C5C3A8}" destId="{FCCBCA42-DEE2-484B-B2E6-0CDC30EBA519}" srcOrd="1" destOrd="0" presId="urn:microsoft.com/office/officeart/2005/8/layout/hierarchy2"/>
    <dgm:cxn modelId="{2A3E84E6-A72E-48FE-B71E-FE53D16DD9AE}" type="presParOf" srcId="{FCCBCA42-DEE2-484B-B2E6-0CDC30EBA519}" destId="{84759772-4B56-4182-A919-A3AE1B2B1B78}" srcOrd="0" destOrd="0" presId="urn:microsoft.com/office/officeart/2005/8/layout/hierarchy2"/>
    <dgm:cxn modelId="{1E4E7832-DBDD-4263-807E-04352A1B84CE}" type="presParOf" srcId="{FCCBCA42-DEE2-484B-B2E6-0CDC30EBA519}" destId="{1E09CA62-27AE-45DB-9836-B04AEAE29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0BF42-3C5A-3A4D-B071-04D7599E3425}">
      <dsp:nvSpPr>
        <dsp:cNvPr id="0" name=""/>
        <dsp:cNvSpPr/>
      </dsp:nvSpPr>
      <dsp:spPr>
        <a:xfrm>
          <a:off x="0" y="2320498"/>
          <a:ext cx="1394091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2" y="2357780"/>
        <a:ext cx="1319527" cy="1198346"/>
      </dsp:txXfrm>
    </dsp:sp>
    <dsp:sp modelId="{421923A0-C419-9D4E-8C3A-3451B2C82995}">
      <dsp:nvSpPr>
        <dsp:cNvPr id="0" name=""/>
        <dsp:cNvSpPr/>
      </dsp:nvSpPr>
      <dsp:spPr>
        <a:xfrm rot="17348889">
          <a:off x="622770" y="1855934"/>
          <a:ext cx="229563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2295638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3198" y="1815248"/>
        <a:ext cx="114781" cy="114781"/>
      </dsp:txXfrm>
    </dsp:sp>
    <dsp:sp modelId="{9B4A47E4-2F4D-9349-8A09-CEECE2E8930A}">
      <dsp:nvSpPr>
        <dsp:cNvPr id="0" name=""/>
        <dsp:cNvSpPr/>
      </dsp:nvSpPr>
      <dsp:spPr>
        <a:xfrm>
          <a:off x="2147087" y="255662"/>
          <a:ext cx="1392284" cy="1065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289" y="286864"/>
        <a:ext cx="1329880" cy="1002920"/>
      </dsp:txXfrm>
    </dsp:sp>
    <dsp:sp modelId="{BF3B1405-F0BE-284A-8C08-5A6736E634A6}">
      <dsp:nvSpPr>
        <dsp:cNvPr id="0" name=""/>
        <dsp:cNvSpPr/>
      </dsp:nvSpPr>
      <dsp:spPr>
        <a:xfrm rot="21097738">
          <a:off x="3532742" y="681033"/>
          <a:ext cx="124446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244468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865" y="666626"/>
        <a:ext cx="62223" cy="62223"/>
      </dsp:txXfrm>
    </dsp:sp>
    <dsp:sp modelId="{EA8B4B7B-1D03-1548-95A7-4C6A8B97C1E0}">
      <dsp:nvSpPr>
        <dsp:cNvPr id="0" name=""/>
        <dsp:cNvSpPr/>
      </dsp:nvSpPr>
      <dsp:spPr>
        <a:xfrm>
          <a:off x="4770581" y="176805"/>
          <a:ext cx="7241791" cy="86069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5790" y="202014"/>
        <a:ext cx="7191373" cy="810273"/>
      </dsp:txXfrm>
    </dsp:sp>
    <dsp:sp modelId="{ABDB4CBD-9784-3841-BD3F-ED8F15CDC6C8}">
      <dsp:nvSpPr>
        <dsp:cNvPr id="0" name=""/>
        <dsp:cNvSpPr/>
      </dsp:nvSpPr>
      <dsp:spPr>
        <a:xfrm rot="2521848">
          <a:off x="1252180" y="3309642"/>
          <a:ext cx="1103442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03442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315" y="3298761"/>
        <a:ext cx="55172" cy="55172"/>
      </dsp:txXfrm>
    </dsp:sp>
    <dsp:sp modelId="{ED5B05AF-0FCB-A443-BBCB-45DAF2E8FCA5}">
      <dsp:nvSpPr>
        <dsp:cNvPr id="0" name=""/>
        <dsp:cNvSpPr/>
      </dsp:nvSpPr>
      <dsp:spPr>
        <a:xfrm>
          <a:off x="2213712" y="3059286"/>
          <a:ext cx="1347223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0994" y="3096568"/>
        <a:ext cx="1272659" cy="1198346"/>
      </dsp:txXfrm>
    </dsp:sp>
    <dsp:sp modelId="{67DB5DC2-97A9-FC44-A135-8696BA7DAACE}">
      <dsp:nvSpPr>
        <dsp:cNvPr id="0" name=""/>
        <dsp:cNvSpPr/>
      </dsp:nvSpPr>
      <dsp:spPr>
        <a:xfrm rot="18682048">
          <a:off x="3267974" y="3030692"/>
          <a:ext cx="172779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727797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678" y="3004202"/>
        <a:ext cx="86389" cy="86389"/>
      </dsp:txXfrm>
    </dsp:sp>
    <dsp:sp modelId="{60DAF780-700D-9448-86A3-D276F7ADE5E5}">
      <dsp:nvSpPr>
        <dsp:cNvPr id="0" name=""/>
        <dsp:cNvSpPr/>
      </dsp:nvSpPr>
      <dsp:spPr>
        <a:xfrm>
          <a:off x="4702812" y="1917689"/>
          <a:ext cx="7385350" cy="96272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31009" y="1945886"/>
        <a:ext cx="7328956" cy="906333"/>
      </dsp:txXfrm>
    </dsp:sp>
    <dsp:sp modelId="{08F50C00-83F9-F94B-B36A-BA1308E7CDDF}">
      <dsp:nvSpPr>
        <dsp:cNvPr id="0" name=""/>
        <dsp:cNvSpPr/>
      </dsp:nvSpPr>
      <dsp:spPr>
        <a:xfrm rot="21222365">
          <a:off x="3557472" y="3616065"/>
          <a:ext cx="114880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4880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153" y="3604050"/>
        <a:ext cx="57440" cy="57440"/>
      </dsp:txXfrm>
    </dsp:sp>
    <dsp:sp modelId="{43A1AEE4-09EE-EE45-9B9F-5CFDD4A8E35A}">
      <dsp:nvSpPr>
        <dsp:cNvPr id="0" name=""/>
        <dsp:cNvSpPr/>
      </dsp:nvSpPr>
      <dsp:spPr>
        <a:xfrm>
          <a:off x="4702812" y="3121480"/>
          <a:ext cx="7397901" cy="89663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074" y="3147742"/>
        <a:ext cx="7345377" cy="844114"/>
      </dsp:txXfrm>
    </dsp:sp>
    <dsp:sp modelId="{31B01C8B-4D94-4549-A9D7-C62737BD0C03}">
      <dsp:nvSpPr>
        <dsp:cNvPr id="0" name=""/>
        <dsp:cNvSpPr/>
      </dsp:nvSpPr>
      <dsp:spPr>
        <a:xfrm rot="4405895">
          <a:off x="259180" y="4461973"/>
          <a:ext cx="317528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3175287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442" y="4399296"/>
        <a:ext cx="158764" cy="158764"/>
      </dsp:txXfrm>
    </dsp:sp>
    <dsp:sp modelId="{D798D072-73DE-9241-9C0F-8AFE2AC9A6C1}">
      <dsp:nvSpPr>
        <dsp:cNvPr id="0" name=""/>
        <dsp:cNvSpPr/>
      </dsp:nvSpPr>
      <dsp:spPr>
        <a:xfrm>
          <a:off x="2299557" y="5363948"/>
          <a:ext cx="1395746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6839" y="5401230"/>
        <a:ext cx="1321182" cy="1198346"/>
      </dsp:txXfrm>
    </dsp:sp>
    <dsp:sp modelId="{3B984088-352F-544A-89B0-52F77D75A193}">
      <dsp:nvSpPr>
        <dsp:cNvPr id="0" name=""/>
        <dsp:cNvSpPr/>
      </dsp:nvSpPr>
      <dsp:spPr>
        <a:xfrm rot="804131">
          <a:off x="3678999" y="6122464"/>
          <a:ext cx="11973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9737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751" y="6109235"/>
        <a:ext cx="59868" cy="59868"/>
      </dsp:txXfrm>
    </dsp:sp>
    <dsp:sp modelId="{20D05B80-7EFF-8544-AB53-FF176AC91A74}">
      <dsp:nvSpPr>
        <dsp:cNvPr id="0" name=""/>
        <dsp:cNvSpPr/>
      </dsp:nvSpPr>
      <dsp:spPr>
        <a:xfrm>
          <a:off x="4860067" y="5877968"/>
          <a:ext cx="7225625" cy="799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496" y="5901397"/>
        <a:ext cx="7178767" cy="753077"/>
      </dsp:txXfrm>
    </dsp:sp>
    <dsp:sp modelId="{84759772-4B56-4182-A919-A3AE1B2B1B78}">
      <dsp:nvSpPr>
        <dsp:cNvPr id="0" name=""/>
        <dsp:cNvSpPr/>
      </dsp:nvSpPr>
      <dsp:spPr>
        <a:xfrm>
          <a:off x="4658915" y="4513440"/>
          <a:ext cx="7533084" cy="75315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0974" y="4535499"/>
        <a:ext cx="7488966" cy="70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AF94-B71D-4963-8512-A7564FDFB2C1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9AF8-8E62-4B3A-B65A-C1F40A43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F9AF8-8E62-4B3A-B65A-C1F40A4373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5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1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9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e659e29542_0_23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e659e29542_0_23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49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0142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6283-AB51-D2B5-2F98-05D74658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BDF9D-671F-F16C-B0E8-27EBD7F3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26B8-D139-62FB-DA1C-8C942AA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5BF8-2A2E-3069-292A-6A4FC9FD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EF5E-DD0C-2335-B6C3-014EA189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21CD-BCF4-CE46-D2AE-25CD31AB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A0BE-25B8-69C7-1030-7946C243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7A42-7A2D-5EBA-100A-E245F03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8F77-AFC7-73BE-B373-DA4D404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5349-FCD7-0347-3ECC-948ABA66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E9DD3-235D-8B6E-2C21-FCC62020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6261B-D606-D8A4-04F5-EEE2FD476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D5E3-CE92-2E6E-A238-54A63B52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8BB6-4F16-C73B-125B-E1204602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B868-3670-8C38-CE68-F2D821CD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10308234" y="4219067"/>
            <a:ext cx="727933" cy="1061700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603967" y="4549167"/>
            <a:ext cx="1045700" cy="7316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068900" y="1749900"/>
            <a:ext cx="292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971533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391134" y="923836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4634667" y="1749900"/>
            <a:ext cx="29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4538400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4958001" y="923833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8200465" y="1749900"/>
            <a:ext cx="2924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8105267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8524868" y="9238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851900" y="4644367"/>
            <a:ext cx="2921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754967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3174634" y="3818267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6408600" y="4644367"/>
            <a:ext cx="2941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6321833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6741434" y="38183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599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1154134" y="775633"/>
            <a:ext cx="1045700" cy="7316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7438967" y="1126001"/>
            <a:ext cx="557167" cy="951233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644034" y="5498751"/>
            <a:ext cx="1092133" cy="719900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3048100" y="4178967"/>
            <a:ext cx="60960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960000" y="1680767"/>
            <a:ext cx="10272000" cy="3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1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5"/>
          <p:cNvGrpSpPr/>
          <p:nvPr/>
        </p:nvGrpSpPr>
        <p:grpSpPr>
          <a:xfrm>
            <a:off x="7897201" y="1262633"/>
            <a:ext cx="1045700" cy="731600"/>
            <a:chOff x="6074150" y="2429100"/>
            <a:chExt cx="784275" cy="548700"/>
          </a:xfrm>
        </p:grpSpPr>
        <p:sp>
          <p:nvSpPr>
            <p:cNvPr id="419" name="Google Shape;419;p1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8015200" y="5475951"/>
            <a:ext cx="1092133" cy="719900"/>
            <a:chOff x="5717200" y="1299550"/>
            <a:chExt cx="819100" cy="539925"/>
          </a:xfrm>
        </p:grpSpPr>
        <p:sp>
          <p:nvSpPr>
            <p:cNvPr id="436" name="Google Shape;436;p15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9" name="Google Shape;449;p15"/>
          <p:cNvSpPr txBox="1">
            <a:spLocks noGrp="1"/>
          </p:cNvSpPr>
          <p:nvPr>
            <p:ph type="title"/>
          </p:nvPr>
        </p:nvSpPr>
        <p:spPr>
          <a:xfrm>
            <a:off x="9600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 idx="2" hasCustomPrompt="1"/>
          </p:nvPr>
        </p:nvSpPr>
        <p:spPr>
          <a:xfrm>
            <a:off x="24411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1"/>
          </p:nvPr>
        </p:nvSpPr>
        <p:spPr>
          <a:xfrm rot="350">
            <a:off x="19037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65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3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CC90-ACF8-4524-E6BD-519F409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6403-95A0-ADCE-EAD1-8423B3C3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3B63-CE22-2332-FB3C-3CAC380C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9AC1E-F187-D67C-444C-27492A0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DF5C-76F0-D145-6A1B-F2780F00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9633-343A-7DAF-B9CD-FE393D14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916CA-F1CD-760A-54CB-66A41634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11D7-3801-074C-9236-E0F8E195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F03C-F901-8BA0-FE1E-47A8E72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A875-A4DC-7D43-625A-4D2E7F97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B07E-0898-4C1D-0415-1603891D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FE2D-40FC-D4DE-542C-6D47C8737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5F9A8-CA91-F9BC-D34E-CC3C6AB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E56C1-8DAD-1514-6F4C-5038D084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8AF-8904-7076-F2EB-17B73B80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82AA-8639-A78F-5262-93E688E1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E461-6BA1-968C-B3A4-A12A863E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3542B-2455-99DD-1DF9-2EC90757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8358-33EE-EA00-80C3-932C881C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7ECD-4B19-B643-7DF8-363D4CD66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6540B-D9CF-BD66-B586-431F91687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821F9-B3FE-1EB0-F45A-EBE4B744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AB79F-A225-9CA4-B2F8-6F7DC6F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F1955-6C8A-303C-50A9-A5A6E55C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5EA1-0668-0847-12A0-1D05B07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9681A-639B-8392-19B2-A078BA27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E57ED-81BD-0133-84D4-D3C5D557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4464E-5FF7-729F-7F3A-66A8C781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A0FC8-3E4C-229F-9BCD-D65F03BC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3B3C8-B775-B2CD-3E3C-39F2937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B02E9-2ABA-7B44-F791-CA812FDD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D0F5-FEF4-95DA-D67E-D8EC5CE1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D9CA-29A0-42E9-DDF9-5A9E6AF5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5E2ED-BB4F-2F26-146B-4C5DA8CD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43453-66F7-9248-D5F7-9816699E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3D83C-6646-DD1C-B982-F601E268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33233-9ECC-83FE-6E37-B8A80C71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A96F-D9A6-0FF1-9C88-91950AA6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F5B08-4B76-3CA9-D836-DDD5D2578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77799-ECC9-B180-43EB-1A9FD01B0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41419-A6F5-B198-7447-27D1BD39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C6E75-D648-B5B4-586F-990B45A6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A74FC-56D6-41E9-7A68-5AFB5A3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0487D-9C6B-C22B-34A8-6321381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EE6D3-754E-6875-B09B-0152673A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A8C6-054E-3EF9-26C4-89DB2A57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363E-5F32-488B-9896-D71302B02FC3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0D96-C06C-1848-084A-6F7EF776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9BB3-CB52-5AFF-65BF-AE11AFBA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331789" y="1966832"/>
            <a:ext cx="9447424" cy="2946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NGHỊ LUẬN PHÂN TÍCH MỘT TÁC PHẨM KỊCH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2363336" y="4110094"/>
            <a:ext cx="631967" cy="802233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812558" y="1606520"/>
            <a:ext cx="610133" cy="897533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10709474" y="317152"/>
            <a:ext cx="1324844" cy="2488225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8343267" y="5760967"/>
            <a:ext cx="636567" cy="754067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175972" y="4062052"/>
            <a:ext cx="1685369" cy="2759715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3059232" y="5542237"/>
            <a:ext cx="943300" cy="1132233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6293067" y="5936287"/>
            <a:ext cx="538400" cy="765067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9045534" y="4103251"/>
            <a:ext cx="591133" cy="570667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12070" y="761353"/>
            <a:ext cx="697100" cy="671033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4061225" y="325873"/>
            <a:ext cx="791492" cy="1261735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10249660" y="3695198"/>
            <a:ext cx="1740648" cy="31207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9078916" y="-29962"/>
            <a:ext cx="1020333" cy="1639367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4D4F847-7BE9-3D4F-81BA-BCD86CDFA68E}"/>
              </a:ext>
            </a:extLst>
          </p:cNvPr>
          <p:cNvSpPr/>
          <p:nvPr/>
        </p:nvSpPr>
        <p:spPr>
          <a:xfrm>
            <a:off x="3910889" y="1367357"/>
            <a:ext cx="437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: Tiết 120,121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,122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0E85E-9D75-404C-4DD3-97253FD20FDE}"/>
              </a:ext>
            </a:extLst>
          </p:cNvPr>
          <p:cNvSpPr txBox="1"/>
          <p:nvPr/>
        </p:nvSpPr>
        <p:spPr>
          <a:xfrm>
            <a:off x="223520" y="276911"/>
            <a:ext cx="11805920" cy="466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DB674-7532-E0CB-8716-25BB0A175025}"/>
              </a:ext>
            </a:extLst>
          </p:cNvPr>
          <p:cNvSpPr txBox="1"/>
          <p:nvPr/>
        </p:nvSpPr>
        <p:spPr>
          <a:xfrm>
            <a:off x="0" y="134576"/>
            <a:ext cx="12039600" cy="514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4C70C-BB05-656B-8D89-FE1AEA435024}"/>
              </a:ext>
            </a:extLst>
          </p:cNvPr>
          <p:cNvSpPr txBox="1"/>
          <p:nvPr/>
        </p:nvSpPr>
        <p:spPr>
          <a:xfrm>
            <a:off x="203200" y="337954"/>
            <a:ext cx="11988800" cy="552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F082E04-40B2-4340-BCEB-6087CE77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007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0F9710-A4BA-8645-9E2E-AF07D6CCD84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8FCDF8-EA33-E1AC-9282-351CD6DE5981}"/>
              </a:ext>
            </a:extLst>
          </p:cNvPr>
          <p:cNvCxnSpPr>
            <a:cxnSpLocks/>
          </p:cNvCxnSpPr>
          <p:nvPr/>
        </p:nvCxnSpPr>
        <p:spPr>
          <a:xfrm>
            <a:off x="3581400" y="3690257"/>
            <a:ext cx="1051560" cy="98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2656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C2978-F289-7A18-3BE3-CB52498F082D}"/>
              </a:ext>
            </a:extLst>
          </p:cNvPr>
          <p:cNvSpPr txBox="1"/>
          <p:nvPr/>
        </p:nvSpPr>
        <p:spPr>
          <a:xfrm>
            <a:off x="132080" y="0"/>
            <a:ext cx="1192784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B6D913-B028-F7E2-88B6-40FE0E0E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15724"/>
              </p:ext>
            </p:extLst>
          </p:nvPr>
        </p:nvGraphicFramePr>
        <p:xfrm>
          <a:off x="0" y="1295795"/>
          <a:ext cx="12192000" cy="544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640">
                  <a:extLst>
                    <a:ext uri="{9D8B030D-6E8A-4147-A177-3AD203B41FA5}">
                      <a16:colId xmlns:a16="http://schemas.microsoft.com/office/drawing/2014/main" val="1303263124"/>
                    </a:ext>
                  </a:extLst>
                </a:gridCol>
                <a:gridCol w="6715761">
                  <a:extLst>
                    <a:ext uri="{9D8B030D-6E8A-4147-A177-3AD203B41FA5}">
                      <a16:colId xmlns:a16="http://schemas.microsoft.com/office/drawing/2014/main" val="69061009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1884559598"/>
                    </a:ext>
                  </a:extLst>
                </a:gridCol>
              </a:tblGrid>
              <a:tr h="53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76950"/>
                  </a:ext>
                </a:extLst>
              </a:tr>
              <a:tr h="4787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huyễn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khao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3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4935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6273871" y="2459941"/>
            <a:ext cx="4334840" cy="3703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A3B5A94-1C50-F248-A1AF-B52A92CC268A}"/>
              </a:ext>
            </a:extLst>
          </p:cNvPr>
          <p:cNvSpPr/>
          <p:nvPr/>
        </p:nvSpPr>
        <p:spPr>
          <a:xfrm>
            <a:off x="6473876" y="2641118"/>
            <a:ext cx="3947409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6F9C70-995A-6E4A-A8D8-7E274AFFBDA6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0991F8-C39A-4110-9268-BCF6CCA7F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8600"/>
            <a:ext cx="3786137" cy="530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E0E03-B2C3-4D40-98AD-BA4C78025309}"/>
              </a:ext>
            </a:extLst>
          </p:cNvPr>
          <p:cNvSpPr txBox="1"/>
          <p:nvPr/>
        </p:nvSpPr>
        <p:spPr>
          <a:xfrm>
            <a:off x="515988" y="1643896"/>
            <a:ext cx="7690338" cy="366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học sinh học bài ở nhà: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tục hoàn thiện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nội dung kiến thức ngữ văn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trước bài học theo định hướng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1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9" name="Google Shape;1799;p42"/>
          <p:cNvCxnSpPr>
            <a:cxnSpLocks/>
            <a:stCxn id="1800" idx="3"/>
          </p:cNvCxnSpPr>
          <p:nvPr/>
        </p:nvCxnSpPr>
        <p:spPr>
          <a:xfrm>
            <a:off x="4339700" y="2318200"/>
            <a:ext cx="1334820" cy="1660526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1805" name="Google Shape;1805;p42"/>
          <p:cNvSpPr txBox="1">
            <a:spLocks noGrp="1"/>
          </p:cNvSpPr>
          <p:nvPr>
            <p:ph type="title"/>
          </p:nvPr>
        </p:nvSpPr>
        <p:spPr>
          <a:xfrm>
            <a:off x="693869" y="453246"/>
            <a:ext cx="1011031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êu cầu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06" name="Google Shape;1806;p42"/>
          <p:cNvGrpSpPr/>
          <p:nvPr/>
        </p:nvGrpSpPr>
        <p:grpSpPr>
          <a:xfrm>
            <a:off x="5439827" y="3199573"/>
            <a:ext cx="1549792" cy="1681033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78531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4" name="Google Shape;1834;p42"/>
          <p:cNvSpPr txBox="1"/>
          <p:nvPr/>
        </p:nvSpPr>
        <p:spPr>
          <a:xfrm>
            <a:off x="79998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00" name="Google Shape;1800;p42"/>
          <p:cNvSpPr/>
          <p:nvPr/>
        </p:nvSpPr>
        <p:spPr>
          <a:xfrm>
            <a:off x="9609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8" name="Google Shape;1838;p42"/>
          <p:cNvSpPr txBox="1"/>
          <p:nvPr/>
        </p:nvSpPr>
        <p:spPr>
          <a:xfrm>
            <a:off x="11076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1859" name="Google Shape;1859;p42"/>
          <p:cNvGrpSpPr/>
          <p:nvPr/>
        </p:nvGrpSpPr>
        <p:grpSpPr>
          <a:xfrm>
            <a:off x="10941987" y="258551"/>
            <a:ext cx="943300" cy="1132233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530FB9-FE3F-1947-9878-04A4482EB05B}"/>
              </a:ext>
            </a:extLst>
          </p:cNvPr>
          <p:cNvSpPr/>
          <p:nvPr/>
        </p:nvSpPr>
        <p:spPr>
          <a:xfrm>
            <a:off x="155880" y="2971229"/>
            <a:ext cx="5187423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51305-21B9-4D4E-910D-B64A108A37E2}"/>
              </a:ext>
            </a:extLst>
          </p:cNvPr>
          <p:cNvSpPr/>
          <p:nvPr/>
        </p:nvSpPr>
        <p:spPr>
          <a:xfrm>
            <a:off x="7391977" y="3041621"/>
            <a:ext cx="4612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5943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DF1F285-00A5-CB48-B36A-A9BED818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3" y="3716894"/>
            <a:ext cx="3649317" cy="364931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A6439C5-67F4-5743-ACC4-395E20842075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Google Shape;1799;p42">
            <a:extLst>
              <a:ext uri="{FF2B5EF4-FFF2-40B4-BE49-F238E27FC236}">
                <a16:creationId xmlns:a16="http://schemas.microsoft.com/office/drawing/2014/main" id="{79517EF4-A384-A381-BAD7-56BE597B3A81}"/>
              </a:ext>
            </a:extLst>
          </p:cNvPr>
          <p:cNvCxnSpPr>
            <a:cxnSpLocks/>
            <a:stCxn id="1797" idx="1"/>
          </p:cNvCxnSpPr>
          <p:nvPr/>
        </p:nvCxnSpPr>
        <p:spPr>
          <a:xfrm rot="10800000" flipV="1">
            <a:off x="5301096" y="2318200"/>
            <a:ext cx="2552004" cy="1783252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7" grpId="0" animBg="1"/>
      <p:bldP spid="1834" grpId="0"/>
      <p:bldP spid="1800" grpId="0" animBg="1"/>
      <p:bldP spid="1838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912260"/>
            <a:ext cx="976553" cy="800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1841345"/>
            <a:ext cx="976553" cy="8006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1461846" y="912260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1461846" y="1837645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FB25F-8035-784C-8E97-0248FCA97C1D}"/>
              </a:ext>
            </a:extLst>
          </p:cNvPr>
          <p:cNvSpPr txBox="1"/>
          <p:nvPr/>
        </p:nvSpPr>
        <p:spPr>
          <a:xfrm>
            <a:off x="259037" y="192669"/>
            <a:ext cx="119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D452223-6235-5E4A-B2F9-F4A6EA4C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2882548"/>
            <a:ext cx="976553" cy="80066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88FE04DF-CD74-C244-AEED-EDCA3C567E55}"/>
              </a:ext>
            </a:extLst>
          </p:cNvPr>
          <p:cNvSpPr txBox="1"/>
          <p:nvPr/>
        </p:nvSpPr>
        <p:spPr>
          <a:xfrm>
            <a:off x="1461846" y="2878848"/>
            <a:ext cx="102448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6CF22AC2-AE50-A543-8F93-7CCB2D9A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3865227"/>
            <a:ext cx="976553" cy="800668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id="{3C853AA2-10CA-CE44-B093-7C4140C885C8}"/>
              </a:ext>
            </a:extLst>
          </p:cNvPr>
          <p:cNvSpPr txBox="1"/>
          <p:nvPr/>
        </p:nvSpPr>
        <p:spPr>
          <a:xfrm>
            <a:off x="1460055" y="3861527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EB228406-1A92-DC4F-A4E7-1380A1D2C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" y="4792637"/>
            <a:ext cx="976553" cy="800668"/>
          </a:xfrm>
          <a:prstGeom prst="rect">
            <a:avLst/>
          </a:prstGeom>
        </p:spPr>
      </p:pic>
      <p:sp>
        <p:nvSpPr>
          <p:cNvPr id="15" name="文本框 11">
            <a:extLst>
              <a:ext uri="{FF2B5EF4-FFF2-40B4-BE49-F238E27FC236}">
                <a16:creationId xmlns:a16="http://schemas.microsoft.com/office/drawing/2014/main" id="{F6A3C22D-5D07-C942-B85E-B381933F48A4}"/>
              </a:ext>
            </a:extLst>
          </p:cNvPr>
          <p:cNvSpPr txBox="1"/>
          <p:nvPr/>
        </p:nvSpPr>
        <p:spPr>
          <a:xfrm>
            <a:off x="1460054" y="5729796"/>
            <a:ext cx="10244859" cy="1189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2045C68C-C349-B085-D71F-6858140A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5924016"/>
            <a:ext cx="976553" cy="800668"/>
          </a:xfrm>
          <a:prstGeom prst="rect">
            <a:avLst/>
          </a:prstGeom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id="{D3083E9C-AFEF-7B2B-5AFC-13AD0D1AD2B9}"/>
              </a:ext>
            </a:extLst>
          </p:cNvPr>
          <p:cNvSpPr txBox="1"/>
          <p:nvPr/>
        </p:nvSpPr>
        <p:spPr>
          <a:xfrm>
            <a:off x="1460053" y="4630322"/>
            <a:ext cx="1024485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2" name="文本框 5">
            <a:extLst>
              <a:ext uri="{FF2B5EF4-FFF2-40B4-BE49-F238E27FC236}">
                <a16:creationId xmlns:a16="http://schemas.microsoft.com/office/drawing/2014/main" id="{71E6E015-6900-E74B-93E2-32AD60AC307F}"/>
              </a:ext>
            </a:extLst>
          </p:cNvPr>
          <p:cNvSpPr txBox="1"/>
          <p:nvPr/>
        </p:nvSpPr>
        <p:spPr>
          <a:xfrm>
            <a:off x="2432040" y="3404103"/>
            <a:ext cx="8001764" cy="1077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Quang Vũ)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9437745" y="192011"/>
            <a:ext cx="2764424" cy="1282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DC5BB2-39D7-4077-A542-83F9EDA14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" y="1331712"/>
            <a:ext cx="2358612" cy="2384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D1B975-8A7C-4DBB-B8CA-C7E563D14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902" y="1390295"/>
            <a:ext cx="2358612" cy="23846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27B1DE-820C-4B07-A6A8-AC65B62BE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1" y="2461775"/>
            <a:ext cx="2210731" cy="22351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EDEDE9-33AF-41CD-A087-872799094E54}"/>
              </a:ext>
            </a:extLst>
          </p:cNvPr>
          <p:cNvSpPr txBox="1"/>
          <p:nvPr/>
        </p:nvSpPr>
        <p:spPr>
          <a:xfrm rot="20499838">
            <a:off x="466703" y="1891520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Tìm hiểu đề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82565C-9369-4F85-8B3C-FB2BEE893381}"/>
              </a:ext>
            </a:extLst>
          </p:cNvPr>
          <p:cNvSpPr txBox="1"/>
          <p:nvPr/>
        </p:nvSpPr>
        <p:spPr>
          <a:xfrm rot="827512">
            <a:off x="6382683" y="2106963"/>
            <a:ext cx="17724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3. Viết bài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B279A8-82FB-4055-BEC7-B9CA33B4FCE3}"/>
              </a:ext>
            </a:extLst>
          </p:cNvPr>
          <p:cNvSpPr txBox="1"/>
          <p:nvPr/>
        </p:nvSpPr>
        <p:spPr>
          <a:xfrm rot="20905761">
            <a:off x="3313244" y="2975278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2. Tìm ý, lập dàn ý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3320C-72CF-484A-B8E6-66239E6D415F}"/>
              </a:ext>
            </a:extLst>
          </p:cNvPr>
          <p:cNvSpPr txBox="1"/>
          <p:nvPr/>
        </p:nvSpPr>
        <p:spPr>
          <a:xfrm>
            <a:off x="573997" y="295706"/>
            <a:ext cx="11195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khi viết</a:t>
            </a: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DABFF652-D3C6-FB44-98CE-2CCCB543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904" y="2476349"/>
            <a:ext cx="2631475" cy="2660499"/>
          </a:xfrm>
          <a:prstGeom prst="rect">
            <a:avLst/>
          </a:prstGeom>
        </p:spPr>
      </p:pic>
      <p:sp>
        <p:nvSpPr>
          <p:cNvPr id="20" name="文本框 12">
            <a:extLst>
              <a:ext uri="{FF2B5EF4-FFF2-40B4-BE49-F238E27FC236}">
                <a16:creationId xmlns:a16="http://schemas.microsoft.com/office/drawing/2014/main" id="{5C65950B-B15E-E848-A100-45E2CF08F620}"/>
              </a:ext>
            </a:extLst>
          </p:cNvPr>
          <p:cNvSpPr txBox="1"/>
          <p:nvPr/>
        </p:nvSpPr>
        <p:spPr>
          <a:xfrm>
            <a:off x="9628435" y="2886834"/>
            <a:ext cx="177241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4. Đọc lại bài, soát lỗi, sửa lỗi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3008300" y="1616971"/>
            <a:ext cx="6175400" cy="10097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2016467" y="2834221"/>
            <a:ext cx="8405566" cy="28441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644001" y="3429001"/>
            <a:ext cx="631967" cy="802233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10165400" y="1680767"/>
            <a:ext cx="610133" cy="897533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8893634" y="5555400"/>
            <a:ext cx="636567" cy="754067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10165401" y="5177218"/>
            <a:ext cx="943300" cy="1132233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2256567" y="414020"/>
            <a:ext cx="538400" cy="765067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1154134" y="4606567"/>
            <a:ext cx="591133" cy="570667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7051601" y="892001"/>
            <a:ext cx="697100" cy="671033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CA94032-F26B-8740-A6AF-5CE8F47A4AAB}"/>
              </a:ext>
            </a:extLst>
          </p:cNvPr>
          <p:cNvSpPr/>
          <p:nvPr/>
        </p:nvSpPr>
        <p:spPr>
          <a:xfrm>
            <a:off x="2208466" y="2999804"/>
            <a:ext cx="7696903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9182B-205D-CCC3-EE8E-1402E1157199}"/>
              </a:ext>
            </a:extLst>
          </p:cNvPr>
          <p:cNvSpPr txBox="1"/>
          <p:nvPr/>
        </p:nvSpPr>
        <p:spPr>
          <a:xfrm>
            <a:off x="182880" y="961645"/>
            <a:ext cx="11826240" cy="383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 họp thông báo những đổi mới của xã Hùng Tâm từ tên xã đến chức vụ của một số người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nổi bật lên một trong những thói hư tật xấu tồn tại trong xã hội là "Bệnh sĩ".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5"/>
          <p:cNvSpPr/>
          <p:nvPr/>
        </p:nvSpPr>
        <p:spPr>
          <a:xfrm>
            <a:off x="701591" y="3140367"/>
            <a:ext cx="7067787" cy="11982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699797" y="3218220"/>
            <a:ext cx="7033054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Tìm ý và lập dàn ý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9323046" y="20948"/>
            <a:ext cx="1324844" cy="2488225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9867267" y="3081333"/>
            <a:ext cx="636567" cy="754067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9063167" y="5368387"/>
            <a:ext cx="538400" cy="765067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5" name="Google Shape;1555;p38"/>
          <p:cNvGrpSpPr/>
          <p:nvPr/>
        </p:nvGrpSpPr>
        <p:grpSpPr>
          <a:xfrm>
            <a:off x="10791901" y="1"/>
            <a:ext cx="631967" cy="802233"/>
            <a:chOff x="1420025" y="3548075"/>
            <a:chExt cx="473975" cy="601675"/>
          </a:xfrm>
        </p:grpSpPr>
        <p:sp>
          <p:nvSpPr>
            <p:cNvPr id="1556" name="Google Shape;1556;p38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>
            <a:off x="11494901" y="1231584"/>
            <a:ext cx="697100" cy="671033"/>
            <a:chOff x="5293250" y="2878500"/>
            <a:chExt cx="522825" cy="503275"/>
          </a:xfrm>
        </p:grpSpPr>
        <p:sp>
          <p:nvSpPr>
            <p:cNvPr id="1560" name="Google Shape;1560;p38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B15634AB-EC56-304D-8826-9E12F7AE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16002"/>
              </p:ext>
            </p:extLst>
          </p:nvPr>
        </p:nvGraphicFramePr>
        <p:xfrm>
          <a:off x="245665" y="463196"/>
          <a:ext cx="11700670" cy="6352463"/>
        </p:xfrm>
        <a:graphic>
          <a:graphicData uri="http://schemas.openxmlformats.org/drawingml/2006/table">
            <a:tbl>
              <a:tblPr firstRow="1" firstCol="1" bandRow="1"/>
              <a:tblGrid>
                <a:gridCol w="5839562">
                  <a:extLst>
                    <a:ext uri="{9D8B030D-6E8A-4147-A177-3AD203B41FA5}">
                      <a16:colId xmlns:a16="http://schemas.microsoft.com/office/drawing/2014/main" val="3798734174"/>
                    </a:ext>
                  </a:extLst>
                </a:gridCol>
                <a:gridCol w="5861108">
                  <a:extLst>
                    <a:ext uri="{9D8B030D-6E8A-4147-A177-3AD203B41FA5}">
                      <a16:colId xmlns:a16="http://schemas.microsoft.com/office/drawing/2014/main" val="1147987892"/>
                    </a:ext>
                  </a:extLst>
                </a:gridCol>
              </a:tblGrid>
              <a:tr h="1648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(Phiếu số 1)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bà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Quang Vũ)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56027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3712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99181"/>
                  </a:ext>
                </a:extLst>
              </a:tr>
              <a:tr h="100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955524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1946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ND, NT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44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717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1721</Words>
  <Application>Microsoft Office PowerPoint</Application>
  <PresentationFormat>Widescreen</PresentationFormat>
  <Paragraphs>99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Abril Fatface</vt:lpstr>
      <vt:lpstr>Arial</vt:lpstr>
      <vt:lpstr>Calibri</vt:lpstr>
      <vt:lpstr>Calibri Light</vt:lpstr>
      <vt:lpstr>Times New Roman</vt:lpstr>
      <vt:lpstr>Office Theme</vt:lpstr>
      <vt:lpstr>VIẾT BÀI NGHỊ LUẬN PHÂN TÍCH MỘT TÁC PHẨM KỊCH</vt:lpstr>
      <vt:lpstr>1. Yêu cầu đối với kiểu bài nghị luận phân tích một tác phẩm kịch</vt:lpstr>
      <vt:lpstr>PowerPoint Presentation</vt:lpstr>
      <vt:lpstr>PowerPoint Presentation</vt:lpstr>
      <vt:lpstr>PowerPoint Presentation</vt:lpstr>
      <vt:lpstr>a. Chuẩn bị</vt:lpstr>
      <vt:lpstr>PowerPoint Presentation</vt:lpstr>
      <vt:lpstr>b.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2023-07-02T09:17:41Z</dcterms:created>
  <dcterms:modified xsi:type="dcterms:W3CDTF">2026-04-19T03:02:34Z</dcterms:modified>
</cp:coreProperties>
</file>