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7" r:id="rId4"/>
    <p:sldId id="269" r:id="rId5"/>
    <p:sldId id="270" r:id="rId6"/>
    <p:sldId id="271" r:id="rId7"/>
    <p:sldId id="273" r:id="rId8"/>
    <p:sldId id="274" r:id="rId9"/>
    <p:sldId id="275" r:id="rId10"/>
    <p:sldId id="262" r:id="rId11"/>
    <p:sldId id="276" r:id="rId12"/>
    <p:sldId id="278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BC2"/>
    <a:srgbClr val="CF1401"/>
    <a:srgbClr val="ED1E28"/>
    <a:srgbClr val="96DF96"/>
    <a:srgbClr val="F4747A"/>
    <a:srgbClr val="FF33CC"/>
    <a:srgbClr val="085DB1"/>
    <a:srgbClr val="84D7FF"/>
    <a:srgbClr val="F5B1C6"/>
    <a:srgbClr val="F6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0AB94-3E6F-4A68-972D-3A3865D0F3EA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CE4E0C-F182-41D5-8135-DD1F8B64D18B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endParaRPr lang="en-US" dirty="0"/>
        </a:p>
        <a:p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dân</a:t>
          </a:r>
          <a:r>
            <a:rPr lang="en-US" dirty="0"/>
            <a:t> </a:t>
          </a:r>
          <a:r>
            <a:rPr lang="en-US" dirty="0" err="1"/>
            <a:t>là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dân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nước</a:t>
          </a:r>
          <a:endParaRPr lang="en-US" dirty="0"/>
        </a:p>
      </dgm:t>
    </dgm:pt>
    <dgm:pt modelId="{A92E24B8-AEBB-43BB-B099-A3038CEE97CE}" type="parTrans" cxnId="{5FCA5FFF-C0DE-42C0-A1F9-60E1C289EC09}">
      <dgm:prSet/>
      <dgm:spPr/>
      <dgm:t>
        <a:bodyPr/>
        <a:lstStyle/>
        <a:p>
          <a:endParaRPr lang="en-US"/>
        </a:p>
      </dgm:t>
    </dgm:pt>
    <dgm:pt modelId="{A6BCCDE5-4C89-4902-8637-75DD51190927}" type="sibTrans" cxnId="{5FCA5FFF-C0DE-42C0-A1F9-60E1C289EC09}">
      <dgm:prSet/>
      <dgm:spPr/>
      <dgm:t>
        <a:bodyPr/>
        <a:lstStyle/>
        <a:p>
          <a:endParaRPr lang="en-US"/>
        </a:p>
      </dgm:t>
    </dgm:pt>
    <dgm:pt modelId="{62C1C528-02B4-4B3B-9A0C-1B24C6371890}">
      <dgm:prSet phldrT="[Text]"/>
      <dgm:spPr/>
      <dgm:t>
        <a:bodyPr/>
        <a:lstStyle/>
        <a:p>
          <a:r>
            <a:rPr lang="en-US" dirty="0" err="1"/>
            <a:t>Quốc</a:t>
          </a:r>
          <a:r>
            <a:rPr lang="en-US" dirty="0"/>
            <a:t> </a:t>
          </a:r>
          <a:r>
            <a:rPr lang="en-US" dirty="0" err="1"/>
            <a:t>tịch</a:t>
          </a:r>
          <a:r>
            <a:rPr lang="en-US" dirty="0"/>
            <a:t> </a:t>
          </a:r>
          <a:r>
            <a:rPr lang="en-US" dirty="0" err="1"/>
            <a:t>là</a:t>
          </a:r>
          <a:r>
            <a:rPr lang="en-US" dirty="0"/>
            <a:t> </a:t>
          </a:r>
          <a:r>
            <a:rPr lang="en-US" dirty="0" err="1"/>
            <a:t>căn</a:t>
          </a:r>
          <a:r>
            <a:rPr lang="en-US" dirty="0"/>
            <a:t> </a:t>
          </a:r>
          <a:r>
            <a:rPr lang="en-US" dirty="0" err="1"/>
            <a:t>cứ</a:t>
          </a:r>
          <a:r>
            <a:rPr lang="en-US" dirty="0"/>
            <a:t> </a:t>
          </a:r>
          <a:r>
            <a:rPr lang="en-US" dirty="0" err="1"/>
            <a:t>để</a:t>
          </a:r>
          <a:r>
            <a:rPr lang="en-US" dirty="0"/>
            <a:t> </a:t>
          </a:r>
          <a:r>
            <a:rPr lang="en-US" dirty="0" err="1"/>
            <a:t>xác</a:t>
          </a:r>
          <a:r>
            <a:rPr lang="en-US" dirty="0"/>
            <a:t> </a:t>
          </a:r>
          <a:r>
            <a:rPr lang="en-US" dirty="0" err="1"/>
            <a:t>định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dân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,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hiện</a:t>
          </a:r>
          <a:r>
            <a:rPr lang="en-US" dirty="0"/>
            <a:t> </a:t>
          </a:r>
          <a:r>
            <a:rPr lang="en-US" dirty="0" err="1"/>
            <a:t>mối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giữa</a:t>
          </a:r>
          <a:r>
            <a:rPr lang="en-US" dirty="0"/>
            <a:t>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dân</a:t>
          </a:r>
          <a:r>
            <a:rPr lang="en-US" dirty="0"/>
            <a:t> </a:t>
          </a:r>
          <a:r>
            <a:rPr lang="en-US" dirty="0" err="1"/>
            <a:t>đó</a:t>
          </a:r>
          <a:r>
            <a:rPr lang="en-US" dirty="0"/>
            <a:t>.</a:t>
          </a:r>
        </a:p>
      </dgm:t>
    </dgm:pt>
    <dgm:pt modelId="{FB5EE55F-5013-47CF-B77F-A6217F2B9CC7}" type="parTrans" cxnId="{F6950AD4-0A59-4A63-BF7C-5DE218FD7922}">
      <dgm:prSet/>
      <dgm:spPr/>
      <dgm:t>
        <a:bodyPr/>
        <a:lstStyle/>
        <a:p>
          <a:endParaRPr lang="en-US"/>
        </a:p>
      </dgm:t>
    </dgm:pt>
    <dgm:pt modelId="{9C2F2FE1-E66D-4286-90A9-9DC9F2AFC983}" type="sibTrans" cxnId="{F6950AD4-0A59-4A63-BF7C-5DE218FD7922}">
      <dgm:prSet/>
      <dgm:spPr/>
      <dgm:t>
        <a:bodyPr/>
        <a:lstStyle/>
        <a:p>
          <a:endParaRPr lang="en-US"/>
        </a:p>
      </dgm:t>
    </dgm:pt>
    <dgm:pt modelId="{67C439D8-644B-4C0D-932D-DEEAB2D8CEE5}" type="pres">
      <dgm:prSet presAssocID="{D150AB94-3E6F-4A68-972D-3A3865D0F3EA}" presName="Name0" presStyleCnt="0">
        <dgm:presLayoutVars>
          <dgm:chMax val="2"/>
          <dgm:chPref val="2"/>
          <dgm:animLvl val="lvl"/>
        </dgm:presLayoutVars>
      </dgm:prSet>
      <dgm:spPr/>
    </dgm:pt>
    <dgm:pt modelId="{868160D1-54D2-40C5-BF67-11E07B57B4B3}" type="pres">
      <dgm:prSet presAssocID="{D150AB94-3E6F-4A68-972D-3A3865D0F3EA}" presName="LeftText" presStyleLbl="revTx" presStyleIdx="0" presStyleCnt="0">
        <dgm:presLayoutVars>
          <dgm:bulletEnabled val="1"/>
        </dgm:presLayoutVars>
      </dgm:prSet>
      <dgm:spPr/>
    </dgm:pt>
    <dgm:pt modelId="{B310FC62-5729-4447-BC7D-8C0ED06BAC36}" type="pres">
      <dgm:prSet presAssocID="{D150AB94-3E6F-4A68-972D-3A3865D0F3EA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4B13F298-E5C9-4056-BED9-7B151F34ADF8}" type="pres">
      <dgm:prSet presAssocID="{D150AB94-3E6F-4A68-972D-3A3865D0F3EA}" presName="RightText" presStyleLbl="revTx" presStyleIdx="0" presStyleCnt="0">
        <dgm:presLayoutVars>
          <dgm:bulletEnabled val="1"/>
        </dgm:presLayoutVars>
      </dgm:prSet>
      <dgm:spPr/>
    </dgm:pt>
    <dgm:pt modelId="{9204648F-ED67-4564-BDD8-21AE906C4ED5}" type="pres">
      <dgm:prSet presAssocID="{D150AB94-3E6F-4A68-972D-3A3865D0F3EA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65C61C86-FC14-4783-894B-7AD74FC71AED}" type="pres">
      <dgm:prSet presAssocID="{D150AB94-3E6F-4A68-972D-3A3865D0F3EA}" presName="TopArrow" presStyleLbl="node1" presStyleIdx="0" presStyleCnt="2"/>
      <dgm:spPr/>
    </dgm:pt>
    <dgm:pt modelId="{DC4933F2-8B57-4D9E-A78D-8CE01B129CCC}" type="pres">
      <dgm:prSet presAssocID="{D150AB94-3E6F-4A68-972D-3A3865D0F3EA}" presName="BottomArrow" presStyleLbl="node1" presStyleIdx="1" presStyleCnt="2"/>
      <dgm:spPr/>
    </dgm:pt>
  </dgm:ptLst>
  <dgm:cxnLst>
    <dgm:cxn modelId="{35CC0811-EF79-479C-9E03-0C5152176AEC}" type="presOf" srcId="{62C1C528-02B4-4B3B-9A0C-1B24C6371890}" destId="{4B13F298-E5C9-4056-BED9-7B151F34ADF8}" srcOrd="0" destOrd="0" presId="urn:microsoft.com/office/officeart/2009/layout/ReverseList"/>
    <dgm:cxn modelId="{BF0DF251-5CA3-43F2-9B62-41EAF1403304}" type="presOf" srcId="{D150AB94-3E6F-4A68-972D-3A3865D0F3EA}" destId="{67C439D8-644B-4C0D-932D-DEEAB2D8CEE5}" srcOrd="0" destOrd="0" presId="urn:microsoft.com/office/officeart/2009/layout/ReverseList"/>
    <dgm:cxn modelId="{960BBA7F-5CAB-41EA-BAA2-85CB1C046E65}" type="presOf" srcId="{F2CE4E0C-F182-41D5-8135-DD1F8B64D18B}" destId="{B310FC62-5729-4447-BC7D-8C0ED06BAC36}" srcOrd="1" destOrd="0" presId="urn:microsoft.com/office/officeart/2009/layout/ReverseList"/>
    <dgm:cxn modelId="{A81A0C83-5243-432A-864E-F85CF11BF604}" type="presOf" srcId="{62C1C528-02B4-4B3B-9A0C-1B24C6371890}" destId="{9204648F-ED67-4564-BDD8-21AE906C4ED5}" srcOrd="1" destOrd="0" presId="urn:microsoft.com/office/officeart/2009/layout/ReverseList"/>
    <dgm:cxn modelId="{79E2F6B8-CA40-4462-BD10-E27AB05B4624}" type="presOf" srcId="{F2CE4E0C-F182-41D5-8135-DD1F8B64D18B}" destId="{868160D1-54D2-40C5-BF67-11E07B57B4B3}" srcOrd="0" destOrd="0" presId="urn:microsoft.com/office/officeart/2009/layout/ReverseList"/>
    <dgm:cxn modelId="{F6950AD4-0A59-4A63-BF7C-5DE218FD7922}" srcId="{D150AB94-3E6F-4A68-972D-3A3865D0F3EA}" destId="{62C1C528-02B4-4B3B-9A0C-1B24C6371890}" srcOrd="1" destOrd="0" parTransId="{FB5EE55F-5013-47CF-B77F-A6217F2B9CC7}" sibTransId="{9C2F2FE1-E66D-4286-90A9-9DC9F2AFC983}"/>
    <dgm:cxn modelId="{5FCA5FFF-C0DE-42C0-A1F9-60E1C289EC09}" srcId="{D150AB94-3E6F-4A68-972D-3A3865D0F3EA}" destId="{F2CE4E0C-F182-41D5-8135-DD1F8B64D18B}" srcOrd="0" destOrd="0" parTransId="{A92E24B8-AEBB-43BB-B099-A3038CEE97CE}" sibTransId="{A6BCCDE5-4C89-4902-8637-75DD51190927}"/>
    <dgm:cxn modelId="{5A7B63E6-13DC-468B-9871-8735D5CE02D3}" type="presParOf" srcId="{67C439D8-644B-4C0D-932D-DEEAB2D8CEE5}" destId="{868160D1-54D2-40C5-BF67-11E07B57B4B3}" srcOrd="0" destOrd="0" presId="urn:microsoft.com/office/officeart/2009/layout/ReverseList"/>
    <dgm:cxn modelId="{75C602F0-BBB1-4E14-A30B-2FA7B4960C56}" type="presParOf" srcId="{67C439D8-644B-4C0D-932D-DEEAB2D8CEE5}" destId="{B310FC62-5729-4447-BC7D-8C0ED06BAC36}" srcOrd="1" destOrd="0" presId="urn:microsoft.com/office/officeart/2009/layout/ReverseList"/>
    <dgm:cxn modelId="{79674790-DFD6-4288-93A6-7E4C729B2DBC}" type="presParOf" srcId="{67C439D8-644B-4C0D-932D-DEEAB2D8CEE5}" destId="{4B13F298-E5C9-4056-BED9-7B151F34ADF8}" srcOrd="2" destOrd="0" presId="urn:microsoft.com/office/officeart/2009/layout/ReverseList"/>
    <dgm:cxn modelId="{2346AC7B-68D6-4BFC-9FC8-AE53810BBDE2}" type="presParOf" srcId="{67C439D8-644B-4C0D-932D-DEEAB2D8CEE5}" destId="{9204648F-ED67-4564-BDD8-21AE906C4ED5}" srcOrd="3" destOrd="0" presId="urn:microsoft.com/office/officeart/2009/layout/ReverseList"/>
    <dgm:cxn modelId="{59CCDFB9-9B2B-4990-AEE4-F6761DD7D8CF}" type="presParOf" srcId="{67C439D8-644B-4C0D-932D-DEEAB2D8CEE5}" destId="{65C61C86-FC14-4783-894B-7AD74FC71AED}" srcOrd="4" destOrd="0" presId="urn:microsoft.com/office/officeart/2009/layout/ReverseList"/>
    <dgm:cxn modelId="{B9FDA0A5-07AB-4C30-8393-1AECFA59FD5B}" type="presParOf" srcId="{67C439D8-644B-4C0D-932D-DEEAB2D8CEE5}" destId="{DC4933F2-8B57-4D9E-A78D-8CE01B129CC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1AC27-E7E0-4CA7-8F3D-758831A8E160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069F90-CDCC-42D6-8B67-D025DF347F1F}">
      <dgm:prSet phldrT="[Text]"/>
      <dgm:spPr/>
      <dgm:t>
        <a:bodyPr/>
        <a:lstStyle/>
        <a:p>
          <a:r>
            <a:rPr lang="en-US" dirty="0" err="1"/>
            <a:t>Nơi</a:t>
          </a:r>
          <a:r>
            <a:rPr lang="en-US" dirty="0"/>
            <a:t> </a:t>
          </a:r>
          <a:r>
            <a:rPr lang="en-US" dirty="0" err="1"/>
            <a:t>sinh</a:t>
          </a:r>
          <a:endParaRPr lang="en-US" dirty="0"/>
        </a:p>
      </dgm:t>
    </dgm:pt>
    <dgm:pt modelId="{ABAF8449-A94D-4193-B5BA-DB01F0327285}" type="parTrans" cxnId="{3342D87F-8B3D-4A76-9ECB-73AAA59D0572}">
      <dgm:prSet/>
      <dgm:spPr/>
      <dgm:t>
        <a:bodyPr/>
        <a:lstStyle/>
        <a:p>
          <a:endParaRPr lang="en-US"/>
        </a:p>
      </dgm:t>
    </dgm:pt>
    <dgm:pt modelId="{C07FEE21-399C-49E3-81D0-D36F0DF02640}" type="sibTrans" cxnId="{3342D87F-8B3D-4A76-9ECB-73AAA59D0572}">
      <dgm:prSet/>
      <dgm:spPr/>
      <dgm:t>
        <a:bodyPr/>
        <a:lstStyle/>
        <a:p>
          <a:endParaRPr lang="en-US"/>
        </a:p>
      </dgm:t>
    </dgm:pt>
    <dgm:pt modelId="{8EF2A1D4-C6E0-4896-BD78-42A35AED7A73}">
      <dgm:prSet phldrT="[Text]"/>
      <dgm:spPr/>
      <dgm:t>
        <a:bodyPr/>
        <a:lstStyle/>
        <a:p>
          <a:r>
            <a:rPr lang="en-US" dirty="0" err="1"/>
            <a:t>Xin</a:t>
          </a:r>
          <a:r>
            <a:rPr lang="en-US" baseline="0" dirty="0"/>
            <a:t> </a:t>
          </a:r>
          <a:r>
            <a:rPr lang="en-US" baseline="0" dirty="0" err="1"/>
            <a:t>nhập</a:t>
          </a:r>
          <a:r>
            <a:rPr lang="en-US" baseline="0" dirty="0"/>
            <a:t> </a:t>
          </a:r>
          <a:r>
            <a:rPr lang="en-US" baseline="0" dirty="0" err="1"/>
            <a:t>quốc</a:t>
          </a:r>
          <a:r>
            <a:rPr lang="en-US" baseline="0" dirty="0"/>
            <a:t>  </a:t>
          </a:r>
          <a:r>
            <a:rPr lang="en-US" baseline="0" dirty="0" err="1"/>
            <a:t>tịch</a:t>
          </a:r>
          <a:r>
            <a:rPr lang="en-US" baseline="0" dirty="0"/>
            <a:t> </a:t>
          </a:r>
          <a:r>
            <a:rPr lang="en-US" baseline="0" dirty="0" err="1"/>
            <a:t>Việt</a:t>
          </a:r>
          <a:r>
            <a:rPr lang="en-US" baseline="0" dirty="0"/>
            <a:t> Nam</a:t>
          </a:r>
          <a:endParaRPr lang="en-US" dirty="0"/>
        </a:p>
      </dgm:t>
    </dgm:pt>
    <dgm:pt modelId="{29687A18-40A8-4379-95F6-E0C0C832E066}" type="parTrans" cxnId="{E87B3907-75D5-4D9D-A70C-D17968E8C416}">
      <dgm:prSet/>
      <dgm:spPr/>
      <dgm:t>
        <a:bodyPr/>
        <a:lstStyle/>
        <a:p>
          <a:endParaRPr lang="en-US"/>
        </a:p>
      </dgm:t>
    </dgm:pt>
    <dgm:pt modelId="{605B7CFA-3D60-4E99-97DE-D70A8055FA63}" type="sibTrans" cxnId="{E87B3907-75D5-4D9D-A70C-D17968E8C416}">
      <dgm:prSet/>
      <dgm:spPr/>
      <dgm:t>
        <a:bodyPr/>
        <a:lstStyle/>
        <a:p>
          <a:endParaRPr lang="en-US"/>
        </a:p>
      </dgm:t>
    </dgm:pt>
    <dgm:pt modelId="{C18484B9-2FFD-4B16-9243-6C149122EEC9}">
      <dgm:prSet phldrT="[Text]"/>
      <dgm:spPr/>
      <dgm:t>
        <a:bodyPr/>
        <a:lstStyle/>
        <a:p>
          <a:r>
            <a:rPr lang="en-US" dirty="0" err="1"/>
            <a:t>Huyết</a:t>
          </a:r>
          <a:r>
            <a:rPr lang="en-US" dirty="0"/>
            <a:t> </a:t>
          </a:r>
          <a:r>
            <a:rPr lang="en-US" dirty="0" err="1"/>
            <a:t>thống</a:t>
          </a:r>
          <a:endParaRPr lang="en-US" dirty="0"/>
        </a:p>
      </dgm:t>
    </dgm:pt>
    <dgm:pt modelId="{EEC69BA2-5654-4556-B704-BA53596BE534}" type="parTrans" cxnId="{A8B83A5E-88C6-432A-939F-15CA03CDF15B}">
      <dgm:prSet/>
      <dgm:spPr/>
      <dgm:t>
        <a:bodyPr/>
        <a:lstStyle/>
        <a:p>
          <a:endParaRPr lang="en-US"/>
        </a:p>
      </dgm:t>
    </dgm:pt>
    <dgm:pt modelId="{94A7D524-5A32-4E10-9CA1-1ED2D27F94F6}" type="sibTrans" cxnId="{A8B83A5E-88C6-432A-939F-15CA03CDF15B}">
      <dgm:prSet/>
      <dgm:spPr/>
      <dgm:t>
        <a:bodyPr/>
        <a:lstStyle/>
        <a:p>
          <a:endParaRPr lang="en-US"/>
        </a:p>
      </dgm:t>
    </dgm:pt>
    <dgm:pt modelId="{133E5B4F-796E-45E4-A38A-9F14751CB283}" type="pres">
      <dgm:prSet presAssocID="{6BE1AC27-E7E0-4CA7-8F3D-758831A8E160}" presName="compositeShape" presStyleCnt="0">
        <dgm:presLayoutVars>
          <dgm:chMax val="7"/>
          <dgm:dir/>
          <dgm:resizeHandles val="exact"/>
        </dgm:presLayoutVars>
      </dgm:prSet>
      <dgm:spPr/>
    </dgm:pt>
    <dgm:pt modelId="{AD15E535-A01A-4662-8A28-289D3CE3B123}" type="pres">
      <dgm:prSet presAssocID="{4F069F90-CDCC-42D6-8B67-D025DF347F1F}" presName="circ1" presStyleLbl="vennNode1" presStyleIdx="0" presStyleCnt="3"/>
      <dgm:spPr/>
    </dgm:pt>
    <dgm:pt modelId="{A78DF423-F3E9-49FB-9CB2-11BAE138E4FD}" type="pres">
      <dgm:prSet presAssocID="{4F069F90-CDCC-42D6-8B67-D025DF347F1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62996B-51D8-49BB-8CB2-5D2E8D7F6C8F}" type="pres">
      <dgm:prSet presAssocID="{8EF2A1D4-C6E0-4896-BD78-42A35AED7A73}" presName="circ2" presStyleLbl="vennNode1" presStyleIdx="1" presStyleCnt="3"/>
      <dgm:spPr/>
    </dgm:pt>
    <dgm:pt modelId="{1AF0AC8F-3A90-4103-AC10-9683393D7F4A}" type="pres">
      <dgm:prSet presAssocID="{8EF2A1D4-C6E0-4896-BD78-42A35AED7A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F9C853-0B20-4F67-884D-274660B518EC}" type="pres">
      <dgm:prSet presAssocID="{C18484B9-2FFD-4B16-9243-6C149122EEC9}" presName="circ3" presStyleLbl="vennNode1" presStyleIdx="2" presStyleCnt="3"/>
      <dgm:spPr/>
    </dgm:pt>
    <dgm:pt modelId="{258EC545-B505-48F3-8410-1DD6FD0F27EE}" type="pres">
      <dgm:prSet presAssocID="{C18484B9-2FFD-4B16-9243-6C149122EE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87B3907-75D5-4D9D-A70C-D17968E8C416}" srcId="{6BE1AC27-E7E0-4CA7-8F3D-758831A8E160}" destId="{8EF2A1D4-C6E0-4896-BD78-42A35AED7A73}" srcOrd="1" destOrd="0" parTransId="{29687A18-40A8-4379-95F6-E0C0C832E066}" sibTransId="{605B7CFA-3D60-4E99-97DE-D70A8055FA63}"/>
    <dgm:cxn modelId="{C0298C15-348E-48BC-A0A6-A325C23023DF}" type="presOf" srcId="{8EF2A1D4-C6E0-4896-BD78-42A35AED7A73}" destId="{5362996B-51D8-49BB-8CB2-5D2E8D7F6C8F}" srcOrd="0" destOrd="0" presId="urn:microsoft.com/office/officeart/2005/8/layout/venn1"/>
    <dgm:cxn modelId="{632C223A-00AA-4175-8518-F95A61A7BD5D}" type="presOf" srcId="{4F069F90-CDCC-42D6-8B67-D025DF347F1F}" destId="{A78DF423-F3E9-49FB-9CB2-11BAE138E4FD}" srcOrd="1" destOrd="0" presId="urn:microsoft.com/office/officeart/2005/8/layout/venn1"/>
    <dgm:cxn modelId="{A8B83A5E-88C6-432A-939F-15CA03CDF15B}" srcId="{6BE1AC27-E7E0-4CA7-8F3D-758831A8E160}" destId="{C18484B9-2FFD-4B16-9243-6C149122EEC9}" srcOrd="2" destOrd="0" parTransId="{EEC69BA2-5654-4556-B704-BA53596BE534}" sibTransId="{94A7D524-5A32-4E10-9CA1-1ED2D27F94F6}"/>
    <dgm:cxn modelId="{38479769-A9E3-448F-B94B-0D6596238417}" type="presOf" srcId="{8EF2A1D4-C6E0-4896-BD78-42A35AED7A73}" destId="{1AF0AC8F-3A90-4103-AC10-9683393D7F4A}" srcOrd="1" destOrd="0" presId="urn:microsoft.com/office/officeart/2005/8/layout/venn1"/>
    <dgm:cxn modelId="{C0ED316A-4C47-4BD8-9B35-435235539307}" type="presOf" srcId="{C18484B9-2FFD-4B16-9243-6C149122EEC9}" destId="{B0F9C853-0B20-4F67-884D-274660B518EC}" srcOrd="0" destOrd="0" presId="urn:microsoft.com/office/officeart/2005/8/layout/venn1"/>
    <dgm:cxn modelId="{3E64F27B-A4EF-4C03-A7E5-275FBEB6051B}" type="presOf" srcId="{C18484B9-2FFD-4B16-9243-6C149122EEC9}" destId="{258EC545-B505-48F3-8410-1DD6FD0F27EE}" srcOrd="1" destOrd="0" presId="urn:microsoft.com/office/officeart/2005/8/layout/venn1"/>
    <dgm:cxn modelId="{40AC077E-3F19-40B6-9FB4-0816C09025BC}" type="presOf" srcId="{6BE1AC27-E7E0-4CA7-8F3D-758831A8E160}" destId="{133E5B4F-796E-45E4-A38A-9F14751CB283}" srcOrd="0" destOrd="0" presId="urn:microsoft.com/office/officeart/2005/8/layout/venn1"/>
    <dgm:cxn modelId="{3342D87F-8B3D-4A76-9ECB-73AAA59D0572}" srcId="{6BE1AC27-E7E0-4CA7-8F3D-758831A8E160}" destId="{4F069F90-CDCC-42D6-8B67-D025DF347F1F}" srcOrd="0" destOrd="0" parTransId="{ABAF8449-A94D-4193-B5BA-DB01F0327285}" sibTransId="{C07FEE21-399C-49E3-81D0-D36F0DF02640}"/>
    <dgm:cxn modelId="{F0FF7ACF-E3E5-4EC2-934C-DDDDCFC3C90F}" type="presOf" srcId="{4F069F90-CDCC-42D6-8B67-D025DF347F1F}" destId="{AD15E535-A01A-4662-8A28-289D3CE3B123}" srcOrd="0" destOrd="0" presId="urn:microsoft.com/office/officeart/2005/8/layout/venn1"/>
    <dgm:cxn modelId="{8D5E0AE7-81EB-47B1-9090-436F05254D00}" type="presParOf" srcId="{133E5B4F-796E-45E4-A38A-9F14751CB283}" destId="{AD15E535-A01A-4662-8A28-289D3CE3B123}" srcOrd="0" destOrd="0" presId="urn:microsoft.com/office/officeart/2005/8/layout/venn1"/>
    <dgm:cxn modelId="{601A4098-96E9-4179-937D-7A72FD02AA8B}" type="presParOf" srcId="{133E5B4F-796E-45E4-A38A-9F14751CB283}" destId="{A78DF423-F3E9-49FB-9CB2-11BAE138E4FD}" srcOrd="1" destOrd="0" presId="urn:microsoft.com/office/officeart/2005/8/layout/venn1"/>
    <dgm:cxn modelId="{FE76A984-FA70-441B-805B-CD33249AA918}" type="presParOf" srcId="{133E5B4F-796E-45E4-A38A-9F14751CB283}" destId="{5362996B-51D8-49BB-8CB2-5D2E8D7F6C8F}" srcOrd="2" destOrd="0" presId="urn:microsoft.com/office/officeart/2005/8/layout/venn1"/>
    <dgm:cxn modelId="{1D8950A5-F538-4A94-97A5-BE32A9FBBBA9}" type="presParOf" srcId="{133E5B4F-796E-45E4-A38A-9F14751CB283}" destId="{1AF0AC8F-3A90-4103-AC10-9683393D7F4A}" srcOrd="3" destOrd="0" presId="urn:microsoft.com/office/officeart/2005/8/layout/venn1"/>
    <dgm:cxn modelId="{78F04BCD-615E-4086-A9AD-45290150F48E}" type="presParOf" srcId="{133E5B4F-796E-45E4-A38A-9F14751CB283}" destId="{B0F9C853-0B20-4F67-884D-274660B518EC}" srcOrd="4" destOrd="0" presId="urn:microsoft.com/office/officeart/2005/8/layout/venn1"/>
    <dgm:cxn modelId="{211B8CB1-B8B2-408E-897A-C1A0C155FE40}" type="presParOf" srcId="{133E5B4F-796E-45E4-A38A-9F14751CB283}" destId="{258EC545-B505-48F3-8410-1DD6FD0F27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0FC62-5729-4447-BC7D-8C0ED06BAC36}">
      <dsp:nvSpPr>
        <dsp:cNvPr id="0" name=""/>
        <dsp:cNvSpPr/>
      </dsp:nvSpPr>
      <dsp:spPr>
        <a:xfrm rot="16200000">
          <a:off x="1209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dân</a:t>
          </a:r>
          <a:r>
            <a:rPr lang="en-US" sz="2300" kern="1200" dirty="0"/>
            <a:t> </a:t>
          </a:r>
          <a:r>
            <a:rPr lang="en-US" sz="2300" kern="1200" dirty="0" err="1"/>
            <a:t>là</a:t>
          </a:r>
          <a:r>
            <a:rPr lang="en-US" sz="2300" kern="1200" dirty="0"/>
            <a:t> </a:t>
          </a:r>
          <a:r>
            <a:rPr lang="en-US" sz="2300" kern="1200" dirty="0" err="1"/>
            <a:t>người</a:t>
          </a:r>
          <a:r>
            <a:rPr lang="en-US" sz="2300" kern="1200" dirty="0"/>
            <a:t> </a:t>
          </a:r>
          <a:r>
            <a:rPr lang="en-US" sz="2300" kern="1200" dirty="0" err="1"/>
            <a:t>dân</a:t>
          </a:r>
          <a:r>
            <a:rPr lang="en-US" sz="2300" kern="1200" dirty="0"/>
            <a:t> </a:t>
          </a:r>
          <a:r>
            <a:rPr lang="en-US" sz="2300" kern="1200" dirty="0" err="1"/>
            <a:t>của</a:t>
          </a:r>
          <a:r>
            <a:rPr lang="en-US" sz="2300" kern="1200" dirty="0"/>
            <a:t> </a:t>
          </a:r>
          <a:r>
            <a:rPr lang="en-US" sz="2300" kern="1200" dirty="0" err="1"/>
            <a:t>một</a:t>
          </a:r>
          <a:r>
            <a:rPr lang="en-US" sz="2300" kern="1200" dirty="0"/>
            <a:t> </a:t>
          </a:r>
          <a:r>
            <a:rPr lang="en-US" sz="2300" kern="1200" dirty="0" err="1"/>
            <a:t>nước</a:t>
          </a:r>
          <a:endParaRPr lang="en-US" sz="2300" kern="1200" dirty="0"/>
        </a:p>
      </dsp:txBody>
      <dsp:txXfrm rot="5400000">
        <a:off x="1990721" y="1071716"/>
        <a:ext cx="2024944" cy="3275777"/>
      </dsp:txXfrm>
    </dsp:sp>
    <dsp:sp modelId="{9204648F-ED67-4564-BDD8-21AE906C4ED5}">
      <dsp:nvSpPr>
        <dsp:cNvPr id="0" name=""/>
        <dsp:cNvSpPr/>
      </dsp:nvSpPr>
      <dsp:spPr>
        <a:xfrm rot="5400000">
          <a:off x="3434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45" tIns="146050" rIns="87630" bIns="14605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Quốc</a:t>
          </a:r>
          <a:r>
            <a:rPr lang="en-US" sz="2300" kern="1200" dirty="0"/>
            <a:t> </a:t>
          </a:r>
          <a:r>
            <a:rPr lang="en-US" sz="2300" kern="1200" dirty="0" err="1"/>
            <a:t>tịch</a:t>
          </a:r>
          <a:r>
            <a:rPr lang="en-US" sz="2300" kern="1200" dirty="0"/>
            <a:t> </a:t>
          </a:r>
          <a:r>
            <a:rPr lang="en-US" sz="2300" kern="1200" dirty="0" err="1"/>
            <a:t>là</a:t>
          </a:r>
          <a:r>
            <a:rPr lang="en-US" sz="2300" kern="1200" dirty="0"/>
            <a:t> </a:t>
          </a:r>
          <a:r>
            <a:rPr lang="en-US" sz="2300" kern="1200" dirty="0" err="1"/>
            <a:t>căn</a:t>
          </a:r>
          <a:r>
            <a:rPr lang="en-US" sz="2300" kern="1200" dirty="0"/>
            <a:t> </a:t>
          </a:r>
          <a:r>
            <a:rPr lang="en-US" sz="2300" kern="1200" dirty="0" err="1"/>
            <a:t>cứ</a:t>
          </a:r>
          <a:r>
            <a:rPr lang="en-US" sz="2300" kern="1200" dirty="0"/>
            <a:t> </a:t>
          </a:r>
          <a:r>
            <a:rPr lang="en-US" sz="2300" kern="1200" dirty="0" err="1"/>
            <a:t>để</a:t>
          </a:r>
          <a:r>
            <a:rPr lang="en-US" sz="2300" kern="1200" dirty="0"/>
            <a:t> </a:t>
          </a:r>
          <a:r>
            <a:rPr lang="en-US" sz="2300" kern="1200" dirty="0" err="1"/>
            <a:t>xác</a:t>
          </a:r>
          <a:r>
            <a:rPr lang="en-US" sz="2300" kern="1200" dirty="0"/>
            <a:t> </a:t>
          </a:r>
          <a:r>
            <a:rPr lang="en-US" sz="2300" kern="1200" dirty="0" err="1"/>
            <a:t>định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dân</a:t>
          </a:r>
          <a:r>
            <a:rPr lang="en-US" sz="2300" kern="1200" dirty="0"/>
            <a:t> </a:t>
          </a:r>
          <a:r>
            <a:rPr lang="en-US" sz="2300" kern="1200" dirty="0" err="1"/>
            <a:t>của</a:t>
          </a:r>
          <a:r>
            <a:rPr lang="en-US" sz="2300" kern="1200" dirty="0"/>
            <a:t> </a:t>
          </a:r>
          <a:r>
            <a:rPr lang="en-US" sz="2300" kern="1200" dirty="0" err="1"/>
            <a:t>một</a:t>
          </a:r>
          <a:r>
            <a:rPr lang="en-US" sz="2300" kern="1200" dirty="0"/>
            <a:t> </a:t>
          </a:r>
          <a:r>
            <a:rPr lang="en-US" sz="2300" kern="1200" dirty="0" err="1"/>
            <a:t>nước</a:t>
          </a:r>
          <a:r>
            <a:rPr lang="en-US" sz="2300" kern="1200" dirty="0"/>
            <a:t>, </a:t>
          </a:r>
          <a:r>
            <a:rPr lang="en-US" sz="2300" kern="1200" dirty="0" err="1"/>
            <a:t>thể</a:t>
          </a:r>
          <a:r>
            <a:rPr lang="en-US" sz="2300" kern="1200" dirty="0"/>
            <a:t> </a:t>
          </a:r>
          <a:r>
            <a:rPr lang="en-US" sz="2300" kern="1200" dirty="0" err="1"/>
            <a:t>hiện</a:t>
          </a:r>
          <a:r>
            <a:rPr lang="en-US" sz="2300" kern="1200" dirty="0"/>
            <a:t> </a:t>
          </a:r>
          <a:r>
            <a:rPr lang="en-US" sz="2300" kern="1200" dirty="0" err="1"/>
            <a:t>mối</a:t>
          </a:r>
          <a:r>
            <a:rPr lang="en-US" sz="2300" kern="1200" dirty="0"/>
            <a:t> </a:t>
          </a:r>
          <a:r>
            <a:rPr lang="en-US" sz="2300" kern="1200" dirty="0" err="1"/>
            <a:t>quan</a:t>
          </a:r>
          <a:r>
            <a:rPr lang="en-US" sz="2300" kern="1200" dirty="0"/>
            <a:t> </a:t>
          </a:r>
          <a:r>
            <a:rPr lang="en-US" sz="2300" kern="1200" dirty="0" err="1"/>
            <a:t>hệ</a:t>
          </a:r>
          <a:r>
            <a:rPr lang="en-US" sz="2300" kern="1200" dirty="0"/>
            <a:t> </a:t>
          </a:r>
          <a:r>
            <a:rPr lang="en-US" sz="2300" kern="1200" dirty="0" err="1"/>
            <a:t>giữa</a:t>
          </a:r>
          <a:r>
            <a:rPr lang="en-US" sz="2300" kern="1200" dirty="0"/>
            <a:t> </a:t>
          </a:r>
          <a:r>
            <a:rPr lang="en-US" sz="2300" kern="1200" dirty="0" err="1"/>
            <a:t>nhà</a:t>
          </a:r>
          <a:r>
            <a:rPr lang="en-US" sz="2300" kern="1200" dirty="0"/>
            <a:t> </a:t>
          </a:r>
          <a:r>
            <a:rPr lang="en-US" sz="2300" kern="1200" dirty="0" err="1"/>
            <a:t>nước</a:t>
          </a:r>
          <a:r>
            <a:rPr lang="en-US" sz="2300" kern="1200" dirty="0"/>
            <a:t> </a:t>
          </a:r>
          <a:r>
            <a:rPr lang="en-US" sz="2300" kern="1200" dirty="0" err="1"/>
            <a:t>và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dân</a:t>
          </a:r>
          <a:r>
            <a:rPr lang="en-US" sz="2300" kern="1200" dirty="0"/>
            <a:t> </a:t>
          </a:r>
          <a:r>
            <a:rPr lang="en-US" sz="2300" kern="1200" dirty="0" err="1"/>
            <a:t>đó</a:t>
          </a:r>
          <a:r>
            <a:rPr lang="en-US" sz="2300" kern="1200" dirty="0"/>
            <a:t>.</a:t>
          </a:r>
        </a:p>
      </dsp:txBody>
      <dsp:txXfrm rot="-5400000">
        <a:off x="4112333" y="1071716"/>
        <a:ext cx="2024944" cy="3275777"/>
      </dsp:txXfrm>
    </dsp:sp>
    <dsp:sp modelId="{65C61C86-FC14-4783-894B-7AD74FC71AED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933F2-8B57-4D9E-A78D-8CE01B129CCC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5E535-A01A-4662-8A28-289D3CE3B123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Nơi</a:t>
          </a:r>
          <a:r>
            <a:rPr lang="en-US" sz="3800" kern="1200" dirty="0"/>
            <a:t> </a:t>
          </a:r>
          <a:r>
            <a:rPr lang="en-US" sz="3800" kern="1200" dirty="0" err="1"/>
            <a:t>sinh</a:t>
          </a:r>
          <a:endParaRPr lang="en-US" sz="3800" kern="1200" dirty="0"/>
        </a:p>
      </dsp:txBody>
      <dsp:txXfrm>
        <a:off x="2871893" y="636693"/>
        <a:ext cx="2384213" cy="1463040"/>
      </dsp:txXfrm>
    </dsp:sp>
    <dsp:sp modelId="{5362996B-51D8-49BB-8CB2-5D2E8D7F6C8F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Xin</a:t>
          </a:r>
          <a:r>
            <a:rPr lang="en-US" sz="3800" kern="1200" baseline="0" dirty="0"/>
            <a:t> </a:t>
          </a:r>
          <a:r>
            <a:rPr lang="en-US" sz="3800" kern="1200" baseline="0" dirty="0" err="1"/>
            <a:t>nhập</a:t>
          </a:r>
          <a:r>
            <a:rPr lang="en-US" sz="3800" kern="1200" baseline="0" dirty="0"/>
            <a:t> </a:t>
          </a:r>
          <a:r>
            <a:rPr lang="en-US" sz="3800" kern="1200" baseline="0" dirty="0" err="1"/>
            <a:t>quốc</a:t>
          </a:r>
          <a:r>
            <a:rPr lang="en-US" sz="3800" kern="1200" baseline="0" dirty="0"/>
            <a:t>  </a:t>
          </a:r>
          <a:r>
            <a:rPr lang="en-US" sz="3800" kern="1200" baseline="0" dirty="0" err="1"/>
            <a:t>tịch</a:t>
          </a:r>
          <a:r>
            <a:rPr lang="en-US" sz="3800" kern="1200" baseline="0" dirty="0"/>
            <a:t> </a:t>
          </a:r>
          <a:r>
            <a:rPr lang="en-US" sz="3800" kern="1200" baseline="0" dirty="0" err="1"/>
            <a:t>Việt</a:t>
          </a:r>
          <a:r>
            <a:rPr lang="en-US" sz="3800" kern="1200" baseline="0" dirty="0"/>
            <a:t> Nam</a:t>
          </a:r>
          <a:endParaRPr lang="en-US" sz="3800" kern="1200" dirty="0"/>
        </a:p>
      </dsp:txBody>
      <dsp:txXfrm>
        <a:off x="4605866" y="2939626"/>
        <a:ext cx="1950720" cy="1788160"/>
      </dsp:txXfrm>
    </dsp:sp>
    <dsp:sp modelId="{B0F9C853-0B20-4F67-884D-274660B518EC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Huyết</a:t>
          </a:r>
          <a:r>
            <a:rPr lang="en-US" sz="3800" kern="1200" dirty="0"/>
            <a:t> </a:t>
          </a:r>
          <a:r>
            <a:rPr lang="en-US" sz="3800" kern="1200" dirty="0" err="1"/>
            <a:t>thống</a:t>
          </a:r>
          <a:endParaRPr lang="en-US" sz="3800" kern="1200" dirty="0"/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4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505F-0C82-4D6D-B004-FC5C444DBA51}" type="datetimeFigureOut">
              <a:rPr lang="en-US" smtClean="0"/>
              <a:t>07/04/2026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12" Type="http://schemas.microsoft.com/office/2007/relationships/hdphoto" Target="../media/hdphoto2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75">
              <a:schemeClr val="accent1">
                <a:lumMod val="60000"/>
                <a:lumOff val="40000"/>
              </a:schemeClr>
            </a:gs>
            <a:gs pos="54873">
              <a:srgbClr val="FBFD76"/>
            </a:gs>
            <a:gs pos="15000">
              <a:schemeClr val="accent1">
                <a:lumMod val="20000"/>
                <a:lumOff val="80000"/>
              </a:schemeClr>
            </a:gs>
            <a:gs pos="78000">
              <a:srgbClr val="FFCCFF"/>
            </a:gs>
            <a:gs pos="46000">
              <a:srgbClr val="FFFF00"/>
            </a:gs>
            <a:gs pos="43000">
              <a:srgbClr val="F5F94E"/>
            </a:gs>
            <a:gs pos="86726">
              <a:schemeClr val="accent1">
                <a:lumMod val="40000"/>
                <a:lumOff val="60000"/>
              </a:schemeClr>
            </a:gs>
            <a:gs pos="65000">
              <a:schemeClr val="accent1">
                <a:lumMod val="5000"/>
                <a:lumOff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2656906" y="-716921"/>
            <a:ext cx="6857998" cy="8291838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5"/>
          <a:stretch/>
        </p:blipFill>
        <p:spPr>
          <a:xfrm>
            <a:off x="9846333" y="-26744"/>
            <a:ext cx="2322785" cy="6858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03"/>
          <a:stretch/>
        </p:blipFill>
        <p:spPr>
          <a:xfrm>
            <a:off x="0" y="0"/>
            <a:ext cx="2459421" cy="6884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" y="356078"/>
            <a:ext cx="6576661" cy="65019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3852" l="4369" r="97573">
                        <a14:foregroundMark x1="19417" y1="80738" x2="19417" y2="80738"/>
                        <a14:foregroundMark x1="67961" y1="45902" x2="67961" y2="45902"/>
                        <a14:foregroundMark x1="77184" y1="53279" x2="77184" y2="53279"/>
                        <a14:foregroundMark x1="90777" y1="52869" x2="90777" y2="52869"/>
                        <a14:foregroundMark x1="85922" y1="49180" x2="85922" y2="49180"/>
                        <a14:foregroundMark x1="90291" y1="47951" x2="90291" y2="47951"/>
                        <a14:foregroundMark x1="78155" y1="48361" x2="78155" y2="48361"/>
                        <a14:foregroundMark x1="65049" y1="57787" x2="65049" y2="57787"/>
                        <a14:foregroundMark x1="71845" y1="54918" x2="71845" y2="54918"/>
                        <a14:foregroundMark x1="70874" y1="51230" x2="70874" y2="51230"/>
                        <a14:foregroundMark x1="73786" y1="88115" x2="73786" y2="88115"/>
                        <a14:foregroundMark x1="82524" y1="88115" x2="82524" y2="88115"/>
                        <a14:foregroundMark x1="70874" y1="84016" x2="70874" y2="84016"/>
                        <a14:foregroundMark x1="77670" y1="83607" x2="77670" y2="83607"/>
                        <a14:foregroundMark x1="80097" y1="82787" x2="80097" y2="82787"/>
                        <a14:foregroundMark x1="74757" y1="91393" x2="74757" y2="91393"/>
                        <a14:foregroundMark x1="70874" y1="91393" x2="70874" y2="91393"/>
                        <a14:foregroundMark x1="67476" y1="93852" x2="67476" y2="93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84" y="1377095"/>
            <a:ext cx="4238622" cy="5020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87209" y="254562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17831" y="598892"/>
            <a:ext cx="9855583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r>
              <a:rPr lang="en-US" sz="36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TIẾT 25 : CÔNG 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 NƯỚC </a:t>
            </a:r>
          </a:p>
          <a:p>
            <a:pPr algn="ctr"/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836" y1="24757" x2="9836" y2="24757"/>
                        <a14:foregroundMark x1="2049" y1="22816" x2="1230" y2="32524"/>
                        <a14:foregroundMark x1="8607" y1="20874" x2="30738" y2="3398"/>
                        <a14:foregroundMark x1="20902" y1="94660" x2="20902" y2="94660"/>
                        <a14:foregroundMark x1="38115" y1="96117" x2="38115" y2="96117"/>
                        <a14:foregroundMark x1="40984" y1="96602" x2="45082" y2="88350"/>
                        <a14:foregroundMark x1="45492" y1="88835" x2="39344" y2="76699"/>
                        <a14:foregroundMark x1="40574" y1="92718" x2="35246" y2="81553"/>
                        <a14:foregroundMark x1="29508" y1="94175" x2="28279" y2="70388"/>
                        <a14:foregroundMark x1="23361" y1="91748" x2="22131" y2="77184"/>
                        <a14:foregroundMark x1="60246" y1="96602" x2="60246" y2="96602"/>
                        <a14:foregroundMark x1="56967" y1="98058" x2="60656" y2="91748"/>
                        <a14:foregroundMark x1="57787" y1="98058" x2="68033" y2="92233"/>
                        <a14:foregroundMark x1="81967" y1="91262" x2="81967" y2="91262"/>
                        <a14:foregroundMark x1="88115" y1="89320" x2="88115" y2="89320"/>
                        <a14:foregroundMark x1="84016" y1="84951" x2="81557" y2="75243"/>
                        <a14:foregroundMark x1="80328" y1="86893" x2="76639" y2="80583"/>
                        <a14:foregroundMark x1="91803" y1="7767" x2="91803" y2="7767"/>
                        <a14:foregroundMark x1="88934" y1="16019" x2="88934" y2="16019"/>
                        <a14:foregroundMark x1="45902" y1="16019" x2="52049" y2="22816"/>
                        <a14:foregroundMark x1="43033" y1="65534" x2="43033" y2="65534"/>
                        <a14:foregroundMark x1="13525" y1="40777" x2="13525" y2="40777"/>
                        <a14:foregroundMark x1="66803" y1="92233" x2="65164" y2="79612"/>
                        <a14:foregroundMark x1="61885" y1="92233" x2="60656" y2="80097"/>
                        <a14:foregroundMark x1="59016" y1="60680" x2="59016" y2="60680"/>
                        <a14:foregroundMark x1="90164" y1="26214" x2="90164" y2="26214"/>
                        <a14:foregroundMark x1="88115" y1="33495" x2="93443" y2="29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6" y="2096814"/>
            <a:ext cx="4534116" cy="47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651559570"/>
              </p:ext>
            </p:extLst>
          </p:nvPr>
        </p:nvGraphicFramePr>
        <p:xfrm>
          <a:off x="-147990" y="13094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-57589"/>
            <a:ext cx="5537982" cy="69155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295419"/>
            <a:ext cx="956603" cy="956603"/>
          </a:xfrm>
          <a:prstGeom prst="ellipse">
            <a:avLst/>
          </a:prstGeom>
          <a:solidFill>
            <a:srgbClr val="88C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9689" y="325117"/>
            <a:ext cx="543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Thể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công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một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nước</a:t>
            </a:r>
            <a:r>
              <a:rPr lang="en-US" sz="2400" dirty="0">
                <a:solidFill>
                  <a:srgbClr val="0070C0"/>
                </a:solidFill>
              </a:rPr>
              <a:t>? </a:t>
            </a:r>
            <a:r>
              <a:rPr lang="en-US" sz="2400" dirty="0" err="1">
                <a:solidFill>
                  <a:srgbClr val="0070C0"/>
                </a:solidFill>
              </a:rPr>
              <a:t>Căn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cứ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định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công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một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nước</a:t>
            </a:r>
            <a:r>
              <a:rPr lang="en-US" sz="2400" dirty="0">
                <a:solidFill>
                  <a:srgbClr val="0070C0"/>
                </a:solidFill>
              </a:rPr>
              <a:t>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" y="188823"/>
            <a:ext cx="714375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13" y="2628057"/>
            <a:ext cx="1075519" cy="10755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836" y1="24757" x2="9836" y2="24757"/>
                        <a14:foregroundMark x1="2049" y1="22816" x2="1230" y2="32524"/>
                        <a14:foregroundMark x1="8607" y1="20874" x2="30738" y2="3398"/>
                        <a14:foregroundMark x1="20902" y1="94660" x2="20902" y2="94660"/>
                        <a14:foregroundMark x1="38115" y1="96117" x2="38115" y2="96117"/>
                        <a14:foregroundMark x1="40984" y1="96602" x2="45082" y2="88350"/>
                        <a14:foregroundMark x1="45492" y1="88835" x2="39344" y2="76699"/>
                        <a14:foregroundMark x1="40574" y1="92718" x2="35246" y2="81553"/>
                        <a14:foregroundMark x1="29508" y1="94175" x2="28279" y2="70388"/>
                        <a14:foregroundMark x1="23361" y1="91748" x2="22131" y2="77184"/>
                        <a14:foregroundMark x1="60246" y1="96602" x2="60246" y2="96602"/>
                        <a14:foregroundMark x1="56967" y1="98058" x2="60656" y2="91748"/>
                        <a14:foregroundMark x1="57787" y1="98058" x2="68033" y2="92233"/>
                        <a14:foregroundMark x1="81967" y1="91262" x2="81967" y2="91262"/>
                        <a14:foregroundMark x1="88115" y1="89320" x2="88115" y2="89320"/>
                        <a14:foregroundMark x1="84016" y1="84951" x2="81557" y2="75243"/>
                        <a14:foregroundMark x1="80328" y1="86893" x2="76639" y2="80583"/>
                        <a14:foregroundMark x1="91803" y1="7767" x2="91803" y2="7767"/>
                        <a14:foregroundMark x1="88934" y1="16019" x2="88934" y2="16019"/>
                        <a14:foregroundMark x1="45902" y1="16019" x2="52049" y2="22816"/>
                        <a14:foregroundMark x1="43033" y1="65534" x2="43033" y2="65534"/>
                        <a14:foregroundMark x1="13525" y1="40777" x2="13525" y2="40777"/>
                        <a14:foregroundMark x1="66803" y1="92233" x2="65164" y2="79612"/>
                        <a14:foregroundMark x1="61885" y1="92233" x2="60656" y2="80097"/>
                        <a14:foregroundMark x1="59016" y1="60680" x2="59016" y2="60680"/>
                        <a14:foregroundMark x1="90164" y1="26214" x2="90164" y2="26214"/>
                        <a14:foregroundMark x1="88115" y1="33495" x2="93443" y2="29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" y="5026905"/>
            <a:ext cx="1494085" cy="15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279" y="-6557"/>
            <a:ext cx="5218386" cy="6858000"/>
          </a:xfrm>
          <a:prstGeom prst="rect">
            <a:avLst/>
          </a:prstGeom>
          <a:solidFill>
            <a:srgbClr val="A5A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7" r="967" b="14051"/>
          <a:stretch/>
        </p:blipFill>
        <p:spPr>
          <a:xfrm>
            <a:off x="4896200" y="-6557"/>
            <a:ext cx="7441809" cy="68685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20306" y="9208"/>
            <a:ext cx="801859" cy="8489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560637" y="3433604"/>
            <a:ext cx="801859" cy="8489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9874267" y="135322"/>
            <a:ext cx="801859" cy="8489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9836065" y="3448759"/>
            <a:ext cx="801859" cy="8489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9" y="1693433"/>
            <a:ext cx="3986629" cy="4974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8" y="1668885"/>
            <a:ext cx="4002063" cy="49634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5" y="1594097"/>
            <a:ext cx="4103878" cy="51130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9" y="1594097"/>
            <a:ext cx="4210524" cy="24801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3" t="21379" r="17729" b="25287"/>
          <a:stretch/>
        </p:blipFill>
        <p:spPr>
          <a:xfrm>
            <a:off x="787764" y="4197938"/>
            <a:ext cx="4200493" cy="2434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7" y="21276"/>
            <a:ext cx="774128" cy="735117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87243" y="365017"/>
            <a:ext cx="4607012" cy="9814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2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71557" y="700946"/>
            <a:ext cx="3933861" cy="3091242"/>
            <a:chOff x="4939028" y="1343869"/>
            <a:chExt cx="2665017" cy="27761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33B257-7CDF-44B6-9B4C-61037AA84753}"/>
                </a:ext>
              </a:extLst>
            </p:cNvPr>
            <p:cNvGrpSpPr/>
            <p:nvPr/>
          </p:nvGrpSpPr>
          <p:grpSpPr>
            <a:xfrm>
              <a:off x="5146747" y="1343869"/>
              <a:ext cx="2457298" cy="2604955"/>
              <a:chOff x="5526768" y="2042622"/>
              <a:chExt cx="2457298" cy="2604955"/>
            </a:xfrm>
          </p:grpSpPr>
          <p:sp>
            <p:nvSpPr>
              <p:cNvPr id="20" name="Google Shape;1036;p34"/>
              <p:cNvSpPr/>
              <p:nvPr/>
            </p:nvSpPr>
            <p:spPr>
              <a:xfrm>
                <a:off x="5580999" y="2042622"/>
                <a:ext cx="2403067" cy="458033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13741" extrusionOk="0">
                    <a:moveTo>
                      <a:pt x="19444" y="1"/>
                    </a:moveTo>
                    <a:lnTo>
                      <a:pt x="16860" y="6085"/>
                    </a:lnTo>
                    <a:lnTo>
                      <a:pt x="1" y="6085"/>
                    </a:lnTo>
                    <a:lnTo>
                      <a:pt x="1" y="13741"/>
                    </a:lnTo>
                    <a:lnTo>
                      <a:pt x="59139" y="13741"/>
                    </a:lnTo>
                    <a:lnTo>
                      <a:pt x="59139" y="7645"/>
                    </a:lnTo>
                    <a:lnTo>
                      <a:pt x="59139" y="6085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buClr>
                    <a:srgbClr val="000000"/>
                  </a:buClr>
                  <a:buSzPts val="1100"/>
                </a:pPr>
                <a:r>
                  <a:rPr lang="vi-VN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Trường h</a:t>
                </a:r>
                <a:r>
                  <a:rPr lang="en-US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ợ</a:t>
                </a:r>
                <a:r>
                  <a:rPr lang="vi-VN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p </a:t>
                </a:r>
                <a:r>
                  <a:rPr lang="en-US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2</a:t>
                </a:r>
                <a:endParaRPr lang="vi-VN" b="1" kern="0" dirty="0">
                  <a:solidFill>
                    <a:srgbClr val="FFFFFF"/>
                  </a:solidFill>
                  <a:latin typeface="Tahoma" panose="020B0604030504040204" pitchFamily="34" charset="0"/>
                  <a:ea typeface="Roboto" panose="02000000000000000000" pitchFamily="2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1" name="Google Shape;1037;p34"/>
              <p:cNvSpPr/>
              <p:nvPr/>
            </p:nvSpPr>
            <p:spPr>
              <a:xfrm>
                <a:off x="5526768" y="2520425"/>
                <a:ext cx="2457298" cy="2127152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47316" extrusionOk="0">
                    <a:moveTo>
                      <a:pt x="1" y="1"/>
                    </a:moveTo>
                    <a:lnTo>
                      <a:pt x="1" y="47316"/>
                    </a:lnTo>
                    <a:lnTo>
                      <a:pt x="59139" y="47316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365733" tIns="121900" rIns="121900" bIns="1219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Nga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bố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mẹ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tịch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Nam,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Nam.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tuổi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sống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Nam.</a:t>
                </a:r>
              </a:p>
            </p:txBody>
          </p:sp>
        </p:grpSp>
        <p:sp>
          <p:nvSpPr>
            <p:cNvPr id="19" name="Google Shape;1038;p34"/>
            <p:cNvSpPr/>
            <p:nvPr/>
          </p:nvSpPr>
          <p:spPr>
            <a:xfrm>
              <a:off x="4939028" y="3490908"/>
              <a:ext cx="629067" cy="629067"/>
            </a:xfrm>
            <a:custGeom>
              <a:avLst/>
              <a:gdLst/>
              <a:ahLst/>
              <a:cxnLst/>
              <a:rect l="l" t="t" r="r" b="b"/>
              <a:pathLst>
                <a:path w="18872" h="18872" extrusionOk="0">
                  <a:moveTo>
                    <a:pt x="0" y="0"/>
                  </a:moveTo>
                  <a:lnTo>
                    <a:pt x="0" y="18871"/>
                  </a:lnTo>
                  <a:lnTo>
                    <a:pt x="18872" y="18871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2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Roboto" panose="02000000000000000000" pitchFamily="2" charset="0"/>
                  <a:cs typeface="Tahoma" panose="020B0604030504040204" pitchFamily="34" charset="0"/>
                  <a:sym typeface="Fira Sans Extra Condensed Medium"/>
                </a:rPr>
                <a:t>02</a:t>
              </a:r>
              <a:endParaRPr sz="2000" b="1" kern="0" dirty="0">
                <a:solidFill>
                  <a:srgbClr val="000000"/>
                </a:solidFill>
                <a:latin typeface="Tahoma" panose="020B0604030504040204" pitchFamily="34" charset="0"/>
                <a:ea typeface="Roboto" panose="02000000000000000000" pitchFamily="2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08703" y="-18384"/>
            <a:ext cx="702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130632"/>
            <a:ext cx="12192000" cy="2577596"/>
          </a:xfrm>
          <a:prstGeom prst="rect">
            <a:avLst/>
          </a:prstGeom>
          <a:noFill/>
          <a:ln w="76200">
            <a:solidFill>
              <a:srgbClr val="88C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93" y="3406655"/>
            <a:ext cx="2776134" cy="1450754"/>
          </a:xfrm>
          <a:prstGeom prst="rect">
            <a:avLst/>
          </a:prstGeom>
          <a:solidFill>
            <a:srgbClr val="88C9DB"/>
          </a:solidFill>
        </p:spPr>
      </p:pic>
      <p:grpSp>
        <p:nvGrpSpPr>
          <p:cNvPr id="11" name="Group 10"/>
          <p:cNvGrpSpPr/>
          <p:nvPr/>
        </p:nvGrpSpPr>
        <p:grpSpPr>
          <a:xfrm>
            <a:off x="82462" y="643227"/>
            <a:ext cx="3711475" cy="3168318"/>
            <a:chOff x="609996" y="1250665"/>
            <a:chExt cx="2514361" cy="275994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68CC6CA-C902-4F8B-9D53-D3D73BDBEF7B}"/>
                </a:ext>
              </a:extLst>
            </p:cNvPr>
            <p:cNvGrpSpPr/>
            <p:nvPr/>
          </p:nvGrpSpPr>
          <p:grpSpPr>
            <a:xfrm>
              <a:off x="894443" y="1250665"/>
              <a:ext cx="2229914" cy="2387704"/>
              <a:chOff x="2771077" y="1148709"/>
              <a:chExt cx="2229914" cy="2387704"/>
            </a:xfrm>
          </p:grpSpPr>
          <p:sp>
            <p:nvSpPr>
              <p:cNvPr id="25" name="Google Shape;1028;p34"/>
              <p:cNvSpPr/>
              <p:nvPr/>
            </p:nvSpPr>
            <p:spPr>
              <a:xfrm>
                <a:off x="2771077" y="1148709"/>
                <a:ext cx="2229914" cy="458033"/>
              </a:xfrm>
              <a:custGeom>
                <a:avLst/>
                <a:gdLst/>
                <a:ahLst/>
                <a:cxnLst/>
                <a:rect l="l" t="t" r="r" b="b"/>
                <a:pathLst>
                  <a:path w="59128" h="13741" extrusionOk="0">
                    <a:moveTo>
                      <a:pt x="19444" y="1"/>
                    </a:moveTo>
                    <a:lnTo>
                      <a:pt x="16860" y="6085"/>
                    </a:lnTo>
                    <a:lnTo>
                      <a:pt x="1" y="6085"/>
                    </a:lnTo>
                    <a:lnTo>
                      <a:pt x="1" y="13741"/>
                    </a:lnTo>
                    <a:lnTo>
                      <a:pt x="59127" y="13741"/>
                    </a:lnTo>
                    <a:lnTo>
                      <a:pt x="59127" y="7645"/>
                    </a:lnTo>
                    <a:lnTo>
                      <a:pt x="59127" y="6085"/>
                    </a:lnTo>
                    <a:lnTo>
                      <a:pt x="59127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buClr>
                    <a:srgbClr val="000000"/>
                  </a:buClr>
                  <a:buSzPts val="1100"/>
                </a:pPr>
                <a:r>
                  <a:rPr lang="en-US" b="1" kern="0" dirty="0" err="1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Trường</a:t>
                </a:r>
                <a:r>
                  <a:rPr lang="en-US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b="1" kern="0" dirty="0" err="1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Hợp</a:t>
                </a:r>
                <a:r>
                  <a:rPr lang="en-US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 1</a:t>
                </a:r>
                <a:endParaRPr b="1" kern="0" dirty="0">
                  <a:solidFill>
                    <a:srgbClr val="FFFFFF"/>
                  </a:solidFill>
                  <a:latin typeface="Tahoma" panose="020B0604030504040204" pitchFamily="34" charset="0"/>
                  <a:ea typeface="Roboto" panose="02000000000000000000" pitchFamily="2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6" name="Google Shape;1029;p34"/>
              <p:cNvSpPr/>
              <p:nvPr/>
            </p:nvSpPr>
            <p:spPr>
              <a:xfrm>
                <a:off x="2771077" y="1606709"/>
                <a:ext cx="2229914" cy="1929704"/>
              </a:xfrm>
              <a:custGeom>
                <a:avLst/>
                <a:gdLst/>
                <a:ahLst/>
                <a:cxnLst/>
                <a:rect l="l" t="t" r="r" b="b"/>
                <a:pathLst>
                  <a:path w="59128" h="47316" extrusionOk="0">
                    <a:moveTo>
                      <a:pt x="1" y="1"/>
                    </a:moveTo>
                    <a:lnTo>
                      <a:pt x="1" y="47316"/>
                    </a:lnTo>
                    <a:lnTo>
                      <a:pt x="59127" y="47316"/>
                    </a:lnTo>
                    <a:lnTo>
                      <a:pt x="59127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365733" tIns="121900" rIns="121900" bIns="1219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buClr>
                    <a:srgbClr val="000000"/>
                  </a:buClr>
                  <a:buSzPts val="1100"/>
                </a:pP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Hương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,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Lan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và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Nam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đều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có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bố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mẹ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mang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quốc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tịch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Việt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Nam.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Các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bạn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hiện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đang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sống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ở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Việt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Nam,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có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quốc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tịch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Việt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Nam,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nên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các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bạn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đều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là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công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dân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</a:t>
                </a:r>
                <a:r>
                  <a:rPr lang="en-US" kern="0" dirty="0" err="1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Việt</a:t>
                </a:r>
                <a:r>
                  <a:rPr lang="en-US" kern="0" dirty="0">
                    <a:solidFill>
                      <a:srgbClr val="434343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</a:rPr>
                  <a:t> Nam.</a:t>
                </a:r>
              </a:p>
              <a:p>
                <a:pPr defTabSz="1219170">
                  <a:buClr>
                    <a:srgbClr val="000000"/>
                  </a:buClr>
                  <a:buSzPts val="1100"/>
                </a:pPr>
                <a:endParaRPr kern="0" dirty="0">
                  <a:solidFill>
                    <a:srgbClr val="434343"/>
                  </a:solidFill>
                  <a:latin typeface="Tahoma" panose="020B0604030504040204" pitchFamily="34" charset="0"/>
                  <a:ea typeface="Roboto" panose="02000000000000000000" pitchFamily="2" charset="0"/>
                  <a:cs typeface="Tahoma" panose="020B0604030504040204" pitchFamily="34" charset="0"/>
                  <a:sym typeface="Roboto"/>
                </a:endParaRPr>
              </a:p>
            </p:txBody>
          </p:sp>
        </p:grpSp>
        <p:sp>
          <p:nvSpPr>
            <p:cNvPr id="24" name="Google Shape;1030;p34"/>
            <p:cNvSpPr/>
            <p:nvPr/>
          </p:nvSpPr>
          <p:spPr>
            <a:xfrm>
              <a:off x="609996" y="3381538"/>
              <a:ext cx="629067" cy="629067"/>
            </a:xfrm>
            <a:custGeom>
              <a:avLst/>
              <a:gdLst/>
              <a:ahLst/>
              <a:cxnLst/>
              <a:rect l="l" t="t" r="r" b="b"/>
              <a:pathLst>
                <a:path w="18872" h="18872" extrusionOk="0">
                  <a:moveTo>
                    <a:pt x="1" y="0"/>
                  </a:moveTo>
                  <a:lnTo>
                    <a:pt x="1" y="18871"/>
                  </a:lnTo>
                  <a:lnTo>
                    <a:pt x="18872" y="18871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2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Roboto" panose="02000000000000000000" pitchFamily="2" charset="0"/>
                  <a:cs typeface="Tahoma" panose="020B0604030504040204" pitchFamily="34" charset="0"/>
                  <a:sym typeface="Fira Sans Extra Condensed Medium"/>
                </a:rPr>
                <a:t>01</a:t>
              </a:r>
              <a:endParaRPr sz="2000" b="1" kern="0" dirty="0">
                <a:solidFill>
                  <a:srgbClr val="000000"/>
                </a:solidFill>
                <a:latin typeface="Tahoma" panose="020B0604030504040204" pitchFamily="34" charset="0"/>
                <a:ea typeface="Roboto" panose="02000000000000000000" pitchFamily="2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58843" y="667495"/>
            <a:ext cx="3577506" cy="3150979"/>
            <a:chOff x="9232252" y="1383302"/>
            <a:chExt cx="2423603" cy="273587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D4346D-9778-463C-ABEF-38CB1A64A447}"/>
                </a:ext>
              </a:extLst>
            </p:cNvPr>
            <p:cNvGrpSpPr/>
            <p:nvPr/>
          </p:nvGrpSpPr>
          <p:grpSpPr>
            <a:xfrm>
              <a:off x="9352466" y="1383302"/>
              <a:ext cx="2303389" cy="2509798"/>
              <a:chOff x="9191064" y="2401700"/>
              <a:chExt cx="2303389" cy="2509798"/>
            </a:xfrm>
          </p:grpSpPr>
          <p:sp>
            <p:nvSpPr>
              <p:cNvPr id="16" name="Google Shape;1044;p34"/>
              <p:cNvSpPr/>
              <p:nvPr/>
            </p:nvSpPr>
            <p:spPr>
              <a:xfrm>
                <a:off x="9191064" y="2401700"/>
                <a:ext cx="2303389" cy="458033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13741" extrusionOk="0">
                    <a:moveTo>
                      <a:pt x="19455" y="1"/>
                    </a:moveTo>
                    <a:lnTo>
                      <a:pt x="16872" y="6085"/>
                    </a:lnTo>
                    <a:lnTo>
                      <a:pt x="0" y="6085"/>
                    </a:lnTo>
                    <a:lnTo>
                      <a:pt x="0" y="13741"/>
                    </a:lnTo>
                    <a:lnTo>
                      <a:pt x="59139" y="13741"/>
                    </a:lnTo>
                    <a:lnTo>
                      <a:pt x="59139" y="7645"/>
                    </a:lnTo>
                    <a:lnTo>
                      <a:pt x="59139" y="6085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buClr>
                    <a:srgbClr val="000000"/>
                  </a:buClr>
                  <a:buSzPts val="1100"/>
                </a:pPr>
                <a:r>
                  <a:rPr lang="vi-VN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Trường h</a:t>
                </a:r>
                <a:r>
                  <a:rPr lang="en-US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ợ</a:t>
                </a:r>
                <a:r>
                  <a:rPr lang="vi-VN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p </a:t>
                </a:r>
                <a:r>
                  <a:rPr lang="en-US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Roboto" panose="02000000000000000000" pitchFamily="2" charset="0"/>
                    <a:cs typeface="Tahoma" panose="020B0604030504040204" pitchFamily="34" charset="0"/>
                    <a:sym typeface="Arial"/>
                  </a:rPr>
                  <a:t>3</a:t>
                </a:r>
                <a:endParaRPr lang="vi-VN" b="1" kern="0" dirty="0">
                  <a:solidFill>
                    <a:srgbClr val="FFFFFF"/>
                  </a:solidFill>
                  <a:latin typeface="Tahoma" panose="020B0604030504040204" pitchFamily="34" charset="0"/>
                  <a:ea typeface="Roboto" panose="02000000000000000000" pitchFamily="2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7" name="Google Shape;1045;p34"/>
              <p:cNvSpPr/>
              <p:nvPr/>
            </p:nvSpPr>
            <p:spPr>
              <a:xfrm>
                <a:off x="9191064" y="2885970"/>
                <a:ext cx="2303389" cy="2025528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47316" extrusionOk="0">
                    <a:moveTo>
                      <a:pt x="0" y="1"/>
                    </a:moveTo>
                    <a:lnTo>
                      <a:pt x="0" y="47316"/>
                    </a:lnTo>
                    <a:lnTo>
                      <a:pt x="59139" y="47316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365733" tIns="121900" rIns="121900" bIns="1219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219170">
                  <a:buClr>
                    <a:srgbClr val="000000"/>
                  </a:buClr>
                  <a:buSzPts val="1100"/>
                </a:pP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Ly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bố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Hàn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mẹ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Nam.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bố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mẹ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Ly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giấy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tịch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Nam. Ly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dân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 Nam</a:t>
                </a:r>
                <a:endParaRPr kern="0" dirty="0">
                  <a:solidFill>
                    <a:srgbClr val="434343"/>
                  </a:solidFill>
                  <a:latin typeface="Tahoma" panose="020B0604030504040204" pitchFamily="34" charset="0"/>
                  <a:ea typeface="Roboto" panose="02000000000000000000" pitchFamily="2" charset="0"/>
                  <a:cs typeface="Tahoma" panose="020B0604030504040204" pitchFamily="34" charset="0"/>
                  <a:sym typeface="Roboto"/>
                </a:endParaRPr>
              </a:p>
            </p:txBody>
          </p:sp>
        </p:grpSp>
        <p:sp>
          <p:nvSpPr>
            <p:cNvPr id="15" name="Google Shape;1046;p34"/>
            <p:cNvSpPr/>
            <p:nvPr/>
          </p:nvSpPr>
          <p:spPr>
            <a:xfrm>
              <a:off x="9232252" y="3490105"/>
              <a:ext cx="629100" cy="629067"/>
            </a:xfrm>
            <a:custGeom>
              <a:avLst/>
              <a:gdLst/>
              <a:ahLst/>
              <a:cxnLst/>
              <a:rect l="l" t="t" r="r" b="b"/>
              <a:pathLst>
                <a:path w="18873" h="18872" extrusionOk="0">
                  <a:moveTo>
                    <a:pt x="1" y="0"/>
                  </a:moveTo>
                  <a:lnTo>
                    <a:pt x="1" y="18871"/>
                  </a:lnTo>
                  <a:lnTo>
                    <a:pt x="18872" y="18871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2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Roboto" panose="02000000000000000000" pitchFamily="2" charset="0"/>
                  <a:cs typeface="Tahoma" panose="020B0604030504040204" pitchFamily="34" charset="0"/>
                  <a:sym typeface="Fira Sans Extra Condensed Medium"/>
                </a:rPr>
                <a:t>03</a:t>
              </a:r>
              <a:endParaRPr sz="2000" b="1" kern="0" dirty="0">
                <a:solidFill>
                  <a:srgbClr val="000000"/>
                </a:solidFill>
                <a:latin typeface="Tahoma" panose="020B0604030504040204" pitchFamily="34" charset="0"/>
                <a:ea typeface="Roboto" panose="02000000000000000000" pitchFamily="2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6800" y="4871966"/>
            <a:ext cx="11592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Hương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Nam.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thễ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Nga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Nam?</a:t>
            </a:r>
          </a:p>
          <a:p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Ly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tịch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Hàn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Nam? Ly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tịch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Hàn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73" y="-205557"/>
            <a:ext cx="714375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6" y="21277"/>
            <a:ext cx="833529" cy="79152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04219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r="15402"/>
          <a:stretch/>
        </p:blipFill>
        <p:spPr>
          <a:xfrm>
            <a:off x="-110360" y="-85888"/>
            <a:ext cx="4752697" cy="7015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2339" y="0"/>
            <a:ext cx="7549662" cy="6844136"/>
          </a:xfrm>
          <a:prstGeom prst="rect">
            <a:avLst/>
          </a:prstGeom>
          <a:gradFill>
            <a:gsLst>
              <a:gs pos="100000">
                <a:srgbClr val="C8D1F1"/>
              </a:gs>
              <a:gs pos="86000">
                <a:srgbClr val="DACFF6"/>
              </a:gs>
              <a:gs pos="32000">
                <a:srgbClr val="FFCCFF"/>
              </a:gs>
              <a:gs pos="69000">
                <a:srgbClr val="FBE3FE"/>
              </a:gs>
              <a:gs pos="1100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1. Cha,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Nam,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ngoài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2. Cha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rõ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ai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ngoài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3. Cha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Nam,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ngoài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nếu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thỏa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bằng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về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chọn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điểm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đăng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ký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con.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4. Cha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ngoài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lãnh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thỏa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lựa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chọn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con.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5.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lãnh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mà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nhưng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thường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trú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6.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lãnh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mà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nhưng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thường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trú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Nam,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rõ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ai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7.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8.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trở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42338" y="1551"/>
            <a:ext cx="7549662" cy="1005665"/>
          </a:xfrm>
          <a:prstGeom prst="roundRect">
            <a:avLst/>
          </a:prstGeom>
          <a:gradFill>
            <a:gsLst>
              <a:gs pos="100000">
                <a:srgbClr val="C8D1F1"/>
              </a:gs>
              <a:gs pos="86000">
                <a:srgbClr val="DACFF6"/>
              </a:gs>
              <a:gs pos="32000">
                <a:srgbClr val="FFCCFF"/>
              </a:gs>
              <a:gs pos="69000">
                <a:srgbClr val="FBE3FE"/>
              </a:gs>
              <a:gs pos="1100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tịch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Nam.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tịch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6" y="21277"/>
            <a:ext cx="833529" cy="79152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07315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35662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3322327" y="80436"/>
            <a:ext cx="5759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Căn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cứ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định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quốc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tịch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Việt</a:t>
            </a:r>
            <a:r>
              <a:rPr lang="en-US" sz="2800" dirty="0">
                <a:solidFill>
                  <a:srgbClr val="0070C0"/>
                </a:solidFill>
              </a:rPr>
              <a:t> Nam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1" y="65897"/>
            <a:ext cx="1075519" cy="107551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2148987" y="1250084"/>
            <a:ext cx="2059605" cy="1266092"/>
          </a:xfrm>
          <a:prstGeom prst="cloudCallout">
            <a:avLst>
              <a:gd name="adj1" fmla="val -11954"/>
              <a:gd name="adj2" fmla="val 425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437961">
            <a:off x="2019871" y="1490716"/>
            <a:ext cx="232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0408" y="3537258"/>
            <a:ext cx="2210210" cy="3321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883" y="3906749"/>
            <a:ext cx="3079444" cy="2951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3048000" y="6045982"/>
            <a:ext cx="6096000" cy="646331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293572" y="854324"/>
            <a:ext cx="855416" cy="812309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7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081" y="2466110"/>
            <a:ext cx="8932678" cy="1569660"/>
          </a:xfrm>
          <a:prstGeom prst="rect">
            <a:avLst/>
          </a:prstGeom>
          <a:solidFill>
            <a:srgbClr val="00B0F0">
              <a:alpha val="67000"/>
            </a:srgbClr>
          </a:solidFill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Beta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87209" y="254562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1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6181926" y="-548539"/>
            <a:ext cx="6242304" cy="787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61119" y="-548539"/>
            <a:ext cx="6394363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47937" y="74646"/>
            <a:ext cx="5772927" cy="923330"/>
          </a:xfrm>
          <a:prstGeom prst="rect">
            <a:avLst/>
          </a:prstGeom>
          <a:solidFill>
            <a:srgbClr val="C7E8F7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70C0"/>
                </a:solidFill>
                <a:effectLst/>
              </a:rPr>
              <a:t>THỬ TÀI SUY ĐOÁN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397" y="2025908"/>
            <a:ext cx="47932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    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,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.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đoán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10 </a:t>
            </a:r>
            <a:r>
              <a:rPr lang="en-US" sz="2800" dirty="0" err="1"/>
              <a:t>giây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20 </a:t>
            </a:r>
            <a:r>
              <a:rPr lang="en-US" sz="2800" dirty="0" err="1"/>
              <a:t>điểm</a:t>
            </a:r>
            <a:r>
              <a:rPr lang="en-US" sz="2800" dirty="0"/>
              <a:t>.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quyền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2 </a:t>
            </a:r>
            <a:r>
              <a:rPr lang="en-US" sz="2800" dirty="0" err="1"/>
              <a:t>lần</a:t>
            </a:r>
            <a:r>
              <a:rPr lang="en-US" sz="2800" dirty="0"/>
              <a:t>.</a:t>
            </a:r>
          </a:p>
        </p:txBody>
      </p:sp>
      <p:sp>
        <p:nvSpPr>
          <p:cNvPr id="8" name="5-Point Star 7">
            <a:hlinkClick r:id="rId3" action="ppaction://hlinksldjump"/>
          </p:cNvPr>
          <p:cNvSpPr/>
          <p:nvPr/>
        </p:nvSpPr>
        <p:spPr>
          <a:xfrm>
            <a:off x="6754698" y="1621161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  <a:endParaRPr lang="en-US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8362954" y="1628669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0" name="5-Point Star 9">
            <a:hlinkClick r:id="rId5" action="ppaction://hlinksldjump"/>
          </p:cNvPr>
          <p:cNvSpPr/>
          <p:nvPr/>
        </p:nvSpPr>
        <p:spPr>
          <a:xfrm>
            <a:off x="10011104" y="1584492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  <a:endParaRPr lang="en-US" dirty="0"/>
          </a:p>
        </p:txBody>
      </p:sp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6683377" y="3856249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  <a:endParaRPr lang="en-US" dirty="0"/>
          </a:p>
        </p:txBody>
      </p:sp>
      <p:sp>
        <p:nvSpPr>
          <p:cNvPr id="12" name="5-Point Star 11">
            <a:hlinkClick r:id="rId7" action="ppaction://hlinksldjump"/>
          </p:cNvPr>
          <p:cNvSpPr/>
          <p:nvPr/>
        </p:nvSpPr>
        <p:spPr>
          <a:xfrm>
            <a:off x="8401884" y="3805877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  <a:endParaRPr lang="en-US" dirty="0"/>
          </a:p>
        </p:txBody>
      </p:sp>
      <p:sp>
        <p:nvSpPr>
          <p:cNvPr id="13" name="5-Point Star 12">
            <a:hlinkClick r:id="rId8" action="ppaction://hlinksldjump"/>
          </p:cNvPr>
          <p:cNvSpPr/>
          <p:nvPr/>
        </p:nvSpPr>
        <p:spPr>
          <a:xfrm>
            <a:off x="10011104" y="3805877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77238" y="1549950"/>
            <a:ext cx="192334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Luật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chơi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0" y="0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268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3">
            <a:alphaModFix/>
          </a:blip>
          <a:srcRect l="16992" t="-937" r="50159" b="17086"/>
          <a:stretch/>
        </p:blipFill>
        <p:spPr>
          <a:xfrm>
            <a:off x="0" y="-548539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70C0"/>
                </a:solidFill>
                <a:effectLst/>
              </a:rPr>
              <a:t>THỬ TÀI SUY ĐOÁN</a:t>
            </a:r>
          </a:p>
        </p:txBody>
      </p:sp>
      <p:pic>
        <p:nvPicPr>
          <p:cNvPr id="6" name="Picture 5" descr="Giải GDCD 6 Bài 10 Cánh Diều: Công dân nước cộng hòa xã hội chủ nghĩa Việt Nam ảnh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0" y="1764936"/>
            <a:ext cx="4272455" cy="431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637282" y="2357063"/>
            <a:ext cx="4188866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Xin-ga-po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(Singapore)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48703" y="5335292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7164" y="5363865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DÂN MỸ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6" y="21276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10539005" y="475451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0" y="-548539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70C0"/>
                </a:solidFill>
                <a:effectLst/>
              </a:rPr>
              <a:t>THỬ TÀI SUY ĐOÁN</a:t>
            </a:r>
          </a:p>
        </p:txBody>
      </p:sp>
      <p:pic>
        <p:nvPicPr>
          <p:cNvPr id="7" name="Picture 6" descr="Giải GDCD 6 Bài 10 Cánh Diều: Công dân nước cộng hòa xã hội chủ nghĩa Việt Nam ảnh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3" y="1545317"/>
            <a:ext cx="4071771" cy="444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20377" y="2162390"/>
            <a:ext cx="3957146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Na-ta-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Natasa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Pa-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48074" y="5363865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47164" y="5363865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DÂN NGA.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6" y="21276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10539005" y="475451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19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0" y="-548539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70C0"/>
                </a:solidFill>
                <a:effectLst/>
              </a:rPr>
              <a:t>THỬ TÀI SUY ĐOÁN</a:t>
            </a:r>
          </a:p>
        </p:txBody>
      </p:sp>
      <p:pic>
        <p:nvPicPr>
          <p:cNvPr id="7" name="Picture 6" descr="Giải GDCD 6 Bài 10 Cánh Diều: Công dân nước cộng hòa xã hội chủ nghĩa Việt Nam ảnh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5" y="1718112"/>
            <a:ext cx="3724930" cy="4114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21972" y="2566872"/>
            <a:ext cx="4482926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Si-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Shivam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Boơm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-bay (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48703" y="5335292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47164" y="5363865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DÂN ẤN ĐỘ.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6" y="21276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10539005" y="475451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2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0" y="-548539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70C0"/>
                </a:solidFill>
                <a:effectLst/>
              </a:rPr>
              <a:t>THỬ TÀI SUY ĐOÁN</a:t>
            </a:r>
          </a:p>
        </p:txBody>
      </p:sp>
      <p:pic>
        <p:nvPicPr>
          <p:cNvPr id="6" name="Picture 5" descr="Giải GDCD 6 Bài 10 Cánh Diều: Công dân nước cộng hòa xã hội chủ nghĩa Việt Nam ảnh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69" y="1727992"/>
            <a:ext cx="4343893" cy="4231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21972" y="1961662"/>
            <a:ext cx="4198883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48703" y="5335292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47164" y="5363865"/>
            <a:ext cx="41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DÂN VIỆT NAM.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6" y="21276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539005" y="475451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3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-1" y="-425698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70C0"/>
                </a:solidFill>
                <a:effectLst/>
              </a:rPr>
              <a:t>THỬ TÀI SUY ĐOÁN</a:t>
            </a:r>
          </a:p>
        </p:txBody>
      </p:sp>
      <p:sp>
        <p:nvSpPr>
          <p:cNvPr id="2" name="Rectangle 1"/>
          <p:cNvSpPr/>
          <p:nvPr/>
        </p:nvSpPr>
        <p:spPr>
          <a:xfrm>
            <a:off x="6348248" y="2315016"/>
            <a:ext cx="4198883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Anna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48703" y="5335292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47164" y="5363865"/>
            <a:ext cx="41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DÂN VIỆT NAM.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https://baivan.net/sites/default/files/styles/giua_bai/public/capture_156.png?itok=1_7He3S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0" t="50397" r="34419" b="-1"/>
          <a:stretch/>
        </p:blipFill>
        <p:spPr bwMode="auto">
          <a:xfrm>
            <a:off x="1882009" y="1733310"/>
            <a:ext cx="2469274" cy="41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6" y="21276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10539005" y="475451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4">
            <a:alphaModFix/>
          </a:blip>
          <a:srcRect l="16992" t="-937" r="50159" b="17086"/>
          <a:stretch/>
        </p:blipFill>
        <p:spPr>
          <a:xfrm>
            <a:off x="0" y="-548539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70C0"/>
                </a:solidFill>
                <a:effectLst/>
              </a:rPr>
              <a:t>THỬ TÀI SUY ĐOÁN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8607" y="2503406"/>
            <a:ext cx="4198883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H’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48703" y="5335292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47164" y="5363865"/>
            <a:ext cx="41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DÂN VIỆT NAM.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https://baivan.net/sites/default/files/styles/giua_bai/public/capture_155.png?itok=Btlp9Dx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93"/>
          <a:stretch/>
        </p:blipFill>
        <p:spPr bwMode="auto">
          <a:xfrm>
            <a:off x="2410638" y="1607667"/>
            <a:ext cx="2061514" cy="433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5904" y="1719140"/>
            <a:ext cx="4151586" cy="3644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3636" y="21276"/>
            <a:ext cx="1048871" cy="9960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Action Button: Home 10">
            <a:hlinkClick r:id="rId8" action="ppaction://hlinksldjump" highlightClick="1"/>
          </p:cNvPr>
          <p:cNvSpPr/>
          <p:nvPr/>
        </p:nvSpPr>
        <p:spPr>
          <a:xfrm>
            <a:off x="10748285" y="490405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5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1104</Words>
  <Application>Microsoft Office PowerPoint</Application>
  <PresentationFormat>Widescreen</PresentationFormat>
  <Paragraphs>78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95</cp:revision>
  <dcterms:created xsi:type="dcterms:W3CDTF">2021-07-12T08:45:55Z</dcterms:created>
  <dcterms:modified xsi:type="dcterms:W3CDTF">2026-04-07T02:13:51Z</dcterms:modified>
</cp:coreProperties>
</file>