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0" r:id="rId3"/>
    <p:sldId id="281" r:id="rId4"/>
    <p:sldId id="292" r:id="rId5"/>
    <p:sldId id="282" r:id="rId6"/>
    <p:sldId id="284" r:id="rId7"/>
    <p:sldId id="256" r:id="rId8"/>
    <p:sldId id="290" r:id="rId9"/>
    <p:sldId id="28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2"/>
    <a:srgbClr val="CF1401"/>
    <a:srgbClr val="ED1E28"/>
    <a:srgbClr val="96DF96"/>
    <a:srgbClr val="F4747A"/>
    <a:srgbClr val="FF33CC"/>
    <a:srgbClr val="085DB1"/>
    <a:srgbClr val="84D7FF"/>
    <a:srgbClr val="F5B1C6"/>
    <a:srgbClr val="F6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8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0CA92-6011-4498-8BF5-543EB1AE0F36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679A36-CD0A-409F-BAAD-32715E9DFF5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>
            <a:latin typeface="Tahoma" panose="020B0604030504040204" pitchFamily="34" charset="0"/>
            <a:ea typeface="Times New Roman" panose="02020603050405020304" pitchFamily="18" charset="0"/>
            <a:cs typeface="Tahoma" panose="020B0604030504040204" pitchFamily="34" charset="0"/>
          </a:endParaRPr>
        </a:p>
        <a:p>
          <a:endParaRPr lang="en-US" dirty="0">
            <a:latin typeface="Tahoma" panose="020B0604030504040204" pitchFamily="34" charset="0"/>
            <a:ea typeface="Times New Roman" panose="02020603050405020304" pitchFamily="18" charset="0"/>
            <a:cs typeface="Tahoma" panose="020B0604030504040204" pitchFamily="34" charset="0"/>
          </a:endParaRPr>
        </a:p>
        <a:p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Nhà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nước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đảm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bảo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quyền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của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công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dân</a:t>
          </a:r>
          <a:endParaRPr lang="en-US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4B911E9-C3A4-4B7C-9C8A-D5C3323334A3}" type="parTrans" cxnId="{54759A1F-3DBF-4EE4-A1DF-46D8441A86A2}">
      <dgm:prSet/>
      <dgm:spPr/>
      <dgm:t>
        <a:bodyPr/>
        <a:lstStyle/>
        <a:p>
          <a:endParaRPr lang="en-US"/>
        </a:p>
      </dgm:t>
    </dgm:pt>
    <dgm:pt modelId="{561F3593-29B2-41F8-A50E-7D81431175F7}" type="sibTrans" cxnId="{54759A1F-3DBF-4EE4-A1DF-46D8441A86A2}">
      <dgm:prSet/>
      <dgm:spPr/>
      <dgm:t>
        <a:bodyPr/>
        <a:lstStyle/>
        <a:p>
          <a:endParaRPr lang="en-US"/>
        </a:p>
      </dgm:t>
    </dgm:pt>
    <dgm:pt modelId="{3CBC3BA2-C9E1-4FB2-94F7-662567D07E53}">
      <dgm:prSet phldrT="[Text]"/>
      <dgm:spPr/>
      <dgm:t>
        <a:bodyPr/>
        <a:lstStyle/>
        <a:p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Công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dân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phải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tôn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trọng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và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làm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tròn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nghĩa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vụ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của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mình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đối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với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nhà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nước</a:t>
          </a:r>
          <a:r>
            <a:rPr lang="en-US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.</a:t>
          </a:r>
          <a:endParaRPr lang="en-US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C01D94D-C3B3-4E41-AE21-A64D448BE220}" type="parTrans" cxnId="{871A4956-C9E9-452B-B971-A8BE4B225FAC}">
      <dgm:prSet/>
      <dgm:spPr/>
      <dgm:t>
        <a:bodyPr/>
        <a:lstStyle/>
        <a:p>
          <a:endParaRPr lang="en-US"/>
        </a:p>
      </dgm:t>
    </dgm:pt>
    <dgm:pt modelId="{3385234F-74E3-4751-BA0E-6D4424636B7A}" type="sibTrans" cxnId="{871A4956-C9E9-452B-B971-A8BE4B225FAC}">
      <dgm:prSet/>
      <dgm:spPr/>
      <dgm:t>
        <a:bodyPr/>
        <a:lstStyle/>
        <a:p>
          <a:endParaRPr lang="en-US"/>
        </a:p>
      </dgm:t>
    </dgm:pt>
    <dgm:pt modelId="{C25F34FB-64D4-4DA2-818A-213DDC4FE996}" type="pres">
      <dgm:prSet presAssocID="{8AF0CA92-6011-4498-8BF5-543EB1AE0F36}" presName="Name0" presStyleCnt="0">
        <dgm:presLayoutVars>
          <dgm:chMax val="2"/>
          <dgm:chPref val="2"/>
          <dgm:animLvl val="lvl"/>
        </dgm:presLayoutVars>
      </dgm:prSet>
      <dgm:spPr/>
    </dgm:pt>
    <dgm:pt modelId="{438A6D8C-9F94-453B-BB75-868B82E3BE9E}" type="pres">
      <dgm:prSet presAssocID="{8AF0CA92-6011-4498-8BF5-543EB1AE0F36}" presName="LeftText" presStyleLbl="revTx" presStyleIdx="0" presStyleCnt="0">
        <dgm:presLayoutVars>
          <dgm:bulletEnabled val="1"/>
        </dgm:presLayoutVars>
      </dgm:prSet>
      <dgm:spPr/>
    </dgm:pt>
    <dgm:pt modelId="{B45DB538-DE71-4723-A1D8-8D42AD1E5AD8}" type="pres">
      <dgm:prSet presAssocID="{8AF0CA92-6011-4498-8BF5-543EB1AE0F36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DAFEFDB-1D6B-4227-A8A5-08BFD415EAC7}" type="pres">
      <dgm:prSet presAssocID="{8AF0CA92-6011-4498-8BF5-543EB1AE0F36}" presName="RightText" presStyleLbl="revTx" presStyleIdx="0" presStyleCnt="0">
        <dgm:presLayoutVars>
          <dgm:bulletEnabled val="1"/>
        </dgm:presLayoutVars>
      </dgm:prSet>
      <dgm:spPr/>
    </dgm:pt>
    <dgm:pt modelId="{CBF7B66F-267B-49B4-AF3D-E14B60256424}" type="pres">
      <dgm:prSet presAssocID="{8AF0CA92-6011-4498-8BF5-543EB1AE0F36}" presName="RightNode" presStyleLbl="bgImgPlace1" presStyleIdx="1" presStyleCnt="2" custScaleX="95613">
        <dgm:presLayoutVars>
          <dgm:chMax val="0"/>
          <dgm:chPref val="0"/>
        </dgm:presLayoutVars>
      </dgm:prSet>
      <dgm:spPr/>
    </dgm:pt>
    <dgm:pt modelId="{21D1D1A5-8BC1-4C3A-B418-5E0A943C545C}" type="pres">
      <dgm:prSet presAssocID="{8AF0CA92-6011-4498-8BF5-543EB1AE0F36}" presName="TopArrow" presStyleLbl="node1" presStyleIdx="0" presStyleCnt="2"/>
      <dgm:spPr>
        <a:solidFill>
          <a:schemeClr val="accent6"/>
        </a:solidFill>
      </dgm:spPr>
    </dgm:pt>
    <dgm:pt modelId="{9AFACDDA-3400-4FFC-A46A-8307C06133C7}" type="pres">
      <dgm:prSet presAssocID="{8AF0CA92-6011-4498-8BF5-543EB1AE0F36}" presName="BottomArrow" presStyleLbl="node1" presStyleIdx="1" presStyleCnt="2"/>
      <dgm:spPr/>
    </dgm:pt>
  </dgm:ptLst>
  <dgm:cxnLst>
    <dgm:cxn modelId="{FCBD9C16-6CDF-4418-9FF5-318E1DA697F9}" type="presOf" srcId="{3CBC3BA2-C9E1-4FB2-94F7-662567D07E53}" destId="{6DAFEFDB-1D6B-4227-A8A5-08BFD415EAC7}" srcOrd="0" destOrd="0" presId="urn:microsoft.com/office/officeart/2009/layout/ReverseList"/>
    <dgm:cxn modelId="{54759A1F-3DBF-4EE4-A1DF-46D8441A86A2}" srcId="{8AF0CA92-6011-4498-8BF5-543EB1AE0F36}" destId="{6E679A36-CD0A-409F-BAAD-32715E9DFF56}" srcOrd="0" destOrd="0" parTransId="{54B911E9-C3A4-4B7C-9C8A-D5C3323334A3}" sibTransId="{561F3593-29B2-41F8-A50E-7D81431175F7}"/>
    <dgm:cxn modelId="{2535FC21-5C48-4963-9A52-E2840990337B}" type="presOf" srcId="{6E679A36-CD0A-409F-BAAD-32715E9DFF56}" destId="{438A6D8C-9F94-453B-BB75-868B82E3BE9E}" srcOrd="0" destOrd="0" presId="urn:microsoft.com/office/officeart/2009/layout/ReverseList"/>
    <dgm:cxn modelId="{F0FB8E3C-EB20-4D15-A8DD-9E4F314EC393}" type="presOf" srcId="{3CBC3BA2-C9E1-4FB2-94F7-662567D07E53}" destId="{CBF7B66F-267B-49B4-AF3D-E14B60256424}" srcOrd="1" destOrd="0" presId="urn:microsoft.com/office/officeart/2009/layout/ReverseList"/>
    <dgm:cxn modelId="{6184483F-D32A-4166-A760-F4AB94341032}" type="presOf" srcId="{6E679A36-CD0A-409F-BAAD-32715E9DFF56}" destId="{B45DB538-DE71-4723-A1D8-8D42AD1E5AD8}" srcOrd="1" destOrd="0" presId="urn:microsoft.com/office/officeart/2009/layout/ReverseList"/>
    <dgm:cxn modelId="{871A4956-C9E9-452B-B971-A8BE4B225FAC}" srcId="{8AF0CA92-6011-4498-8BF5-543EB1AE0F36}" destId="{3CBC3BA2-C9E1-4FB2-94F7-662567D07E53}" srcOrd="1" destOrd="0" parTransId="{AC01D94D-C3B3-4E41-AE21-A64D448BE220}" sibTransId="{3385234F-74E3-4751-BA0E-6D4424636B7A}"/>
    <dgm:cxn modelId="{88170695-9BB5-4C8A-A626-8BEC28F08401}" type="presOf" srcId="{8AF0CA92-6011-4498-8BF5-543EB1AE0F36}" destId="{C25F34FB-64D4-4DA2-818A-213DDC4FE996}" srcOrd="0" destOrd="0" presId="urn:microsoft.com/office/officeart/2009/layout/ReverseList"/>
    <dgm:cxn modelId="{7DD50F73-1956-4849-96B2-80A5C77874F0}" type="presParOf" srcId="{C25F34FB-64D4-4DA2-818A-213DDC4FE996}" destId="{438A6D8C-9F94-453B-BB75-868B82E3BE9E}" srcOrd="0" destOrd="0" presId="urn:microsoft.com/office/officeart/2009/layout/ReverseList"/>
    <dgm:cxn modelId="{6458CBD4-EE5A-4A9B-897C-F829F204CC8A}" type="presParOf" srcId="{C25F34FB-64D4-4DA2-818A-213DDC4FE996}" destId="{B45DB538-DE71-4723-A1D8-8D42AD1E5AD8}" srcOrd="1" destOrd="0" presId="urn:microsoft.com/office/officeart/2009/layout/ReverseList"/>
    <dgm:cxn modelId="{383856E8-CEF4-4C23-9C20-856805D9E20A}" type="presParOf" srcId="{C25F34FB-64D4-4DA2-818A-213DDC4FE996}" destId="{6DAFEFDB-1D6B-4227-A8A5-08BFD415EAC7}" srcOrd="2" destOrd="0" presId="urn:microsoft.com/office/officeart/2009/layout/ReverseList"/>
    <dgm:cxn modelId="{B7DC8ADF-A9BF-46C7-A11B-C9F4A32ECF9E}" type="presParOf" srcId="{C25F34FB-64D4-4DA2-818A-213DDC4FE996}" destId="{CBF7B66F-267B-49B4-AF3D-E14B60256424}" srcOrd="3" destOrd="0" presId="urn:microsoft.com/office/officeart/2009/layout/ReverseList"/>
    <dgm:cxn modelId="{8E3F657F-5DC2-4E2A-AE15-E2FB8C847A42}" type="presParOf" srcId="{C25F34FB-64D4-4DA2-818A-213DDC4FE996}" destId="{21D1D1A5-8BC1-4C3A-B418-5E0A943C545C}" srcOrd="4" destOrd="0" presId="urn:microsoft.com/office/officeart/2009/layout/ReverseList"/>
    <dgm:cxn modelId="{4B734CB4-A041-4772-8945-84D90BFB2A36}" type="presParOf" srcId="{C25F34FB-64D4-4DA2-818A-213DDC4FE996}" destId="{9AFACDDA-3400-4FFC-A46A-8307C06133C7}" srcOrd="5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EAD31-EC44-415F-8B61-A0EB4F79C8AA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45FDC3AF-4B06-4E22-A576-9C67D467A2F3}">
      <dgm:prSet phldrT="[Text]" custT="1"/>
      <dgm:spPr/>
      <dgm:t>
        <a:bodyPr/>
        <a:lstStyle/>
        <a:p>
          <a:r>
            <a:rPr lang="en-US" sz="2400" dirty="0" err="1"/>
            <a:t>Tìm</a:t>
          </a:r>
          <a:r>
            <a:rPr lang="en-US" sz="2400" dirty="0"/>
            <a:t> </a:t>
          </a:r>
          <a:r>
            <a:rPr lang="en-US" sz="2400" dirty="0" err="1"/>
            <a:t>những</a:t>
          </a:r>
          <a:r>
            <a:rPr lang="en-US" sz="2400" dirty="0"/>
            <a:t> </a:t>
          </a:r>
          <a:r>
            <a:rPr lang="en-US" sz="2400" dirty="0" err="1"/>
            <a:t>việc</a:t>
          </a:r>
          <a:r>
            <a:rPr lang="en-US" sz="2400" dirty="0"/>
            <a:t> </a:t>
          </a:r>
          <a:r>
            <a:rPr lang="en-US" sz="2400" dirty="0" err="1"/>
            <a:t>làm</a:t>
          </a:r>
          <a:r>
            <a:rPr lang="en-US" sz="2400" dirty="0"/>
            <a:t> </a:t>
          </a:r>
          <a:r>
            <a:rPr lang="en-US" sz="2400" dirty="0" err="1"/>
            <a:t>thể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nhà</a:t>
          </a:r>
          <a:r>
            <a:rPr lang="en-US" sz="2400" dirty="0"/>
            <a:t> </a:t>
          </a:r>
          <a:r>
            <a:rPr lang="en-US" sz="2400" dirty="0" err="1"/>
            <a:t>nước</a:t>
          </a:r>
          <a:r>
            <a:rPr lang="en-US" sz="2400" dirty="0"/>
            <a:t> </a:t>
          </a:r>
          <a:r>
            <a:rPr lang="en-US" sz="2400" dirty="0" err="1"/>
            <a:t>Việt</a:t>
          </a:r>
          <a:r>
            <a:rPr lang="en-US" sz="2400" dirty="0"/>
            <a:t> Nam </a:t>
          </a:r>
          <a:r>
            <a:rPr lang="en-US" sz="2400" dirty="0" err="1"/>
            <a:t>đảm</a:t>
          </a:r>
          <a:r>
            <a:rPr lang="en-US" sz="2400" dirty="0"/>
            <a:t> </a:t>
          </a:r>
          <a:r>
            <a:rPr lang="en-US" sz="2400" dirty="0" err="1"/>
            <a:t>bảo</a:t>
          </a:r>
          <a:r>
            <a:rPr lang="en-US" sz="2400" dirty="0"/>
            <a:t> </a:t>
          </a:r>
          <a:r>
            <a:rPr lang="en-US" sz="2400" dirty="0" err="1"/>
            <a:t>quyền</a:t>
          </a:r>
          <a:r>
            <a:rPr lang="en-US" sz="2400" dirty="0"/>
            <a:t>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</a:p>
      </dgm:t>
    </dgm:pt>
    <dgm:pt modelId="{2F41A4D7-EF36-4296-AEFA-F30B91E0D776}" type="parTrans" cxnId="{71577DEC-11D3-4EA9-AFE8-69FC06BCBC1E}">
      <dgm:prSet/>
      <dgm:spPr/>
      <dgm:t>
        <a:bodyPr/>
        <a:lstStyle/>
        <a:p>
          <a:endParaRPr lang="en-US"/>
        </a:p>
      </dgm:t>
    </dgm:pt>
    <dgm:pt modelId="{FF77A50A-2FBC-4A21-9FE6-5D3AD2C74277}" type="sibTrans" cxnId="{71577DEC-11D3-4EA9-AFE8-69FC06BCBC1E}">
      <dgm:prSet/>
      <dgm:spPr/>
      <dgm:t>
        <a:bodyPr/>
        <a:lstStyle/>
        <a:p>
          <a:endParaRPr lang="en-US"/>
        </a:p>
      </dgm:t>
    </dgm:pt>
    <dgm:pt modelId="{2C9A7B73-03B2-4455-8409-56471FF6BD38}">
      <dgm:prSet phldrT="[Text]" custT="1"/>
      <dgm:spPr/>
      <dgm:t>
        <a:bodyPr/>
        <a:lstStyle/>
        <a:p>
          <a:r>
            <a:rPr lang="en-US" sz="2400" dirty="0" err="1"/>
            <a:t>Tìm</a:t>
          </a:r>
          <a:r>
            <a:rPr lang="en-US" sz="2400" dirty="0"/>
            <a:t> </a:t>
          </a:r>
          <a:r>
            <a:rPr lang="en-US" sz="2400" dirty="0" err="1"/>
            <a:t>những</a:t>
          </a:r>
          <a:r>
            <a:rPr lang="en-US" sz="2400" dirty="0"/>
            <a:t> </a:t>
          </a:r>
          <a:r>
            <a:rPr lang="en-US" sz="2400" dirty="0" err="1"/>
            <a:t>việc</a:t>
          </a:r>
          <a:r>
            <a:rPr lang="en-US" sz="2400" dirty="0"/>
            <a:t> </a:t>
          </a:r>
          <a:r>
            <a:rPr lang="en-US" sz="2400" dirty="0" err="1"/>
            <a:t>làm</a:t>
          </a:r>
          <a:r>
            <a:rPr lang="en-US" sz="2400" dirty="0"/>
            <a:t> </a:t>
          </a:r>
          <a:r>
            <a:rPr lang="en-US" sz="2400" dirty="0" err="1"/>
            <a:t>thể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quyền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nghĩa</a:t>
          </a:r>
          <a:r>
            <a:rPr lang="en-US" sz="2400" dirty="0"/>
            <a:t> </a:t>
          </a:r>
          <a:r>
            <a:rPr lang="en-US" sz="2400" dirty="0" err="1"/>
            <a:t>vụ</a:t>
          </a:r>
          <a:r>
            <a:rPr lang="en-US" sz="2400" dirty="0"/>
            <a:t>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.</a:t>
          </a:r>
        </a:p>
      </dgm:t>
    </dgm:pt>
    <dgm:pt modelId="{4043CC94-9F79-4A14-AB74-3B8B377C0DF0}" type="parTrans" cxnId="{166C3641-7BDF-46E2-9D04-24FED07BADF6}">
      <dgm:prSet/>
      <dgm:spPr/>
      <dgm:t>
        <a:bodyPr/>
        <a:lstStyle/>
        <a:p>
          <a:endParaRPr lang="en-US"/>
        </a:p>
      </dgm:t>
    </dgm:pt>
    <dgm:pt modelId="{600C63F0-32D2-4C4D-9F79-37DDD1457E20}" type="sibTrans" cxnId="{166C3641-7BDF-46E2-9D04-24FED07BADF6}">
      <dgm:prSet/>
      <dgm:spPr/>
      <dgm:t>
        <a:bodyPr/>
        <a:lstStyle/>
        <a:p>
          <a:endParaRPr lang="en-US"/>
        </a:p>
      </dgm:t>
    </dgm:pt>
    <dgm:pt modelId="{CB969EB9-87E0-4DE1-851F-E44F9550827F}" type="pres">
      <dgm:prSet presAssocID="{28DEAD31-EC44-415F-8B61-A0EB4F79C8AA}" presName="linearFlow" presStyleCnt="0">
        <dgm:presLayoutVars>
          <dgm:dir/>
          <dgm:resizeHandles val="exact"/>
        </dgm:presLayoutVars>
      </dgm:prSet>
      <dgm:spPr/>
    </dgm:pt>
    <dgm:pt modelId="{3320942A-B166-4FA0-8552-39331698DA8E}" type="pres">
      <dgm:prSet presAssocID="{45FDC3AF-4B06-4E22-A576-9C67D467A2F3}" presName="composite" presStyleCnt="0"/>
      <dgm:spPr/>
    </dgm:pt>
    <dgm:pt modelId="{FC24E508-EAF1-4DE8-908C-229DD79FF2C8}" type="pres">
      <dgm:prSet presAssocID="{45FDC3AF-4B06-4E22-A576-9C67D467A2F3}" presName="imgShp" presStyleLbl="fgImgPlace1" presStyleIdx="0" presStyleCnt="2"/>
      <dgm:spPr/>
    </dgm:pt>
    <dgm:pt modelId="{D159795E-7FE6-4383-9A2F-FE7EDE1BD34E}" type="pres">
      <dgm:prSet presAssocID="{45FDC3AF-4B06-4E22-A576-9C67D467A2F3}" presName="txShp" presStyleLbl="node1" presStyleIdx="0" presStyleCnt="2" custLinFactNeighborX="-260">
        <dgm:presLayoutVars>
          <dgm:bulletEnabled val="1"/>
        </dgm:presLayoutVars>
      </dgm:prSet>
      <dgm:spPr/>
    </dgm:pt>
    <dgm:pt modelId="{F210C596-C8B5-44B4-8492-1781844204D2}" type="pres">
      <dgm:prSet presAssocID="{FF77A50A-2FBC-4A21-9FE6-5D3AD2C74277}" presName="spacing" presStyleCnt="0"/>
      <dgm:spPr/>
    </dgm:pt>
    <dgm:pt modelId="{E0B45C13-3786-48F3-9BBA-7CD63E4162F0}" type="pres">
      <dgm:prSet presAssocID="{2C9A7B73-03B2-4455-8409-56471FF6BD38}" presName="composite" presStyleCnt="0"/>
      <dgm:spPr/>
    </dgm:pt>
    <dgm:pt modelId="{E8DE41C5-C6F5-4D59-94BC-63AB08A10F9A}" type="pres">
      <dgm:prSet presAssocID="{2C9A7B73-03B2-4455-8409-56471FF6BD38}" presName="imgShp" presStyleLbl="fgImgPlace1" presStyleIdx="1" presStyleCnt="2"/>
      <dgm:spPr/>
    </dgm:pt>
    <dgm:pt modelId="{84F1F843-ECFF-466E-8D7A-D3F6B0BA8C51}" type="pres">
      <dgm:prSet presAssocID="{2C9A7B73-03B2-4455-8409-56471FF6BD38}" presName="txShp" presStyleLbl="node1" presStyleIdx="1" presStyleCnt="2">
        <dgm:presLayoutVars>
          <dgm:bulletEnabled val="1"/>
        </dgm:presLayoutVars>
      </dgm:prSet>
      <dgm:spPr/>
    </dgm:pt>
  </dgm:ptLst>
  <dgm:cxnLst>
    <dgm:cxn modelId="{166C3641-7BDF-46E2-9D04-24FED07BADF6}" srcId="{28DEAD31-EC44-415F-8B61-A0EB4F79C8AA}" destId="{2C9A7B73-03B2-4455-8409-56471FF6BD38}" srcOrd="1" destOrd="0" parTransId="{4043CC94-9F79-4A14-AB74-3B8B377C0DF0}" sibTransId="{600C63F0-32D2-4C4D-9F79-37DDD1457E20}"/>
    <dgm:cxn modelId="{89826769-F17E-4AA7-8419-D15DF281816B}" type="presOf" srcId="{28DEAD31-EC44-415F-8B61-A0EB4F79C8AA}" destId="{CB969EB9-87E0-4DE1-851F-E44F9550827F}" srcOrd="0" destOrd="0" presId="urn:microsoft.com/office/officeart/2005/8/layout/vList3"/>
    <dgm:cxn modelId="{39B6AF4F-05E5-4B2F-9549-6BE141FE2A46}" type="presOf" srcId="{45FDC3AF-4B06-4E22-A576-9C67D467A2F3}" destId="{D159795E-7FE6-4383-9A2F-FE7EDE1BD34E}" srcOrd="0" destOrd="0" presId="urn:microsoft.com/office/officeart/2005/8/layout/vList3"/>
    <dgm:cxn modelId="{C7BA1E80-8383-47AB-AB10-CE8BE1242FD4}" type="presOf" srcId="{2C9A7B73-03B2-4455-8409-56471FF6BD38}" destId="{84F1F843-ECFF-466E-8D7A-D3F6B0BA8C51}" srcOrd="0" destOrd="0" presId="urn:microsoft.com/office/officeart/2005/8/layout/vList3"/>
    <dgm:cxn modelId="{71577DEC-11D3-4EA9-AFE8-69FC06BCBC1E}" srcId="{28DEAD31-EC44-415F-8B61-A0EB4F79C8AA}" destId="{45FDC3AF-4B06-4E22-A576-9C67D467A2F3}" srcOrd="0" destOrd="0" parTransId="{2F41A4D7-EF36-4296-AEFA-F30B91E0D776}" sibTransId="{FF77A50A-2FBC-4A21-9FE6-5D3AD2C74277}"/>
    <dgm:cxn modelId="{51AB16A2-4ED9-4E0E-9D7E-C92FEC773639}" type="presParOf" srcId="{CB969EB9-87E0-4DE1-851F-E44F9550827F}" destId="{3320942A-B166-4FA0-8552-39331698DA8E}" srcOrd="0" destOrd="0" presId="urn:microsoft.com/office/officeart/2005/8/layout/vList3"/>
    <dgm:cxn modelId="{8176564D-6BA8-41C4-AA3D-B59D4663B1C5}" type="presParOf" srcId="{3320942A-B166-4FA0-8552-39331698DA8E}" destId="{FC24E508-EAF1-4DE8-908C-229DD79FF2C8}" srcOrd="0" destOrd="0" presId="urn:microsoft.com/office/officeart/2005/8/layout/vList3"/>
    <dgm:cxn modelId="{8952F4D6-9DBE-499B-94F4-53E886D909D5}" type="presParOf" srcId="{3320942A-B166-4FA0-8552-39331698DA8E}" destId="{D159795E-7FE6-4383-9A2F-FE7EDE1BD34E}" srcOrd="1" destOrd="0" presId="urn:microsoft.com/office/officeart/2005/8/layout/vList3"/>
    <dgm:cxn modelId="{78FDFC09-83B1-4AC3-BDEB-56E09C2982FE}" type="presParOf" srcId="{CB969EB9-87E0-4DE1-851F-E44F9550827F}" destId="{F210C596-C8B5-44B4-8492-1781844204D2}" srcOrd="1" destOrd="0" presId="urn:microsoft.com/office/officeart/2005/8/layout/vList3"/>
    <dgm:cxn modelId="{5CBCE3AE-C22D-4668-AE06-489FB03C012B}" type="presParOf" srcId="{CB969EB9-87E0-4DE1-851F-E44F9550827F}" destId="{E0B45C13-3786-48F3-9BBA-7CD63E4162F0}" srcOrd="2" destOrd="0" presId="urn:microsoft.com/office/officeart/2005/8/layout/vList3"/>
    <dgm:cxn modelId="{EBA72936-46B1-41A1-B4A5-9FE4CF03FFD1}" type="presParOf" srcId="{E0B45C13-3786-48F3-9BBA-7CD63E4162F0}" destId="{E8DE41C5-C6F5-4D59-94BC-63AB08A10F9A}" srcOrd="0" destOrd="0" presId="urn:microsoft.com/office/officeart/2005/8/layout/vList3"/>
    <dgm:cxn modelId="{37168149-C342-459E-9A60-410F93F77C77}" type="presParOf" srcId="{E0B45C13-3786-48F3-9BBA-7CD63E4162F0}" destId="{84F1F843-ECFF-466E-8D7A-D3F6B0BA8C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DB538-DE71-4723-A1D8-8D42AD1E5AD8}">
      <dsp:nvSpPr>
        <dsp:cNvPr id="0" name=""/>
        <dsp:cNvSpPr/>
      </dsp:nvSpPr>
      <dsp:spPr>
        <a:xfrm rot="16200000">
          <a:off x="154066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165100" rIns="14859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Tahoma" panose="020B0604030504040204" pitchFamily="34" charset="0"/>
            <a:ea typeface="Times New Roman" panose="02020603050405020304" pitchFamily="18" charset="0"/>
            <a:cs typeface="Tahoma" panose="020B060403050404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Tahoma" panose="020B0604030504040204" pitchFamily="34" charset="0"/>
            <a:ea typeface="Times New Roman" panose="02020603050405020304" pitchFamily="18" charset="0"/>
            <a:cs typeface="Tahoma" panose="020B060403050404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Nhà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nước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đảm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bảo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quyền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của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công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dân</a:t>
          </a:r>
          <a:endParaRPr lang="en-US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2321995" y="1071716"/>
        <a:ext cx="2024944" cy="3275777"/>
      </dsp:txXfrm>
    </dsp:sp>
    <dsp:sp modelId="{CBF7B66F-267B-49B4-AF3D-E14B60256424}">
      <dsp:nvSpPr>
        <dsp:cNvPr id="0" name=""/>
        <dsp:cNvSpPr/>
      </dsp:nvSpPr>
      <dsp:spPr>
        <a:xfrm rot="5400000">
          <a:off x="3766221" y="1691858"/>
          <a:ext cx="3483661" cy="20354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Công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dân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phải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tôn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trọng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và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làm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tròn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nghĩa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vụ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của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mình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đối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với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nhà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 </a:t>
          </a:r>
          <a:r>
            <a:rPr lang="en-US" sz="2600" kern="1200" dirty="0" err="1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nước</a:t>
          </a:r>
          <a:r>
            <a:rPr lang="en-US" sz="2600" kern="12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.</a:t>
          </a:r>
          <a:endParaRPr lang="en-US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490306" y="1067155"/>
        <a:ext cx="1936109" cy="3284897"/>
      </dsp:txXfrm>
    </dsp:sp>
    <dsp:sp modelId="{21D1D1A5-8BC1-4C3A-B418-5E0A943C545C}">
      <dsp:nvSpPr>
        <dsp:cNvPr id="0" name=""/>
        <dsp:cNvSpPr/>
      </dsp:nvSpPr>
      <dsp:spPr>
        <a:xfrm>
          <a:off x="3282279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ACDDA-3400-4FFC-A46A-8307C06133C7}">
      <dsp:nvSpPr>
        <dsp:cNvPr id="0" name=""/>
        <dsp:cNvSpPr/>
      </dsp:nvSpPr>
      <dsp:spPr>
        <a:xfrm rot="10800000">
          <a:off x="3282279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9795E-7FE6-4383-9A2F-FE7EDE1BD34E}">
      <dsp:nvSpPr>
        <dsp:cNvPr id="0" name=""/>
        <dsp:cNvSpPr/>
      </dsp:nvSpPr>
      <dsp:spPr>
        <a:xfrm rot="10800000">
          <a:off x="1738268" y="1494"/>
          <a:ext cx="5405120" cy="156352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94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Tìm</a:t>
          </a:r>
          <a:r>
            <a:rPr lang="en-US" sz="2400" kern="1200" dirty="0"/>
            <a:t> </a:t>
          </a:r>
          <a:r>
            <a:rPr lang="en-US" sz="2400" kern="1200" dirty="0" err="1"/>
            <a:t>những</a:t>
          </a:r>
          <a:r>
            <a:rPr lang="en-US" sz="2400" kern="1200" dirty="0"/>
            <a:t> </a:t>
          </a:r>
          <a:r>
            <a:rPr lang="en-US" sz="2400" kern="1200" dirty="0" err="1"/>
            <a:t>việc</a:t>
          </a:r>
          <a:r>
            <a:rPr lang="en-US" sz="2400" kern="1200" dirty="0"/>
            <a:t> </a:t>
          </a:r>
          <a:r>
            <a:rPr lang="en-US" sz="2400" kern="1200" dirty="0" err="1"/>
            <a:t>làm</a:t>
          </a:r>
          <a:r>
            <a:rPr lang="en-US" sz="2400" kern="1200" dirty="0"/>
            <a:t> </a:t>
          </a:r>
          <a:r>
            <a:rPr lang="en-US" sz="2400" kern="1200" dirty="0" err="1"/>
            <a:t>thể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nhà</a:t>
          </a:r>
          <a:r>
            <a:rPr lang="en-US" sz="2400" kern="1200" dirty="0"/>
            <a:t> </a:t>
          </a:r>
          <a:r>
            <a:rPr lang="en-US" sz="2400" kern="1200" dirty="0" err="1"/>
            <a:t>nước</a:t>
          </a:r>
          <a:r>
            <a:rPr lang="en-US" sz="2400" kern="1200" dirty="0"/>
            <a:t> </a:t>
          </a:r>
          <a:r>
            <a:rPr lang="en-US" sz="2400" kern="1200" dirty="0" err="1"/>
            <a:t>Việt</a:t>
          </a:r>
          <a:r>
            <a:rPr lang="en-US" sz="2400" kern="1200" dirty="0"/>
            <a:t> Nam </a:t>
          </a:r>
          <a:r>
            <a:rPr lang="en-US" sz="2400" kern="1200" dirty="0" err="1"/>
            <a:t>đảm</a:t>
          </a:r>
          <a:r>
            <a:rPr lang="en-US" sz="2400" kern="1200" dirty="0"/>
            <a:t> </a:t>
          </a:r>
          <a:r>
            <a:rPr lang="en-US" sz="2400" kern="1200" dirty="0" err="1"/>
            <a:t>bảo</a:t>
          </a:r>
          <a:r>
            <a:rPr lang="en-US" sz="2400" kern="1200" dirty="0"/>
            <a:t> </a:t>
          </a:r>
          <a:r>
            <a:rPr lang="en-US" sz="2400" kern="1200" dirty="0" err="1"/>
            <a:t>quyền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dân</a:t>
          </a:r>
          <a:r>
            <a:rPr lang="en-US" sz="2400" kern="1200" dirty="0"/>
            <a:t> </a:t>
          </a:r>
        </a:p>
      </dsp:txBody>
      <dsp:txXfrm rot="10800000">
        <a:off x="2129150" y="1494"/>
        <a:ext cx="5014238" cy="1563528"/>
      </dsp:txXfrm>
    </dsp:sp>
    <dsp:sp modelId="{FC24E508-EAF1-4DE8-908C-229DD79FF2C8}">
      <dsp:nvSpPr>
        <dsp:cNvPr id="0" name=""/>
        <dsp:cNvSpPr/>
      </dsp:nvSpPr>
      <dsp:spPr>
        <a:xfrm>
          <a:off x="970557" y="1494"/>
          <a:ext cx="1563528" cy="156352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F1F843-ECFF-466E-8D7A-D3F6B0BA8C51}">
      <dsp:nvSpPr>
        <dsp:cNvPr id="0" name=""/>
        <dsp:cNvSpPr/>
      </dsp:nvSpPr>
      <dsp:spPr>
        <a:xfrm rot="10800000">
          <a:off x="1752322" y="2031747"/>
          <a:ext cx="5405120" cy="156352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94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Tìm</a:t>
          </a:r>
          <a:r>
            <a:rPr lang="en-US" sz="2400" kern="1200" dirty="0"/>
            <a:t> </a:t>
          </a:r>
          <a:r>
            <a:rPr lang="en-US" sz="2400" kern="1200" dirty="0" err="1"/>
            <a:t>những</a:t>
          </a:r>
          <a:r>
            <a:rPr lang="en-US" sz="2400" kern="1200" dirty="0"/>
            <a:t> </a:t>
          </a:r>
          <a:r>
            <a:rPr lang="en-US" sz="2400" kern="1200" dirty="0" err="1"/>
            <a:t>việc</a:t>
          </a:r>
          <a:r>
            <a:rPr lang="en-US" sz="2400" kern="1200" dirty="0"/>
            <a:t> </a:t>
          </a:r>
          <a:r>
            <a:rPr lang="en-US" sz="2400" kern="1200" dirty="0" err="1"/>
            <a:t>làm</a:t>
          </a:r>
          <a:r>
            <a:rPr lang="en-US" sz="2400" kern="1200" dirty="0"/>
            <a:t> </a:t>
          </a:r>
          <a:r>
            <a:rPr lang="en-US" sz="2400" kern="1200" dirty="0" err="1"/>
            <a:t>thể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quyền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nghĩa</a:t>
          </a:r>
          <a:r>
            <a:rPr lang="en-US" sz="2400" kern="1200" dirty="0"/>
            <a:t> </a:t>
          </a:r>
          <a:r>
            <a:rPr lang="en-US" sz="2400" kern="1200" dirty="0" err="1"/>
            <a:t>vụ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dân</a:t>
          </a:r>
          <a:r>
            <a:rPr lang="en-US" sz="2400" kern="1200" dirty="0"/>
            <a:t>.</a:t>
          </a:r>
        </a:p>
      </dsp:txBody>
      <dsp:txXfrm rot="10800000">
        <a:off x="2143204" y="2031747"/>
        <a:ext cx="5014238" cy="1563528"/>
      </dsp:txXfrm>
    </dsp:sp>
    <dsp:sp modelId="{E8DE41C5-C6F5-4D59-94BC-63AB08A10F9A}">
      <dsp:nvSpPr>
        <dsp:cNvPr id="0" name=""/>
        <dsp:cNvSpPr/>
      </dsp:nvSpPr>
      <dsp:spPr>
        <a:xfrm>
          <a:off x="970557" y="2031747"/>
          <a:ext cx="1563528" cy="15635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gif"/><Relationship Id="rId4" Type="http://schemas.openxmlformats.org/officeDocument/2006/relationships/diagramData" Target="../diagrams/data2.xm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75">
              <a:schemeClr val="accent1">
                <a:lumMod val="60000"/>
                <a:lumOff val="40000"/>
              </a:schemeClr>
            </a:gs>
            <a:gs pos="54873">
              <a:srgbClr val="FBFD76"/>
            </a:gs>
            <a:gs pos="15000">
              <a:schemeClr val="accent1">
                <a:lumMod val="20000"/>
                <a:lumOff val="80000"/>
              </a:schemeClr>
            </a:gs>
            <a:gs pos="78000">
              <a:srgbClr val="FFCCFF"/>
            </a:gs>
            <a:gs pos="46000">
              <a:srgbClr val="FFFF00"/>
            </a:gs>
            <a:gs pos="43000">
              <a:srgbClr val="F5F94E"/>
            </a:gs>
            <a:gs pos="86726">
              <a:schemeClr val="accent1">
                <a:lumMod val="40000"/>
                <a:lumOff val="60000"/>
              </a:schemeClr>
            </a:gs>
            <a:gs pos="65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2656906" y="-716921"/>
            <a:ext cx="6857998" cy="8291838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5"/>
          <a:stretch/>
        </p:blipFill>
        <p:spPr>
          <a:xfrm>
            <a:off x="9846333" y="-26744"/>
            <a:ext cx="2322785" cy="6858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3"/>
          <a:stretch/>
        </p:blipFill>
        <p:spPr>
          <a:xfrm>
            <a:off x="0" y="0"/>
            <a:ext cx="2459421" cy="6884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" y="356078"/>
            <a:ext cx="6576661" cy="65019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84" y="1377095"/>
            <a:ext cx="4238622" cy="502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87209" y="254562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17831" y="598892"/>
            <a:ext cx="9855583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sz="36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Tiết 26 - CÔNG 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 NƯỚC </a:t>
            </a:r>
          </a:p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836" y1="24757" x2="9836" y2="24757"/>
                        <a14:foregroundMark x1="2049" y1="22816" x2="1230" y2="32524"/>
                        <a14:foregroundMark x1="8607" y1="20874" x2="30738" y2="3398"/>
                        <a14:foregroundMark x1="20902" y1="94660" x2="20902" y2="94660"/>
                        <a14:foregroundMark x1="38115" y1="96117" x2="38115" y2="96117"/>
                        <a14:foregroundMark x1="40984" y1="96602" x2="45082" y2="88350"/>
                        <a14:foregroundMark x1="45492" y1="88835" x2="39344" y2="76699"/>
                        <a14:foregroundMark x1="40574" y1="92718" x2="35246" y2="81553"/>
                        <a14:foregroundMark x1="29508" y1="94175" x2="28279" y2="70388"/>
                        <a14:foregroundMark x1="23361" y1="91748" x2="22131" y2="77184"/>
                        <a14:foregroundMark x1="60246" y1="96602" x2="60246" y2="96602"/>
                        <a14:foregroundMark x1="56967" y1="98058" x2="60656" y2="91748"/>
                        <a14:foregroundMark x1="57787" y1="98058" x2="68033" y2="92233"/>
                        <a14:foregroundMark x1="81967" y1="91262" x2="81967" y2="91262"/>
                        <a14:foregroundMark x1="88115" y1="89320" x2="88115" y2="89320"/>
                        <a14:foregroundMark x1="84016" y1="84951" x2="81557" y2="75243"/>
                        <a14:foregroundMark x1="80328" y1="86893" x2="76639" y2="80583"/>
                        <a14:foregroundMark x1="91803" y1="7767" x2="91803" y2="7767"/>
                        <a14:foregroundMark x1="88934" y1="16019" x2="88934" y2="16019"/>
                        <a14:foregroundMark x1="45902" y1="16019" x2="52049" y2="22816"/>
                        <a14:foregroundMark x1="43033" y1="65534" x2="43033" y2="65534"/>
                        <a14:foregroundMark x1="13525" y1="40777" x2="13525" y2="40777"/>
                        <a14:foregroundMark x1="66803" y1="92233" x2="65164" y2="79612"/>
                        <a14:foregroundMark x1="61885" y1="92233" x2="60656" y2="80097"/>
                        <a14:foregroundMark x1="59016" y1="60680" x2="59016" y2="60680"/>
                        <a14:foregroundMark x1="90164" y1="26214" x2="90164" y2="26214"/>
                        <a14:foregroundMark x1="88115" y1="33495" x2="93443" y2="2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6" y="2096814"/>
            <a:ext cx="4534116" cy="47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6" y="489801"/>
            <a:ext cx="3037915" cy="3037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1430" y="2861101"/>
            <a:ext cx="6165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ED1E28"/>
                </a:solidFill>
                <a:effectLst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3684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2875" y="266369"/>
            <a:ext cx="668163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Mối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hệ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giữa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dân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162559" y="920515"/>
          <a:ext cx="87438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88" y="1071772"/>
            <a:ext cx="3888914" cy="48563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2" y="-38465"/>
            <a:ext cx="2599464" cy="220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74812" y="103967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59" y="2171079"/>
            <a:ext cx="1447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4693533" y="746538"/>
          <a:ext cx="8128000" cy="359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Rectangle 26"/>
          <p:cNvSpPr/>
          <p:nvPr/>
        </p:nvSpPr>
        <p:spPr>
          <a:xfrm>
            <a:off x="-948115" y="6274191"/>
            <a:ext cx="13140115" cy="583809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030241" y="5422075"/>
            <a:ext cx="1169587" cy="1435925"/>
          </a:xfrm>
          <a:prstGeom prst="rect">
            <a:avLst/>
          </a:prstGeom>
          <a:solidFill>
            <a:srgbClr val="FF3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1" y="62487"/>
            <a:ext cx="3840098" cy="2885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6578"/>
            <a:ext cx="6096000" cy="2581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6578"/>
            <a:ext cx="5974081" cy="25814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48115" y="2604709"/>
            <a:ext cx="8319586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D1E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BengiH" pitchFamily="2" charset="0"/>
              </a:rPr>
              <a:t>TIẾP SỨC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8019" y="1089678"/>
            <a:ext cx="1261403" cy="830997"/>
          </a:xfrm>
          <a:prstGeom prst="rect">
            <a:avLst/>
          </a:prstGeom>
          <a:solidFill>
            <a:srgbClr val="F6CC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NHÓM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8018" y="3138986"/>
            <a:ext cx="1261403" cy="83099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NHÓM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400247" y="867703"/>
            <a:ext cx="1305705" cy="443950"/>
          </a:xfrm>
          <a:prstGeom prst="rect">
            <a:avLst/>
          </a:prstGeom>
          <a:solidFill>
            <a:srgbClr val="ED1E2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50043" y="-10952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DuongDenVinhQuang-TranLap_t7t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06" end="114387.8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55360" y="2187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67002" y="-2701453"/>
            <a:ext cx="6857998" cy="12191999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15419" y="-511927"/>
            <a:ext cx="0" cy="575944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601563" y="-511927"/>
            <a:ext cx="5809496" cy="5354551"/>
            <a:chOff x="3623426" y="-498558"/>
            <a:chExt cx="5809496" cy="5354551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426" y="977174"/>
              <a:ext cx="5809496" cy="1403988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 rot="5400000">
              <a:off x="3891954" y="-478274"/>
              <a:ext cx="5354551" cy="5313984"/>
            </a:xfrm>
            <a:prstGeom prst="arc">
              <a:avLst>
                <a:gd name="adj1" fmla="val 16200000"/>
                <a:gd name="adj2" fmla="val 538642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08881" y="2383602"/>
            <a:ext cx="4075155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bg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600877" y="510905"/>
            <a:ext cx="728565" cy="75273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-1157982" y="1995557"/>
            <a:ext cx="2388548" cy="2114154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253153" y="969292"/>
            <a:ext cx="728565" cy="75273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0202860" y="2676268"/>
            <a:ext cx="728565" cy="75273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18337" y="4980503"/>
            <a:ext cx="686022" cy="55559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9856954" y="4639919"/>
            <a:ext cx="1218052" cy="114892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 flipH="1">
            <a:off x="2891873" y="1547417"/>
            <a:ext cx="281634" cy="299546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10202860" y="721352"/>
            <a:ext cx="258492" cy="242454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 flipH="1">
            <a:off x="1906017" y="4937752"/>
            <a:ext cx="878604" cy="934483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86830" y="5095155"/>
            <a:ext cx="1276433" cy="1443170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 flipH="1">
            <a:off x="4118692" y="3765491"/>
            <a:ext cx="942671" cy="73587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5559274" y="6135295"/>
            <a:ext cx="417409" cy="403030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0879069" y="5523076"/>
            <a:ext cx="1268205" cy="1160795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3898" y="5483932"/>
            <a:ext cx="910659" cy="1308538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757630" y="626467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995065" y="5820074"/>
            <a:ext cx="741069" cy="103792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>
            <a:off x="1455557" y="626467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87209" y="254562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1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968472" y="-5435"/>
            <a:ext cx="9229411" cy="1079012"/>
          </a:xfrm>
          <a:prstGeom prst="roundRect">
            <a:avLst/>
          </a:prstGeom>
          <a:solidFill>
            <a:srgbClr val="84D7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401184" y="3733368"/>
            <a:ext cx="7436616" cy="908505"/>
          </a:xfrm>
          <a:prstGeom prst="roundRect">
            <a:avLst/>
          </a:prstGeom>
          <a:solidFill>
            <a:srgbClr val="2D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401184" y="1542942"/>
            <a:ext cx="7436616" cy="908505"/>
          </a:xfrm>
          <a:prstGeom prst="roundRect">
            <a:avLst/>
          </a:prstGeom>
          <a:solidFill>
            <a:srgbClr val="2D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01184" y="2590533"/>
            <a:ext cx="7436616" cy="908505"/>
          </a:xfrm>
          <a:prstGeom prst="roundRect">
            <a:avLst/>
          </a:prstGeom>
          <a:solidFill>
            <a:srgbClr val="F6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23645" y="4768734"/>
            <a:ext cx="7436616" cy="908505"/>
          </a:xfrm>
          <a:prstGeom prst="roundRect">
            <a:avLst/>
          </a:prstGeom>
          <a:solidFill>
            <a:srgbClr val="F6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93034" y="1607212"/>
            <a:ext cx="976880" cy="855081"/>
            <a:chOff x="1110" y="2656"/>
            <a:chExt cx="1549" cy="135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2DB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304858" y="2577061"/>
            <a:ext cx="976880" cy="855081"/>
            <a:chOff x="3174" y="2656"/>
            <a:chExt cx="1549" cy="135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6A9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085513" y="2532119"/>
            <a:ext cx="765530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23645" y="1680615"/>
            <a:ext cx="7018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Hiền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Nam, </a:t>
            </a:r>
            <a:r>
              <a:rPr lang="en-US" sz="1800" dirty="0" err="1">
                <a:solidFill>
                  <a:schemeClr val="bg1"/>
                </a:solidFill>
              </a:rPr>
              <a:t>hiện</a:t>
            </a:r>
            <a:r>
              <a:rPr lang="en-US" sz="1800" dirty="0">
                <a:solidFill>
                  <a:schemeClr val="bg1"/>
                </a:solidFill>
              </a:rPr>
              <a:t> nay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sống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cùng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đình</a:t>
            </a:r>
            <a:r>
              <a:rPr lang="en-US" sz="1800" dirty="0">
                <a:solidFill>
                  <a:schemeClr val="bg1"/>
                </a:solidFill>
              </a:rPr>
              <a:t> ở Ô-</a:t>
            </a:r>
            <a:r>
              <a:rPr lang="en-US" sz="1800" dirty="0" err="1">
                <a:solidFill>
                  <a:schemeClr val="bg1"/>
                </a:solidFill>
              </a:rPr>
              <a:t>xtrây</a:t>
            </a:r>
            <a:r>
              <a:rPr lang="en-US" sz="1800" dirty="0">
                <a:solidFill>
                  <a:schemeClr val="bg1"/>
                </a:solidFill>
              </a:rPr>
              <a:t>-li-a (Australia).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2544962" y="1704742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085513" y="3558614"/>
            <a:ext cx="765530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467468" y="2686886"/>
            <a:ext cx="70989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Hưng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Nam,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cùng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sống</a:t>
            </a:r>
            <a:r>
              <a:rPr lang="en-US" sz="1800" dirty="0">
                <a:solidFill>
                  <a:schemeClr val="bg1"/>
                </a:solidFill>
              </a:rPr>
              <a:t> ở </a:t>
            </a:r>
            <a:r>
              <a:rPr lang="en-US" sz="1800" dirty="0" err="1">
                <a:solidFill>
                  <a:schemeClr val="bg1"/>
                </a:solidFill>
              </a:rPr>
              <a:t>XIô</a:t>
            </a:r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dirty="0" err="1">
                <a:solidFill>
                  <a:schemeClr val="bg1"/>
                </a:solidFill>
              </a:rPr>
              <a:t>va</a:t>
            </a:r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dirty="0" err="1">
                <a:solidFill>
                  <a:schemeClr val="bg1"/>
                </a:solidFill>
              </a:rPr>
              <a:t>ki</a:t>
            </a:r>
            <a:r>
              <a:rPr lang="en-US" sz="1800" dirty="0">
                <a:solidFill>
                  <a:schemeClr val="bg1"/>
                </a:solidFill>
              </a:rPr>
              <a:t>-a (Slovakia), </a:t>
            </a:r>
            <a:r>
              <a:rPr lang="en-US" sz="1800" dirty="0" err="1">
                <a:solidFill>
                  <a:schemeClr val="bg1"/>
                </a:solidFill>
              </a:rPr>
              <a:t>còn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sống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tại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534557" y="265315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273184" y="3679122"/>
            <a:ext cx="976880" cy="855081"/>
            <a:chOff x="1110" y="2656"/>
            <a:chExt cx="1549" cy="1351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194" y="2736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2DB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304858" y="4748404"/>
            <a:ext cx="976880" cy="855081"/>
            <a:chOff x="3174" y="2656"/>
            <a:chExt cx="1549" cy="1351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6A9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085513" y="4450789"/>
            <a:ext cx="765530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085513" y="5365189"/>
            <a:ext cx="765530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614607" y="4814977"/>
            <a:ext cx="6804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Quân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Nam,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người</a:t>
            </a:r>
            <a:r>
              <a:rPr lang="en-US" sz="1800" dirty="0">
                <a:solidFill>
                  <a:schemeClr val="bg1"/>
                </a:solidFill>
              </a:rPr>
              <a:t> Ba </a:t>
            </a:r>
            <a:r>
              <a:rPr lang="en-US" sz="1800" dirty="0" err="1">
                <a:solidFill>
                  <a:schemeClr val="bg1"/>
                </a:solidFill>
              </a:rPr>
              <a:t>Lan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</a:t>
            </a:r>
            <a:r>
              <a:rPr lang="en-US" sz="1800" dirty="0">
                <a:solidFill>
                  <a:schemeClr val="bg1"/>
                </a:solidFill>
              </a:rPr>
              <a:t> ở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Nam. </a:t>
            </a:r>
            <a:r>
              <a:rPr lang="en-US" sz="1800" dirty="0" err="1">
                <a:solidFill>
                  <a:schemeClr val="bg1"/>
                </a:solidFill>
              </a:rPr>
              <a:t>Khi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Quân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không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thoả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thuận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được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chọn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quốc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tịch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gray">
          <a:xfrm>
            <a:off x="2550257" y="4876278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14" y="4795469"/>
            <a:ext cx="3043486" cy="22868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84151" y="183905"/>
            <a:ext cx="6865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Nam 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14715" y="222875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52" name="Cloud Callout 51"/>
          <p:cNvSpPr/>
          <p:nvPr/>
        </p:nvSpPr>
        <p:spPr>
          <a:xfrm>
            <a:off x="9639619" y="684539"/>
            <a:ext cx="1980296" cy="813843"/>
          </a:xfrm>
          <a:prstGeom prst="cloudCallout">
            <a:avLst>
              <a:gd name="adj1" fmla="val -7930"/>
              <a:gd name="adj2" fmla="val 40485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401184" y="3744313"/>
            <a:ext cx="7436616" cy="908505"/>
          </a:xfrm>
          <a:prstGeom prst="roundRect">
            <a:avLst/>
          </a:prstGeom>
          <a:solidFill>
            <a:srgbClr val="ED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2273184" y="3690067"/>
            <a:ext cx="976880" cy="855081"/>
            <a:chOff x="1110" y="2656"/>
            <a:chExt cx="1549" cy="1351"/>
          </a:xfrm>
          <a:solidFill>
            <a:srgbClr val="ED1E28"/>
          </a:solidFill>
        </p:grpSpPr>
        <p:sp>
          <p:nvSpPr>
            <p:cNvPr id="5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5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  <p:sp>
          <p:nvSpPr>
            <p:cNvPr id="57" name="AutoShape 20"/>
            <p:cNvSpPr>
              <a:spLocks noChangeArrowheads="1"/>
            </p:cNvSpPr>
            <p:nvPr/>
          </p:nvSpPr>
          <p:spPr bwMode="gray">
            <a:xfrm>
              <a:off x="1194" y="2736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717135" y="3821289"/>
            <a:ext cx="6804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Ôn-ga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công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dân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Nga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</a:t>
            </a:r>
            <a:r>
              <a:rPr lang="en-US" sz="1800" dirty="0">
                <a:solidFill>
                  <a:schemeClr val="bg1"/>
                </a:solidFill>
              </a:rPr>
              <a:t> ở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 </a:t>
            </a:r>
            <a:r>
              <a:rPr lang="en-US" sz="1800" dirty="0" err="1">
                <a:solidFill>
                  <a:schemeClr val="bg1"/>
                </a:solidFill>
              </a:rPr>
              <a:t>và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nhiều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năm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sống</a:t>
            </a:r>
            <a:r>
              <a:rPr lang="en-US" sz="1800" dirty="0">
                <a:solidFill>
                  <a:schemeClr val="bg1"/>
                </a:solidFill>
              </a:rPr>
              <a:t> ở </a:t>
            </a:r>
            <a:r>
              <a:rPr lang="en-US" sz="1800" dirty="0" err="1">
                <a:solidFill>
                  <a:schemeClr val="bg1"/>
                </a:solidFill>
              </a:rPr>
              <a:t>Việt</a:t>
            </a:r>
            <a:r>
              <a:rPr lang="en-US" sz="18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gray">
          <a:xfrm>
            <a:off x="2511110" y="379370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8" name="Multiply 57"/>
          <p:cNvSpPr/>
          <p:nvPr/>
        </p:nvSpPr>
        <p:spPr>
          <a:xfrm>
            <a:off x="1223842" y="3679122"/>
            <a:ext cx="906420" cy="954703"/>
          </a:xfrm>
          <a:prstGeom prst="mathMultiply">
            <a:avLst/>
          </a:prstGeom>
          <a:solidFill>
            <a:srgbClr val="ED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50043" y="-10952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3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16200000">
            <a:off x="2667002" y="-2664533"/>
            <a:ext cx="6857998" cy="12191999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897944" y="97800"/>
            <a:ext cx="6888480" cy="990021"/>
          </a:xfrm>
          <a:prstGeom prst="round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PHIẾU BÀI TẬP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HS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87876"/>
              </p:ext>
            </p:extLst>
          </p:nvPr>
        </p:nvGraphicFramePr>
        <p:xfrm>
          <a:off x="512160" y="1258157"/>
          <a:ext cx="11167679" cy="53822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3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Câu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hỏi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Câu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lời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Căn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cứ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xác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định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một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Vì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sao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cần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trở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một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tốt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6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Trấn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Việt</a:t>
                      </a:r>
                      <a:r>
                        <a:rPr lang="en-US" sz="2400" baseline="0" dirty="0"/>
                        <a:t> Nam </a:t>
                      </a:r>
                      <a:r>
                        <a:rPr lang="en-US" sz="2400" baseline="0" dirty="0" err="1"/>
                        <a:t>lấy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Hariwon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Hàn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Quốc</a:t>
                      </a:r>
                      <a:r>
                        <a:rPr lang="en-US" sz="2400" baseline="0" dirty="0"/>
                        <a:t> con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Dưới</a:t>
                      </a:r>
                      <a:r>
                        <a:rPr lang="en-US" sz="2400" baseline="0" dirty="0"/>
                        <a:t> 18 </a:t>
                      </a:r>
                      <a:r>
                        <a:rPr lang="en-US" sz="2400" baseline="0" dirty="0" err="1"/>
                        <a:t>tuổi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chưa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xác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định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quốc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tịch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đúng</a:t>
                      </a:r>
                      <a:r>
                        <a:rPr lang="en-US" sz="2400" baseline="0" dirty="0"/>
                        <a:t> hay </a:t>
                      </a:r>
                      <a:r>
                        <a:rPr lang="en-US" sz="2400" baseline="0" dirty="0" err="1"/>
                        <a:t>sai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15" y="4921593"/>
            <a:ext cx="3043486" cy="2286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0" y="2467"/>
            <a:ext cx="2261978" cy="118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1224549" y="97800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8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-281645"/>
            <a:ext cx="4949827" cy="27811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0296" y="2848873"/>
            <a:ext cx="1034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85DB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NHỮNG TẤM GƯƠNG CÔNG DÂN VIỆT NAM TIÊU BIỂU </a:t>
            </a:r>
            <a:endParaRPr lang="en-US" sz="3200" dirty="0">
              <a:solidFill>
                <a:srgbClr val="085DB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8660" y="5351680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HỌC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27989" y="5275244"/>
            <a:ext cx="2332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4444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LAO ĐỘNG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SẢN XUẤT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94018" y="5338633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THỂ THAO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600" y="0"/>
            <a:ext cx="4724400" cy="1219200"/>
          </a:xfrm>
          <a:prstGeom prst="rect">
            <a:avLst/>
          </a:prstGeom>
          <a:solidFill>
            <a:srgbClr val="ED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88" y="199071"/>
            <a:ext cx="2599584" cy="28595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486" y="74292"/>
            <a:ext cx="2124440" cy="1144908"/>
          </a:xfrm>
          <a:prstGeom prst="rect">
            <a:avLst/>
          </a:prstGeom>
          <a:solidFill>
            <a:srgbClr val="ED1E2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30" y="3911040"/>
            <a:ext cx="1551867" cy="155564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5436" y="6400800"/>
            <a:ext cx="12137514" cy="0"/>
          </a:xfrm>
          <a:prstGeom prst="line">
            <a:avLst/>
          </a:prstGeom>
          <a:ln w="76200">
            <a:solidFill>
              <a:srgbClr val="ED1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36" y="6572250"/>
            <a:ext cx="12137514" cy="0"/>
          </a:xfrm>
          <a:prstGeom prst="line">
            <a:avLst/>
          </a:prstGeom>
          <a:ln w="76200">
            <a:solidFill>
              <a:srgbClr val="F47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71" y="3911040"/>
            <a:ext cx="11430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12" y="3751176"/>
            <a:ext cx="1059468" cy="15905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16771" y="3782993"/>
            <a:ext cx="2713480" cy="2446358"/>
          </a:xfrm>
          <a:prstGeom prst="roundRect">
            <a:avLst/>
          </a:prstGeom>
          <a:noFill/>
          <a:ln w="28575">
            <a:solidFill>
              <a:srgbClr val="ED1E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63480" y="3774878"/>
            <a:ext cx="2713480" cy="2446358"/>
          </a:xfrm>
          <a:prstGeom prst="roundRect">
            <a:avLst/>
          </a:prstGeom>
          <a:noFill/>
          <a:ln w="28575">
            <a:solidFill>
              <a:srgbClr val="ED1E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937594" y="3774878"/>
            <a:ext cx="2713480" cy="2446358"/>
          </a:xfrm>
          <a:prstGeom prst="roundRect">
            <a:avLst/>
          </a:prstGeom>
          <a:noFill/>
          <a:ln w="28575">
            <a:solidFill>
              <a:srgbClr val="ED1E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noFill/>
          </a:ln>
        </p:spPr>
      </p:pic>
      <p:sp>
        <p:nvSpPr>
          <p:cNvPr id="4" name="Rectangle 3"/>
          <p:cNvSpPr/>
          <p:nvPr/>
        </p:nvSpPr>
        <p:spPr>
          <a:xfrm>
            <a:off x="6297705" y="924819"/>
            <a:ext cx="5190565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Trinh (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8A2,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Giồng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H.Giồng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Tre)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2020; 7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28574" r="5585" b="12630"/>
          <a:stretch/>
        </p:blipFill>
        <p:spPr>
          <a:xfrm>
            <a:off x="1424599" y="887506"/>
            <a:ext cx="4371082" cy="2644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6DF9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67320" y="3902925"/>
            <a:ext cx="476474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(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11C2A,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Lai)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Olympic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2020;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2019 - 2020; </a:t>
            </a:r>
            <a:endParaRPr lang="en-US" sz="16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4306" r="8594" b="6236"/>
          <a:stretch/>
        </p:blipFill>
        <p:spPr>
          <a:xfrm>
            <a:off x="6290982" y="3705092"/>
            <a:ext cx="4607650" cy="2813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6DF9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 Diagonal Corner Rectangle 10"/>
          <p:cNvSpPr/>
          <p:nvPr/>
        </p:nvSpPr>
        <p:spPr>
          <a:xfrm>
            <a:off x="6324599" y="779929"/>
            <a:ext cx="5374341" cy="2621574"/>
          </a:xfrm>
          <a:prstGeom prst="round2DiagRect">
            <a:avLst>
              <a:gd name="adj1" fmla="val 30145"/>
              <a:gd name="adj2" fmla="val 0"/>
            </a:avLst>
          </a:prstGeom>
          <a:noFill/>
          <a:ln w="76200">
            <a:solidFill>
              <a:srgbClr val="96D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421340" y="3705092"/>
            <a:ext cx="5374341" cy="2773120"/>
          </a:xfrm>
          <a:prstGeom prst="round2DiagRect">
            <a:avLst>
              <a:gd name="adj1" fmla="val 30145"/>
              <a:gd name="adj2" fmla="val 0"/>
            </a:avLst>
          </a:prstGeom>
          <a:noFill/>
          <a:ln w="76200">
            <a:solidFill>
              <a:srgbClr val="96D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9699" r="100000">
                        <a14:foregroundMark x1="12040" y1="39286" x2="12040" y2="39286"/>
                        <a14:foregroundMark x1="41137" y1="41667" x2="41137" y2="41667"/>
                        <a14:foregroundMark x1="49164" y1="45238" x2="49164" y2="45238"/>
                        <a14:foregroundMark x1="59197" y1="45238" x2="59197" y2="45238"/>
                        <a14:foregroundMark x1="68562" y1="44643" x2="68562" y2="44643"/>
                        <a14:foregroundMark x1="81940" y1="45238" x2="81940" y2="45238"/>
                        <a14:foregroundMark x1="70569" y1="29762" x2="70569" y2="29762"/>
                        <a14:foregroundMark x1="61538" y1="73810" x2="61538" y2="73810"/>
                        <a14:foregroundMark x1="84950" y1="78571" x2="84950" y2="78571"/>
                        <a14:foregroundMark x1="36455" y1="69048" x2="36455" y2="69048"/>
                        <a14:foregroundMark x1="26087" y1="68452" x2="26087" y2="68452"/>
                        <a14:foregroundMark x1="27759" y1="86310" x2="27759" y2="86310"/>
                        <a14:foregroundMark x1="50167" y1="50000" x2="50167" y2="50000"/>
                        <a14:foregroundMark x1="18060" y1="77976" x2="18060" y2="77976"/>
                        <a14:foregroundMark x1="24415" y1="73214" x2="24415" y2="7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30" y="0"/>
            <a:ext cx="2019600" cy="109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3677" y="112510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067101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/>
          <a:stretch/>
        </p:blipFill>
        <p:spPr>
          <a:xfrm>
            <a:off x="0" y="456256"/>
            <a:ext cx="12377795" cy="6201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013"/>
            <a:ext cx="12377795" cy="1200329"/>
          </a:xfrm>
          <a:prstGeom prst="rect">
            <a:avLst/>
          </a:prstGeom>
          <a:solidFill>
            <a:srgbClr val="CF14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8953" y="152928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3553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495</Words>
  <Application>Microsoft Office PowerPoint</Application>
  <PresentationFormat>Widescreen</PresentationFormat>
  <Paragraphs>54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Tahoma</vt:lpstr>
      <vt:lpstr>Times New Roman</vt:lpstr>
      <vt:lpstr>VNBengiH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96</cp:revision>
  <dcterms:created xsi:type="dcterms:W3CDTF">2021-07-12T08:45:55Z</dcterms:created>
  <dcterms:modified xsi:type="dcterms:W3CDTF">2026-04-07T02:14:59Z</dcterms:modified>
</cp:coreProperties>
</file>