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8" r:id="rId3"/>
    <p:sldId id="257" r:id="rId4"/>
    <p:sldId id="258" r:id="rId5"/>
    <p:sldId id="309" r:id="rId6"/>
    <p:sldId id="315" r:id="rId7"/>
    <p:sldId id="320" r:id="rId8"/>
    <p:sldId id="314" r:id="rId9"/>
    <p:sldId id="319" r:id="rId10"/>
    <p:sldId id="321" r:id="rId11"/>
    <p:sldId id="318" r:id="rId12"/>
    <p:sldId id="310" r:id="rId13"/>
    <p:sldId id="313" r:id="rId14"/>
    <p:sldId id="268" r:id="rId15"/>
    <p:sldId id="4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D9C6-D2CC-48AC-8C76-D29D7E08156B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0D97-23D7-4741-8677-6F08B78E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5BF0-1FBC-99FF-AB6A-E874BF6AE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C830-F7DA-6DF1-6680-E8B6D598F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C58E-80FD-61FF-DF8E-CA6E5B8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BF71-6DC0-9CF7-0342-F2926A6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217D-856C-86E8-191C-F695FD0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673-F551-9850-A27B-43AD04B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DCFC-F1C0-81DF-23E0-BBCC922A7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ECE3-1E04-889A-5ADB-7AD97119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93E4-B95C-3E03-79D7-6B20D45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C292-6441-93EB-1394-1B8C0C5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8513D-139C-F2C3-FE48-EC4ED37B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F7F65-DFC3-7CB6-7A70-F9A6D197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CF96-AA03-2F92-7B65-AAD04BE1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9C5A-69D7-976E-13B5-2E18522D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DBD2-B37F-95E4-A876-A4CAB83B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9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8474-A313-9BE3-5BA9-AADD8B4E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E3A0-CF9E-36D5-3484-BC9A05BD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7EA5-2F88-B5AF-05AC-D3F7EB90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D04BB-9263-F863-5112-603B488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9338-C075-81CA-6F7E-96DD221E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7B8-C74D-D834-7853-89D33024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9A8A-97A8-1617-D46E-73D94293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6E4F-366E-42ED-7911-5D7892AD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A4F1-7822-9924-173D-F168F369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2B8-3840-0855-B0D6-D560B3BA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93D-6341-590E-83A0-53C958B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6B73-7156-5E15-9BE0-A25B9427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FA9C-5010-1BF3-DF72-14A20FD6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2EF6-1598-964A-6FAA-09BAFD0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DA45-F1C2-4BE8-C98D-5B8800C1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3781-F6E0-CA24-63DE-87098B1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8AC5-5C8D-90CC-574B-ACEC06B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2F9A-517C-0D83-8BDF-14E151AC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D3BA9-34E9-9F01-2A74-3B0A58D8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263F9-1126-56E5-2634-54F50792A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F34C-6F28-A4EC-22DB-A6359C07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12082-8F3D-9E55-4661-31F8F03E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EE6EB-EAF4-5F92-58FA-AC60CDD7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68D4F-6E65-11C9-7B0C-3FA345DE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1778-9537-CBAB-5EE0-F56458EC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BF5F1-1FE1-20A2-68BD-E04555A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8E7A-D076-48CE-20C1-118C71B3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CE076-5791-CC2B-7EB8-8E5F5800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191D3-0A9A-FB3F-E67E-EE475ABC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3EC8B-7AB8-D428-F831-3407818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4956-C0B8-8984-8EAD-C6F2F00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CE5-3740-9592-8DB0-F6D6A93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7CB5-40E2-8319-E0EF-26E6C77E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24BD-8942-FF05-1579-EB79280D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5ED65-300C-AEEE-672A-5C2441A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84E5-AACA-A845-C1E6-15BE1CF1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ABF78-10BE-6D64-42C3-FD80C7B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A085-DCCD-59D4-1715-69E13CD8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0936-58FE-2EFE-EC77-FA6DCDD5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2C42-88ED-4A09-A608-E6622F8A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51146-ADC3-54A2-6695-DDB82E9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44AE-058D-F005-7DE4-935E88BA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ADAE-42D1-1C5D-33A8-712DE7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AA4E8-F1B9-98D5-B827-5D99BBD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2168-752B-765F-FFB5-E7640836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9DC7-4125-3CB1-A281-DD89A07F4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5CF-1E7E-48CD-938F-361D9899962C}" type="datetimeFigureOut">
              <a:rPr lang="en-US" smtClean="0"/>
              <a:t>04/04/2025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5B6D-954D-E3D7-5555-C3D04510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71A2-E15A-F3B5-F92B-75E4A9C0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755420"/>
            <a:ext cx="3680058" cy="3051961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" y="25219"/>
            <a:ext cx="2825502" cy="2337821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25220"/>
            <a:ext cx="1997309" cy="2432976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5507" y="2485791"/>
            <a:ext cx="99730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 HẠC”</a:t>
            </a:r>
          </a:p>
          <a:p>
            <a:pPr algn="ctr"/>
            <a:endParaRPr lang="en-VN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_矩形 22">
            <a:extLst>
              <a:ext uri="{FF2B5EF4-FFF2-40B4-BE49-F238E27FC236}">
                <a16:creationId xmlns:a16="http://schemas.microsoft.com/office/drawing/2014/main" id="{195D8ABB-1B85-4277-8264-F11C5F386C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1115" y="1725110"/>
            <a:ext cx="7129770" cy="114978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6330828"/>
              </a:avLst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C4C603-38A4-FC75-7D5A-CFFA65B6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80359"/>
              </p:ext>
            </p:extLst>
          </p:nvPr>
        </p:nvGraphicFramePr>
        <p:xfrm>
          <a:off x="93859" y="162533"/>
          <a:ext cx="11572338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446">
                  <a:extLst>
                    <a:ext uri="{9D8B030D-6E8A-4147-A177-3AD203B41FA5}">
                      <a16:colId xmlns:a16="http://schemas.microsoft.com/office/drawing/2014/main" val="3630596895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887368077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399941978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6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3499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82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thỉnh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Cao ở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92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8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20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Ý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7636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33D55A-F84E-5F9C-E509-85E7F2CAD577}"/>
              </a:ext>
            </a:extLst>
          </p:cNvPr>
          <p:cNvSpPr/>
          <p:nvPr/>
        </p:nvSpPr>
        <p:spPr>
          <a:xfrm>
            <a:off x="3193774" y="6400801"/>
            <a:ext cx="4545496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nghị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luận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7C5AF-93E6-1786-64B5-25CDB3FA0D0F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FDC11-A1E9-0884-0189-BA0CE8DCB2A7}"/>
              </a:ext>
            </a:extLst>
          </p:cNvPr>
          <p:cNvSpPr txBox="1"/>
          <p:nvPr/>
        </p:nvSpPr>
        <p:spPr>
          <a:xfrm>
            <a:off x="167469" y="4134534"/>
            <a:ext cx="3488455" cy="394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FAE9FE9F-3781-85AA-96E5-8C78087CD27A}"/>
              </a:ext>
            </a:extLst>
          </p:cNvPr>
          <p:cNvSpPr/>
          <p:nvPr/>
        </p:nvSpPr>
        <p:spPr>
          <a:xfrm>
            <a:off x="397696" y="4892858"/>
            <a:ext cx="2014200" cy="9144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4595FC-DF32-420E-C034-3BD97E67DCF6}"/>
              </a:ext>
            </a:extLst>
          </p:cNvPr>
          <p:cNvSpPr/>
          <p:nvPr/>
        </p:nvSpPr>
        <p:spPr>
          <a:xfrm>
            <a:off x="2988364" y="4529322"/>
            <a:ext cx="4121426" cy="21931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DB9361-6C58-0361-4B7D-43050D5BD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0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07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D0B0-85CC-2A5D-80ED-EDB1242FA40F}"/>
              </a:ext>
            </a:extLst>
          </p:cNvPr>
          <p:cNvSpPr/>
          <p:nvPr/>
        </p:nvSpPr>
        <p:spPr>
          <a:xfrm>
            <a:off x="3870072" y="118184"/>
            <a:ext cx="4828875" cy="794657"/>
          </a:xfrm>
          <a:prstGeom prst="roundRect">
            <a:avLst>
              <a:gd name="adj" fmla="val 15755"/>
            </a:avLst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8A61E-BAAE-F7DD-454B-ADEFA3794B71}"/>
              </a:ext>
            </a:extLst>
          </p:cNvPr>
          <p:cNvSpPr txBox="1"/>
          <p:nvPr/>
        </p:nvSpPr>
        <p:spPr>
          <a:xfrm>
            <a:off x="3005286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D5BA4-0518-8793-B377-139BB1D379FC}"/>
              </a:ext>
            </a:extLst>
          </p:cNvPr>
          <p:cNvSpPr txBox="1"/>
          <p:nvPr/>
        </p:nvSpPr>
        <p:spPr>
          <a:xfrm>
            <a:off x="8066257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5B86558-6A7E-48C9-3F9C-ED81FA49A8E1}"/>
              </a:ext>
            </a:extLst>
          </p:cNvPr>
          <p:cNvSpPr/>
          <p:nvPr/>
        </p:nvSpPr>
        <p:spPr>
          <a:xfrm>
            <a:off x="7689493" y="1844632"/>
            <a:ext cx="3031516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Tinh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52C24-FC91-EAE2-2DEE-670F494DBCDA}"/>
              </a:ext>
            </a:extLst>
          </p:cNvPr>
          <p:cNvSpPr/>
          <p:nvPr/>
        </p:nvSpPr>
        <p:spPr>
          <a:xfrm>
            <a:off x="1680872" y="1860464"/>
            <a:ext cx="4925956" cy="19057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</a:tabLst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đa dạng, cụ thể, sinh động, phong phú.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Hệ thống lí lẽ, ý 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662-DBDF-382F-85F0-6E74BE1CF77B}"/>
              </a:ext>
            </a:extLst>
          </p:cNvPr>
          <p:cNvSpPr txBox="1"/>
          <p:nvPr/>
        </p:nvSpPr>
        <p:spPr>
          <a:xfrm>
            <a:off x="3032219" y="3953324"/>
            <a:ext cx="431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/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24456-101C-229E-D867-8B8E646F451B}"/>
              </a:ext>
            </a:extLst>
          </p:cNvPr>
          <p:cNvSpPr/>
          <p:nvPr/>
        </p:nvSpPr>
        <p:spPr>
          <a:xfrm>
            <a:off x="1652615" y="4623070"/>
            <a:ext cx="9068394" cy="22095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4A8135D-40A8-316B-B5D0-088F7EB196EA}"/>
              </a:ext>
            </a:extLst>
          </p:cNvPr>
          <p:cNvSpPr/>
          <p:nvPr/>
        </p:nvSpPr>
        <p:spPr>
          <a:xfrm>
            <a:off x="3911901" y="1613161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9AFF21B-F5D0-2D0C-09E1-FABBDC67029A}"/>
              </a:ext>
            </a:extLst>
          </p:cNvPr>
          <p:cNvSpPr/>
          <p:nvPr/>
        </p:nvSpPr>
        <p:spPr>
          <a:xfrm>
            <a:off x="5105007" y="440039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48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2063311C-8EE6-E15B-6B27-BDA4AC070930}"/>
              </a:ext>
            </a:extLst>
          </p:cNvPr>
          <p:cNvSpPr/>
          <p:nvPr/>
        </p:nvSpPr>
        <p:spPr>
          <a:xfrm>
            <a:off x="3719642" y="315407"/>
            <a:ext cx="43207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3600" b="1" noProof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</a:t>
            </a:r>
            <a:endParaRPr lang="zh-CN" altLang="en-US" sz="3600" b="1" noProof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PA_图片 6">
            <a:extLst>
              <a:ext uri="{FF2B5EF4-FFF2-40B4-BE49-F238E27FC236}">
                <a16:creationId xmlns:a16="http://schemas.microsoft.com/office/drawing/2014/main" id="{C2B2B5DC-AB79-2C69-E3D6-D4D8064E82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7" y="-437092"/>
            <a:ext cx="7361306" cy="7361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75B25-DABD-32F9-5235-92B8391458C2}"/>
              </a:ext>
            </a:extLst>
          </p:cNvPr>
          <p:cNvSpPr/>
          <p:nvPr/>
        </p:nvSpPr>
        <p:spPr>
          <a:xfrm>
            <a:off x="3649444" y="2266122"/>
            <a:ext cx="357294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một đoạn văn (khoảng 10 dòng) thể hiện cảm nghĩ của em về nhà 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Cao?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2142C-B702-1C83-B2F0-424ECA5C5199}"/>
              </a:ext>
            </a:extLst>
          </p:cNvPr>
          <p:cNvSpPr/>
          <p:nvPr/>
        </p:nvSpPr>
        <p:spPr>
          <a:xfrm>
            <a:off x="5301830" y="3234231"/>
            <a:ext cx="548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một số trường hợp sử dụng kiểu văn bản nghị luận văn 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1" y="-28418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55" y="28418"/>
            <a:ext cx="208863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3979399" y="1429050"/>
            <a:ext cx="7692588" cy="3603219"/>
          </a:xfrm>
          <a:prstGeom prst="cloudCallout">
            <a:avLst>
              <a:gd name="adj1" fmla="val -4618"/>
              <a:gd name="adj2" fmla="val 546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tục ôn tập và tìm hiểu về kiểu bài nghị luận văn học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đầy đủ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Cao.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trước bài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ctr">
              <a:buFontTx/>
              <a:buChar char="-"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BACK032">
            <a:extLst>
              <a:ext uri="{FF2B5EF4-FFF2-40B4-BE49-F238E27FC236}">
                <a16:creationId xmlns:a16="http://schemas.microsoft.com/office/drawing/2014/main" id="{792B9675-1116-46B5-9851-FE9D2DF6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08109"/>
            <a:ext cx="441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B1EB07C-7E0F-4A00-87AD-6A3C3E2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23" y="1998755"/>
            <a:ext cx="3377179" cy="584048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tự học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13546" y="-141229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B2C8-04D5-CD42-AF5B-53CE9894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1" y="1655249"/>
            <a:ext cx="5266982" cy="5202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DB82A-B440-B314-6F78-7570EF78D26D}"/>
              </a:ext>
            </a:extLst>
          </p:cNvPr>
          <p:cNvSpPr txBox="1"/>
          <p:nvPr/>
        </p:nvSpPr>
        <p:spPr>
          <a:xfrm>
            <a:off x="3907929" y="2240890"/>
            <a:ext cx="4801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 em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hiểu thế nào là văn bản nghị luận? Văn bản nghị luận muốn thuyết phục cần có đặc điểm gì? Lưu ý khi đọc văn bản nghị luận?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BE5A34E4-8419-DBF9-544E-65E19D9D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50" y="874042"/>
            <a:ext cx="1069450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_图片 9">
            <a:extLst>
              <a:ext uri="{FF2B5EF4-FFF2-40B4-BE49-F238E27FC236}">
                <a16:creationId xmlns:a16="http://schemas.microsoft.com/office/drawing/2014/main" id="{70DD4443-F16E-B9EA-E1F0-3CB2BA566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ECC9E-6A64-A931-918F-5B0282ED3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104400" y="3587529"/>
            <a:ext cx="3211999" cy="3459591"/>
          </a:xfrm>
          <a:prstGeom prst="rect">
            <a:avLst/>
          </a:prstGeom>
        </p:spPr>
      </p:pic>
      <p:sp>
        <p:nvSpPr>
          <p:cNvPr id="6" name="椭圆 21">
            <a:extLst>
              <a:ext uri="{FF2B5EF4-FFF2-40B4-BE49-F238E27FC236}">
                <a16:creationId xmlns:a16="http://schemas.microsoft.com/office/drawing/2014/main" id="{676EDB12-82F6-F551-8320-43F8779DD8DA}"/>
              </a:ext>
            </a:extLst>
          </p:cNvPr>
          <p:cNvSpPr/>
          <p:nvPr/>
        </p:nvSpPr>
        <p:spPr>
          <a:xfrm>
            <a:off x="122544" y="123344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2">
            <a:extLst>
              <a:ext uri="{FF2B5EF4-FFF2-40B4-BE49-F238E27FC236}">
                <a16:creationId xmlns:a16="http://schemas.microsoft.com/office/drawing/2014/main" id="{D70CB25E-45A9-C182-808E-C0E3C45E784A}"/>
              </a:ext>
            </a:extLst>
          </p:cNvPr>
          <p:cNvSpPr/>
          <p:nvPr/>
        </p:nvSpPr>
        <p:spPr>
          <a:xfrm>
            <a:off x="877835" y="1924543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5">
            <a:extLst>
              <a:ext uri="{FF2B5EF4-FFF2-40B4-BE49-F238E27FC236}">
                <a16:creationId xmlns:a16="http://schemas.microsoft.com/office/drawing/2014/main" id="{41C638D1-B8A8-8839-23FC-4D51A8DD3179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0FD707BE-FB91-2219-F760-569AF50B9341}"/>
              </a:ext>
            </a:extLst>
          </p:cNvPr>
          <p:cNvSpPr/>
          <p:nvPr/>
        </p:nvSpPr>
        <p:spPr>
          <a:xfrm>
            <a:off x="10999218" y="1423143"/>
            <a:ext cx="948552" cy="110109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4201-3D84-D6E2-4FE4-58BD7DE84D04}"/>
              </a:ext>
            </a:extLst>
          </p:cNvPr>
          <p:cNvSpPr txBox="1"/>
          <p:nvPr/>
        </p:nvSpPr>
        <p:spPr>
          <a:xfrm>
            <a:off x="4837043" y="3909391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h1!!!">
            <a:extLst>
              <a:ext uri="{FF2B5EF4-FFF2-40B4-BE49-F238E27FC236}">
                <a16:creationId xmlns:a16="http://schemas.microsoft.com/office/drawing/2014/main" id="{CF99AB72-17B1-EF63-2693-2A7AF700C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63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71982" y="126821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944850" y="19406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1424E5B4-AF36-A1ED-F7B6-28D8B92C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60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B8980-CE6E-762E-89AD-B9C1003A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2310281"/>
            <a:ext cx="4943061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05B16-BEA0-7243-677B-9A62D87812DA}"/>
              </a:ext>
            </a:extLst>
          </p:cNvPr>
          <p:cNvSpPr txBox="1"/>
          <p:nvPr/>
        </p:nvSpPr>
        <p:spPr>
          <a:xfrm>
            <a:off x="271671" y="2554188"/>
            <a:ext cx="6188764" cy="123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Bef>
                <a:spcPts val="600"/>
              </a:spcBef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 Văn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07-05-1959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Tân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2017"/>
              </p:ext>
            </p:extLst>
          </p:nvPr>
        </p:nvGraphicFramePr>
        <p:xfrm>
          <a:off x="516835" y="3994644"/>
          <a:ext cx="798235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452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72617"/>
              </p:ext>
            </p:extLst>
          </p:nvPr>
        </p:nvGraphicFramePr>
        <p:xfrm>
          <a:off x="397696" y="357985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95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1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3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240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CCFA94-1FE3-2B9F-8D97-594B0D968266}"/>
              </a:ext>
            </a:extLst>
          </p:cNvPr>
          <p:cNvSpPr txBox="1"/>
          <p:nvPr/>
        </p:nvSpPr>
        <p:spPr>
          <a:xfrm>
            <a:off x="1758074" y="3954774"/>
            <a:ext cx="676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NXB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1997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791EA-6F49-6599-50FA-D39C1A23DB25}"/>
              </a:ext>
            </a:extLst>
          </p:cNvPr>
          <p:cNvSpPr txBox="1"/>
          <p:nvPr/>
        </p:nvSpPr>
        <p:spPr>
          <a:xfrm>
            <a:off x="1961322" y="430353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14716-50EF-C18B-BFC6-41E468AC76BD}"/>
              </a:ext>
            </a:extLst>
          </p:cNvPr>
          <p:cNvSpPr txBox="1"/>
          <p:nvPr/>
        </p:nvSpPr>
        <p:spPr>
          <a:xfrm>
            <a:off x="2125469" y="470696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EC449-04D2-7FB3-2277-375A6C2FF970}"/>
              </a:ext>
            </a:extLst>
          </p:cNvPr>
          <p:cNvSpPr txBox="1"/>
          <p:nvPr/>
        </p:nvSpPr>
        <p:spPr>
          <a:xfrm>
            <a:off x="1829025" y="5110383"/>
            <a:ext cx="64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B589B-58CE-6F45-AA8C-1FE58AA460C7}"/>
              </a:ext>
            </a:extLst>
          </p:cNvPr>
          <p:cNvSpPr txBox="1"/>
          <p:nvPr/>
        </p:nvSpPr>
        <p:spPr>
          <a:xfrm>
            <a:off x="1829025" y="545914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AD214-BBF9-FE0F-9040-C445174B35D2}"/>
              </a:ext>
            </a:extLst>
          </p:cNvPr>
          <p:cNvSpPr txBox="1"/>
          <p:nvPr/>
        </p:nvSpPr>
        <p:spPr>
          <a:xfrm>
            <a:off x="1829025" y="5828478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05034-36D7-CFF3-5BDE-149B3319E1FA}"/>
              </a:ext>
            </a:extLst>
          </p:cNvPr>
          <p:cNvSpPr txBox="1"/>
          <p:nvPr/>
        </p:nvSpPr>
        <p:spPr>
          <a:xfrm>
            <a:off x="1829025" y="61583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FC2EEA-A55A-749B-FBC6-A1C631E3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A798B9-272B-7237-01FF-B0243C4A14F9}"/>
              </a:ext>
            </a:extLst>
          </p:cNvPr>
          <p:cNvSpPr/>
          <p:nvPr/>
        </p:nvSpPr>
        <p:spPr>
          <a:xfrm>
            <a:off x="1840007" y="3429001"/>
            <a:ext cx="4680438" cy="1191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LUẬN ĐỀ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1E993-3A6C-EA83-5EEE-5D7705A0B576}"/>
              </a:ext>
            </a:extLst>
          </p:cNvPr>
          <p:cNvSpPr/>
          <p:nvPr/>
        </p:nvSpPr>
        <p:spPr>
          <a:xfrm>
            <a:off x="199531" y="4948842"/>
            <a:ext cx="3670104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C9C22-72E4-96FE-86F5-97A71D6326AC}"/>
              </a:ext>
            </a:extLst>
          </p:cNvPr>
          <p:cNvSpPr/>
          <p:nvPr/>
        </p:nvSpPr>
        <p:spPr>
          <a:xfrm>
            <a:off x="4901847" y="4948842"/>
            <a:ext cx="3577339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Thông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4CE78-950B-DA97-0BFC-B9AD10D5C439}"/>
              </a:ext>
            </a:extLst>
          </p:cNvPr>
          <p:cNvCxnSpPr>
            <a:cxnSpLocks/>
          </p:cNvCxnSpPr>
          <p:nvPr/>
        </p:nvCxnSpPr>
        <p:spPr>
          <a:xfrm>
            <a:off x="4385011" y="4626036"/>
            <a:ext cx="1706363" cy="32280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308BB-3420-1AFF-3939-D1409ABB657F}"/>
              </a:ext>
            </a:extLst>
          </p:cNvPr>
          <p:cNvCxnSpPr>
            <a:cxnSpLocks/>
          </p:cNvCxnSpPr>
          <p:nvPr/>
        </p:nvCxnSpPr>
        <p:spPr>
          <a:xfrm flipH="1">
            <a:off x="2803116" y="4642116"/>
            <a:ext cx="1603233" cy="26957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B3AB1-5B93-80E8-2671-B1CBF8735019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652AB1-3ACB-6B89-57DE-61D5099E3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F6A3B2C-A8B3-B1EC-94DF-22144837D369}"/>
              </a:ext>
            </a:extLst>
          </p:cNvPr>
          <p:cNvSpPr/>
          <p:nvPr/>
        </p:nvSpPr>
        <p:spPr>
          <a:xfrm>
            <a:off x="3655089" y="3578427"/>
            <a:ext cx="5257634" cy="2351901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F9A658-A425-227B-4D94-6482B739D84B}"/>
              </a:ext>
            </a:extLst>
          </p:cNvPr>
          <p:cNvSpPr/>
          <p:nvPr/>
        </p:nvSpPr>
        <p:spPr>
          <a:xfrm>
            <a:off x="226407" y="5930328"/>
            <a:ext cx="598886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1226</Words>
  <Application>Microsoft Office PowerPoint</Application>
  <PresentationFormat>Widescreen</PresentationFormat>
  <Paragraphs>135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7</cp:revision>
  <dcterms:created xsi:type="dcterms:W3CDTF">2023-06-26T13:59:51Z</dcterms:created>
  <dcterms:modified xsi:type="dcterms:W3CDTF">2025-04-03T23:49:47Z</dcterms:modified>
</cp:coreProperties>
</file>