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491" r:id="rId5"/>
    <p:sldId id="505" r:id="rId6"/>
    <p:sldId id="492" r:id="rId7"/>
    <p:sldId id="482" r:id="rId8"/>
    <p:sldId id="504" r:id="rId9"/>
    <p:sldId id="484" r:id="rId10"/>
    <p:sldId id="478" r:id="rId11"/>
    <p:sldId id="500" r:id="rId12"/>
    <p:sldId id="501" r:id="rId13"/>
    <p:sldId id="275" r:id="rId14"/>
    <p:sldId id="50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13699-4713-41C2-A508-523855C03D8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FB9C2-B0D9-458D-9414-D4F11D3F610A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79E17-D25F-4091-8E03-D11F40DD26BE}" type="parTrans" cxnId="{E4093F96-8CFC-4408-8949-9B4E1609028B}">
      <dgm:prSet/>
      <dgm:spPr/>
      <dgm:t>
        <a:bodyPr/>
        <a:lstStyle/>
        <a:p>
          <a:endParaRPr lang="en-US"/>
        </a:p>
      </dgm:t>
    </dgm:pt>
    <dgm:pt modelId="{03B93856-53D6-4478-BB45-EA46E1CB3E7C}" type="sibTrans" cxnId="{E4093F96-8CFC-4408-8949-9B4E1609028B}">
      <dgm:prSet/>
      <dgm:spPr/>
      <dgm:t>
        <a:bodyPr/>
        <a:lstStyle/>
        <a:p>
          <a:endParaRPr lang="en-US"/>
        </a:p>
      </dgm:t>
    </dgm:pt>
    <dgm:pt modelId="{CFFFE9F7-3904-46B8-8F16-8F53CAD0B326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3CA52-C0A1-4116-A694-D4ADA872869F}" type="parTrans" cxnId="{26C9054B-D821-416E-9FEC-9D9D26C715E8}">
      <dgm:prSet/>
      <dgm:spPr/>
      <dgm:t>
        <a:bodyPr/>
        <a:lstStyle/>
        <a:p>
          <a:endParaRPr lang="en-US"/>
        </a:p>
      </dgm:t>
    </dgm:pt>
    <dgm:pt modelId="{6B8AB32B-F718-43B1-986F-E962F52D85CB}" type="sibTrans" cxnId="{26C9054B-D821-416E-9FEC-9D9D26C715E8}">
      <dgm:prSet/>
      <dgm:spPr/>
      <dgm:t>
        <a:bodyPr/>
        <a:lstStyle/>
        <a:p>
          <a:endParaRPr lang="en-US"/>
        </a:p>
      </dgm:t>
    </dgm:pt>
    <dgm:pt modelId="{280603DA-121C-4609-AB69-2178BD35104A}">
      <dgm:prSet phldrT="[Text]" phldr="1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39230-840C-4A1C-AE3C-5D59A67B671F}" type="parTrans" cxnId="{32D30884-4ABC-468D-B920-A5DDB47FEAB2}">
      <dgm:prSet/>
      <dgm:spPr/>
      <dgm:t>
        <a:bodyPr/>
        <a:lstStyle/>
        <a:p>
          <a:endParaRPr lang="en-US"/>
        </a:p>
      </dgm:t>
    </dgm:pt>
    <dgm:pt modelId="{8CAD91B1-5D77-4025-8036-22A5E573F992}" type="sibTrans" cxnId="{32D30884-4ABC-468D-B920-A5DDB47FEAB2}">
      <dgm:prSet/>
      <dgm:spPr/>
      <dgm:t>
        <a:bodyPr/>
        <a:lstStyle/>
        <a:p>
          <a:endParaRPr lang="en-US"/>
        </a:p>
      </dgm:t>
    </dgm:pt>
    <dgm:pt modelId="{620099C6-9CD5-4A3D-8C29-F75AEEAFAFE1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AD7EB-9C22-4E3D-B697-98A049EE886F}" type="parTrans" cxnId="{F5EB1327-48CD-4A7C-B11F-F9D488337889}">
      <dgm:prSet/>
      <dgm:spPr/>
      <dgm:t>
        <a:bodyPr/>
        <a:lstStyle/>
        <a:p>
          <a:endParaRPr lang="en-US"/>
        </a:p>
      </dgm:t>
    </dgm:pt>
    <dgm:pt modelId="{A085D1B8-042E-453B-9490-DB6C05E8F7AC}" type="sibTrans" cxnId="{F5EB1327-48CD-4A7C-B11F-F9D488337889}">
      <dgm:prSet/>
      <dgm:spPr/>
      <dgm:t>
        <a:bodyPr/>
        <a:lstStyle/>
        <a:p>
          <a:endParaRPr lang="en-US"/>
        </a:p>
      </dgm:t>
    </dgm:pt>
    <dgm:pt modelId="{782B4E6E-BD1D-4014-BC64-3BFE0EAD7A10}" type="pres">
      <dgm:prSet presAssocID="{FE713699-4713-41C2-A508-523855C03D8A}" presName="Name0" presStyleCnt="0">
        <dgm:presLayoutVars>
          <dgm:dir/>
          <dgm:resizeHandles val="exact"/>
        </dgm:presLayoutVars>
      </dgm:prSet>
      <dgm:spPr/>
    </dgm:pt>
    <dgm:pt modelId="{93C16E73-175D-40BD-BA98-9113E47FD814}" type="pres">
      <dgm:prSet presAssocID="{A46FB9C2-B0D9-458D-9414-D4F11D3F610A}" presName="Name5" presStyleLbl="vennNode1" presStyleIdx="0" presStyleCnt="4" custLinFactNeighborX="-822" custLinFactNeighborY="-1517">
        <dgm:presLayoutVars>
          <dgm:bulletEnabled val="1"/>
        </dgm:presLayoutVars>
      </dgm:prSet>
      <dgm:spPr/>
    </dgm:pt>
    <dgm:pt modelId="{B27F094B-E24D-4BB0-BB2E-4FA7FAC5FFDD}" type="pres">
      <dgm:prSet presAssocID="{03B93856-53D6-4478-BB45-EA46E1CB3E7C}" presName="space" presStyleCnt="0"/>
      <dgm:spPr/>
    </dgm:pt>
    <dgm:pt modelId="{E52379B3-561B-4CB5-BB02-27DBAACD57CE}" type="pres">
      <dgm:prSet presAssocID="{CFFFE9F7-3904-46B8-8F16-8F53CAD0B326}" presName="Name5" presStyleLbl="vennNode1" presStyleIdx="1" presStyleCnt="4">
        <dgm:presLayoutVars>
          <dgm:bulletEnabled val="1"/>
        </dgm:presLayoutVars>
      </dgm:prSet>
      <dgm:spPr/>
    </dgm:pt>
    <dgm:pt modelId="{CC531683-A6E3-48B7-B72A-8F10DD57748C}" type="pres">
      <dgm:prSet presAssocID="{6B8AB32B-F718-43B1-986F-E962F52D85CB}" presName="space" presStyleCnt="0"/>
      <dgm:spPr/>
    </dgm:pt>
    <dgm:pt modelId="{56B85FF2-B9BD-4667-8279-D6C36FD706C1}" type="pres">
      <dgm:prSet presAssocID="{280603DA-121C-4609-AB69-2178BD35104A}" presName="Name5" presStyleLbl="vennNode1" presStyleIdx="2" presStyleCnt="4" custLinFactNeighborX="8894" custLinFactNeighborY="533">
        <dgm:presLayoutVars>
          <dgm:bulletEnabled val="1"/>
        </dgm:presLayoutVars>
      </dgm:prSet>
      <dgm:spPr/>
    </dgm:pt>
    <dgm:pt modelId="{2F6477BF-3A57-4293-9115-B13183EBE109}" type="pres">
      <dgm:prSet presAssocID="{8CAD91B1-5D77-4025-8036-22A5E573F992}" presName="space" presStyleCnt="0"/>
      <dgm:spPr/>
    </dgm:pt>
    <dgm:pt modelId="{7018C8C8-6F44-4A14-A78E-EC46003AFD12}" type="pres">
      <dgm:prSet presAssocID="{620099C6-9CD5-4A3D-8C29-F75AEEAFAFE1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5EB1327-48CD-4A7C-B11F-F9D488337889}" srcId="{FE713699-4713-41C2-A508-523855C03D8A}" destId="{620099C6-9CD5-4A3D-8C29-F75AEEAFAFE1}" srcOrd="3" destOrd="0" parTransId="{9BFAD7EB-9C22-4E3D-B697-98A049EE886F}" sibTransId="{A085D1B8-042E-453B-9490-DB6C05E8F7AC}"/>
    <dgm:cxn modelId="{DC03F86A-4833-4ABC-A6F7-F01F8A196435}" type="presOf" srcId="{A46FB9C2-B0D9-458D-9414-D4F11D3F610A}" destId="{93C16E73-175D-40BD-BA98-9113E47FD814}" srcOrd="0" destOrd="0" presId="urn:microsoft.com/office/officeart/2005/8/layout/venn3"/>
    <dgm:cxn modelId="{26C9054B-D821-416E-9FEC-9D9D26C715E8}" srcId="{FE713699-4713-41C2-A508-523855C03D8A}" destId="{CFFFE9F7-3904-46B8-8F16-8F53CAD0B326}" srcOrd="1" destOrd="0" parTransId="{0493CA52-C0A1-4116-A694-D4ADA872869F}" sibTransId="{6B8AB32B-F718-43B1-986F-E962F52D85CB}"/>
    <dgm:cxn modelId="{32D30884-4ABC-468D-B920-A5DDB47FEAB2}" srcId="{FE713699-4713-41C2-A508-523855C03D8A}" destId="{280603DA-121C-4609-AB69-2178BD35104A}" srcOrd="2" destOrd="0" parTransId="{32139230-840C-4A1C-AE3C-5D59A67B671F}" sibTransId="{8CAD91B1-5D77-4025-8036-22A5E573F992}"/>
    <dgm:cxn modelId="{9665A991-13BC-43ED-A952-3DF52635F78B}" type="presOf" srcId="{CFFFE9F7-3904-46B8-8F16-8F53CAD0B326}" destId="{E52379B3-561B-4CB5-BB02-27DBAACD57CE}" srcOrd="0" destOrd="0" presId="urn:microsoft.com/office/officeart/2005/8/layout/venn3"/>
    <dgm:cxn modelId="{E4093F96-8CFC-4408-8949-9B4E1609028B}" srcId="{FE713699-4713-41C2-A508-523855C03D8A}" destId="{A46FB9C2-B0D9-458D-9414-D4F11D3F610A}" srcOrd="0" destOrd="0" parTransId="{F0C79E17-D25F-4091-8E03-D11F40DD26BE}" sibTransId="{03B93856-53D6-4478-BB45-EA46E1CB3E7C}"/>
    <dgm:cxn modelId="{38BC0AAA-FBF6-482A-9356-BAD7559D25DA}" type="presOf" srcId="{280603DA-121C-4609-AB69-2178BD35104A}" destId="{56B85FF2-B9BD-4667-8279-D6C36FD706C1}" srcOrd="0" destOrd="0" presId="urn:microsoft.com/office/officeart/2005/8/layout/venn3"/>
    <dgm:cxn modelId="{F30BEAD9-D10C-43F9-96C1-296A0217F020}" type="presOf" srcId="{620099C6-9CD5-4A3D-8C29-F75AEEAFAFE1}" destId="{7018C8C8-6F44-4A14-A78E-EC46003AFD12}" srcOrd="0" destOrd="0" presId="urn:microsoft.com/office/officeart/2005/8/layout/venn3"/>
    <dgm:cxn modelId="{10368AE1-6271-40DC-A232-719A81C2DEDE}" type="presOf" srcId="{FE713699-4713-41C2-A508-523855C03D8A}" destId="{782B4E6E-BD1D-4014-BC64-3BFE0EAD7A10}" srcOrd="0" destOrd="0" presId="urn:microsoft.com/office/officeart/2005/8/layout/venn3"/>
    <dgm:cxn modelId="{0E651027-8C87-4CF2-8BA6-D4B9242D8D76}" type="presParOf" srcId="{782B4E6E-BD1D-4014-BC64-3BFE0EAD7A10}" destId="{93C16E73-175D-40BD-BA98-9113E47FD814}" srcOrd="0" destOrd="0" presId="urn:microsoft.com/office/officeart/2005/8/layout/venn3"/>
    <dgm:cxn modelId="{2E459A2E-B54E-425E-BCE6-592E66C674C6}" type="presParOf" srcId="{782B4E6E-BD1D-4014-BC64-3BFE0EAD7A10}" destId="{B27F094B-E24D-4BB0-BB2E-4FA7FAC5FFDD}" srcOrd="1" destOrd="0" presId="urn:microsoft.com/office/officeart/2005/8/layout/venn3"/>
    <dgm:cxn modelId="{CA63BF5D-86B0-468E-8A17-1AA9F969CA6F}" type="presParOf" srcId="{782B4E6E-BD1D-4014-BC64-3BFE0EAD7A10}" destId="{E52379B3-561B-4CB5-BB02-27DBAACD57CE}" srcOrd="2" destOrd="0" presId="urn:microsoft.com/office/officeart/2005/8/layout/venn3"/>
    <dgm:cxn modelId="{BC52BC77-6409-4DAA-992E-934437988E65}" type="presParOf" srcId="{782B4E6E-BD1D-4014-BC64-3BFE0EAD7A10}" destId="{CC531683-A6E3-48B7-B72A-8F10DD57748C}" srcOrd="3" destOrd="0" presId="urn:microsoft.com/office/officeart/2005/8/layout/venn3"/>
    <dgm:cxn modelId="{CBC1DDDC-7F2D-4E63-9255-51697510C931}" type="presParOf" srcId="{782B4E6E-BD1D-4014-BC64-3BFE0EAD7A10}" destId="{56B85FF2-B9BD-4667-8279-D6C36FD706C1}" srcOrd="4" destOrd="0" presId="urn:microsoft.com/office/officeart/2005/8/layout/venn3"/>
    <dgm:cxn modelId="{AC8E7CEC-8A6E-43F5-8562-7FC1C6473E9E}" type="presParOf" srcId="{782B4E6E-BD1D-4014-BC64-3BFE0EAD7A10}" destId="{2F6477BF-3A57-4293-9115-B13183EBE109}" srcOrd="5" destOrd="0" presId="urn:microsoft.com/office/officeart/2005/8/layout/venn3"/>
    <dgm:cxn modelId="{F04DD217-B4E3-4E7B-8D41-C284397244F4}" type="presParOf" srcId="{782B4E6E-BD1D-4014-BC64-3BFE0EAD7A10}" destId="{7018C8C8-6F44-4A14-A78E-EC46003AFD12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5FBB0-D4A7-421D-822D-9CA9CEE4DF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1B320-848D-404F-9700-118BED1252C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P1</a:t>
          </a:r>
        </a:p>
      </dgm:t>
    </dgm:pt>
    <dgm:pt modelId="{F944AF8C-BD37-4916-B41D-C76D4AE58091}" type="parTrans" cxnId="{C6EDDD5C-1298-43DB-8A98-4EEEB8C2FC6E}">
      <dgm:prSet/>
      <dgm:spPr/>
      <dgm:t>
        <a:bodyPr/>
        <a:lstStyle/>
        <a:p>
          <a:endParaRPr lang="en-US"/>
        </a:p>
      </dgm:t>
    </dgm:pt>
    <dgm:pt modelId="{12DFE50C-CA2B-4B24-931F-559F797E5246}" type="sibTrans" cxnId="{C6EDDD5C-1298-43DB-8A98-4EEEB8C2FC6E}">
      <dgm:prSet/>
      <dgm:spPr/>
      <dgm:t>
        <a:bodyPr/>
        <a:lstStyle/>
        <a:p>
          <a:endParaRPr lang="en-US"/>
        </a:p>
      </dgm:t>
    </dgm:pt>
    <dgm:pt modelId="{1EC7131E-0B8A-44AE-868B-A89BAA8743A1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đầu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đến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</a:t>
          </a:r>
          <a:r>
            <a:rPr lang="en-US" i="1" dirty="0" err="1">
              <a:solidFill>
                <a:schemeClr val="accent1"/>
              </a:solidFill>
            </a:rPr>
            <a:t>lòng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yêu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nước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cho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các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em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Thông tin </a:t>
          </a:r>
          <a:r>
            <a:rPr lang="en-US" dirty="0" err="1">
              <a:solidFill>
                <a:schemeClr val="accent1"/>
              </a:solidFill>
            </a:rPr>
            <a:t>khái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quát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về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60657936-1D9A-4A2C-A074-2B9AF89D7506}" type="parTrans" cxnId="{9138979B-2F34-4845-87DE-1E4BD0B77805}">
      <dgm:prSet/>
      <dgm:spPr/>
      <dgm:t>
        <a:bodyPr/>
        <a:lstStyle/>
        <a:p>
          <a:endParaRPr lang="en-US"/>
        </a:p>
      </dgm:t>
    </dgm:pt>
    <dgm:pt modelId="{93895A74-B60D-4CE5-8A8D-269EDC91AD7A}" type="sibTrans" cxnId="{9138979B-2F34-4845-87DE-1E4BD0B77805}">
      <dgm:prSet/>
      <dgm:spPr/>
      <dgm:t>
        <a:bodyPr/>
        <a:lstStyle/>
        <a:p>
          <a:endParaRPr lang="en-US"/>
        </a:p>
      </dgm:t>
    </dgm:pt>
    <dgm:pt modelId="{44C40736-5EE8-4853-9B00-87069C012782}">
      <dgm:prSet phldrT="[Text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P2</a:t>
          </a:r>
        </a:p>
      </dgm:t>
    </dgm:pt>
    <dgm:pt modelId="{1D993790-F5E1-4C1F-9F4F-90D1857D85CC}" type="parTrans" cxnId="{FCE44095-B0FA-4E0F-8DB9-91CABD2D3ABC}">
      <dgm:prSet/>
      <dgm:spPr/>
      <dgm:t>
        <a:bodyPr/>
        <a:lstStyle/>
        <a:p>
          <a:endParaRPr lang="en-US"/>
        </a:p>
      </dgm:t>
    </dgm:pt>
    <dgm:pt modelId="{E3D7E7A6-5940-474F-B7E6-FC20BAF49684}" type="sibTrans" cxnId="{FCE44095-B0FA-4E0F-8DB9-91CABD2D3ABC}">
      <dgm:prSet/>
      <dgm:spPr/>
      <dgm:t>
        <a:bodyPr/>
        <a:lstStyle/>
        <a:p>
          <a:endParaRPr lang="en-US"/>
        </a:p>
      </dgm:t>
    </dgm:pt>
    <dgm:pt modelId="{1255DDD2-B814-48F8-A8FC-E771A9527513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Câu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chuyện</a:t>
          </a:r>
          <a:r>
            <a:rPr lang="en-US" i="1" dirty="0">
              <a:solidFill>
                <a:schemeClr val="accent1"/>
              </a:solidFill>
            </a:rPr>
            <a:t>….</a:t>
          </a:r>
          <a:r>
            <a:rPr lang="en-US" i="1" dirty="0" err="1">
              <a:solidFill>
                <a:schemeClr val="accent1"/>
              </a:solidFill>
            </a:rPr>
            <a:t>bóng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quân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Nguyên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giới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thiệu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 </a:t>
          </a:r>
          <a:r>
            <a:rPr lang="en-US" dirty="0" err="1">
              <a:solidFill>
                <a:schemeClr val="accent1"/>
              </a:solidFill>
            </a:rPr>
            <a:t>chính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B1CFCC0D-693B-4319-9B52-7EB252EA3A02}" type="parTrans" cxnId="{15AF1145-290E-45C3-9EBC-7E816C7D14E6}">
      <dgm:prSet/>
      <dgm:spPr/>
      <dgm:t>
        <a:bodyPr/>
        <a:lstStyle/>
        <a:p>
          <a:endParaRPr lang="en-US"/>
        </a:p>
      </dgm:t>
    </dgm:pt>
    <dgm:pt modelId="{2E56CDFF-13B0-4924-BF76-E3713145FECD}" type="sibTrans" cxnId="{15AF1145-290E-45C3-9EBC-7E816C7D14E6}">
      <dgm:prSet/>
      <dgm:spPr/>
      <dgm:t>
        <a:bodyPr/>
        <a:lstStyle/>
        <a:p>
          <a:endParaRPr lang="en-US"/>
        </a:p>
      </dgm:t>
    </dgm:pt>
    <dgm:pt modelId="{DEDBA963-9194-4807-B49A-FB8E807C3F1E}">
      <dgm:prSet phldrT="[Text]"/>
      <dgm:spPr/>
      <dgm:t>
        <a:bodyPr/>
        <a:lstStyle/>
        <a:p>
          <a:r>
            <a:rPr lang="en-US" dirty="0"/>
            <a:t>P3</a:t>
          </a:r>
        </a:p>
      </dgm:t>
    </dgm:pt>
    <dgm:pt modelId="{75BCDDCB-14EF-402C-A90F-00134FD54023}" type="parTrans" cxnId="{D8775A65-6DE6-4D52-AEDC-8041D98EBCFA}">
      <dgm:prSet/>
      <dgm:spPr/>
      <dgm:t>
        <a:bodyPr/>
        <a:lstStyle/>
        <a:p>
          <a:endParaRPr lang="en-US"/>
        </a:p>
      </dgm:t>
    </dgm:pt>
    <dgm:pt modelId="{95A1D1C6-89F8-49B5-9041-565F85D9DC2B}" type="sibTrans" cxnId="{D8775A65-6DE6-4D52-AEDC-8041D98EBCFA}">
      <dgm:prSet/>
      <dgm:spPr/>
      <dgm:t>
        <a:bodyPr/>
        <a:lstStyle/>
        <a:p>
          <a:endParaRPr lang="en-US"/>
        </a:p>
      </dgm:t>
    </dgm:pt>
    <dgm:pt modelId="{BB32908F-5AEF-4645-B58E-FB8CC0378D30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Phần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còn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lại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Đánh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giá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dung, </a:t>
          </a:r>
          <a:r>
            <a:rPr lang="en-US" dirty="0" err="1">
              <a:solidFill>
                <a:schemeClr val="accent1"/>
              </a:solidFill>
            </a:rPr>
            <a:t>nghệ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thuật</a:t>
          </a:r>
          <a:r>
            <a:rPr lang="en-US" dirty="0">
              <a:solidFill>
                <a:schemeClr val="accent1"/>
              </a:solidFill>
            </a:rPr>
            <a:t>, ý </a:t>
          </a:r>
          <a:r>
            <a:rPr lang="en-US" dirty="0" err="1">
              <a:solidFill>
                <a:schemeClr val="accent1"/>
              </a:solidFill>
            </a:rPr>
            <a:t>nghĩa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169E28FB-F621-47C7-88ED-82A66F9C8E59}" type="parTrans" cxnId="{C4A573E9-D13A-4F7C-AE26-E1B777B9382E}">
      <dgm:prSet/>
      <dgm:spPr/>
      <dgm:t>
        <a:bodyPr/>
        <a:lstStyle/>
        <a:p>
          <a:endParaRPr lang="en-US"/>
        </a:p>
      </dgm:t>
    </dgm:pt>
    <dgm:pt modelId="{8A6A84A3-EC1D-4D80-90B4-6040314FE8C3}" type="sibTrans" cxnId="{C4A573E9-D13A-4F7C-AE26-E1B777B9382E}">
      <dgm:prSet/>
      <dgm:spPr/>
      <dgm:t>
        <a:bodyPr/>
        <a:lstStyle/>
        <a:p>
          <a:endParaRPr lang="en-US"/>
        </a:p>
      </dgm:t>
    </dgm:pt>
    <dgm:pt modelId="{5BE4DF68-455C-48F2-83E2-73D5C6CFEE6D}" type="pres">
      <dgm:prSet presAssocID="{6CA5FBB0-D4A7-421D-822D-9CA9CEE4DFEC}" presName="linearFlow" presStyleCnt="0">
        <dgm:presLayoutVars>
          <dgm:dir/>
          <dgm:animLvl val="lvl"/>
          <dgm:resizeHandles val="exact"/>
        </dgm:presLayoutVars>
      </dgm:prSet>
      <dgm:spPr/>
    </dgm:pt>
    <dgm:pt modelId="{2353D8DB-67CA-4E08-A894-46E59AD588CB}" type="pres">
      <dgm:prSet presAssocID="{2DD1B320-848D-404F-9700-118BED1252C2}" presName="composite" presStyleCnt="0"/>
      <dgm:spPr/>
    </dgm:pt>
    <dgm:pt modelId="{1C1B096A-5C7D-44C2-A452-D5AC3E3FC36E}" type="pres">
      <dgm:prSet presAssocID="{2DD1B320-848D-404F-9700-118BED1252C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087D88-B9C4-490A-96F8-EB619B679332}" type="pres">
      <dgm:prSet presAssocID="{2DD1B320-848D-404F-9700-118BED1252C2}" presName="descendantText" presStyleLbl="alignAcc1" presStyleIdx="0" presStyleCnt="3">
        <dgm:presLayoutVars>
          <dgm:bulletEnabled val="1"/>
        </dgm:presLayoutVars>
      </dgm:prSet>
      <dgm:spPr/>
    </dgm:pt>
    <dgm:pt modelId="{09C10352-11B1-4B2C-B9C6-8109E8986890}" type="pres">
      <dgm:prSet presAssocID="{12DFE50C-CA2B-4B24-931F-559F797E5246}" presName="sp" presStyleCnt="0"/>
      <dgm:spPr/>
    </dgm:pt>
    <dgm:pt modelId="{4269F162-6E97-4AC2-B951-BF02219D58D8}" type="pres">
      <dgm:prSet presAssocID="{44C40736-5EE8-4853-9B00-87069C012782}" presName="composite" presStyleCnt="0"/>
      <dgm:spPr/>
    </dgm:pt>
    <dgm:pt modelId="{2D3CA1C1-BC99-4F38-8938-97611FE91482}" type="pres">
      <dgm:prSet presAssocID="{44C40736-5EE8-4853-9B00-87069C01278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040864F-CE8B-4610-BE64-B38ABB0E6D64}" type="pres">
      <dgm:prSet presAssocID="{44C40736-5EE8-4853-9B00-87069C012782}" presName="descendantText" presStyleLbl="alignAcc1" presStyleIdx="1" presStyleCnt="3">
        <dgm:presLayoutVars>
          <dgm:bulletEnabled val="1"/>
        </dgm:presLayoutVars>
      </dgm:prSet>
      <dgm:spPr/>
    </dgm:pt>
    <dgm:pt modelId="{BCFFA19C-551E-49FE-A23B-A055AAB90341}" type="pres">
      <dgm:prSet presAssocID="{E3D7E7A6-5940-474F-B7E6-FC20BAF49684}" presName="sp" presStyleCnt="0"/>
      <dgm:spPr/>
    </dgm:pt>
    <dgm:pt modelId="{3E7AA5C4-B369-4031-B4B7-E7F2821AD657}" type="pres">
      <dgm:prSet presAssocID="{DEDBA963-9194-4807-B49A-FB8E807C3F1E}" presName="composite" presStyleCnt="0"/>
      <dgm:spPr/>
    </dgm:pt>
    <dgm:pt modelId="{98210455-2428-4F3F-AB42-0BB334C3AB68}" type="pres">
      <dgm:prSet presAssocID="{DEDBA963-9194-4807-B49A-FB8E807C3F1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F1EECBB-9EBA-40F8-8CD5-9B9A541B5113}" type="pres">
      <dgm:prSet presAssocID="{DEDBA963-9194-4807-B49A-FB8E807C3F1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17E4E10-10BE-4D4B-BEB1-5B9C588990D6}" type="presOf" srcId="{2DD1B320-848D-404F-9700-118BED1252C2}" destId="{1C1B096A-5C7D-44C2-A452-D5AC3E3FC36E}" srcOrd="0" destOrd="0" presId="urn:microsoft.com/office/officeart/2005/8/layout/chevron2"/>
    <dgm:cxn modelId="{8304D534-BE00-4731-A6DF-E77B17E22964}" type="presOf" srcId="{6CA5FBB0-D4A7-421D-822D-9CA9CEE4DFEC}" destId="{5BE4DF68-455C-48F2-83E2-73D5C6CFEE6D}" srcOrd="0" destOrd="0" presId="urn:microsoft.com/office/officeart/2005/8/layout/chevron2"/>
    <dgm:cxn modelId="{6E954F39-48AE-4BEF-A3ED-3F4F8FCACB89}" type="presOf" srcId="{1255DDD2-B814-48F8-A8FC-E771A9527513}" destId="{E040864F-CE8B-4610-BE64-B38ABB0E6D64}" srcOrd="0" destOrd="0" presId="urn:microsoft.com/office/officeart/2005/8/layout/chevron2"/>
    <dgm:cxn modelId="{C6EDDD5C-1298-43DB-8A98-4EEEB8C2FC6E}" srcId="{6CA5FBB0-D4A7-421D-822D-9CA9CEE4DFEC}" destId="{2DD1B320-848D-404F-9700-118BED1252C2}" srcOrd="0" destOrd="0" parTransId="{F944AF8C-BD37-4916-B41D-C76D4AE58091}" sibTransId="{12DFE50C-CA2B-4B24-931F-559F797E5246}"/>
    <dgm:cxn modelId="{15AF1145-290E-45C3-9EBC-7E816C7D14E6}" srcId="{44C40736-5EE8-4853-9B00-87069C012782}" destId="{1255DDD2-B814-48F8-A8FC-E771A9527513}" srcOrd="0" destOrd="0" parTransId="{B1CFCC0D-693B-4319-9B52-7EB252EA3A02}" sibTransId="{2E56CDFF-13B0-4924-BF76-E3713145FECD}"/>
    <dgm:cxn modelId="{D8775A65-6DE6-4D52-AEDC-8041D98EBCFA}" srcId="{6CA5FBB0-D4A7-421D-822D-9CA9CEE4DFEC}" destId="{DEDBA963-9194-4807-B49A-FB8E807C3F1E}" srcOrd="2" destOrd="0" parTransId="{75BCDDCB-14EF-402C-A90F-00134FD54023}" sibTransId="{95A1D1C6-89F8-49B5-9041-565F85D9DC2B}"/>
    <dgm:cxn modelId="{CA15354D-800D-4700-A513-0B8BD8493B05}" type="presOf" srcId="{DEDBA963-9194-4807-B49A-FB8E807C3F1E}" destId="{98210455-2428-4F3F-AB42-0BB334C3AB68}" srcOrd="0" destOrd="0" presId="urn:microsoft.com/office/officeart/2005/8/layout/chevron2"/>
    <dgm:cxn modelId="{FCE44095-B0FA-4E0F-8DB9-91CABD2D3ABC}" srcId="{6CA5FBB0-D4A7-421D-822D-9CA9CEE4DFEC}" destId="{44C40736-5EE8-4853-9B00-87069C012782}" srcOrd="1" destOrd="0" parTransId="{1D993790-F5E1-4C1F-9F4F-90D1857D85CC}" sibTransId="{E3D7E7A6-5940-474F-B7E6-FC20BAF49684}"/>
    <dgm:cxn modelId="{9138979B-2F34-4845-87DE-1E4BD0B77805}" srcId="{2DD1B320-848D-404F-9700-118BED1252C2}" destId="{1EC7131E-0B8A-44AE-868B-A89BAA8743A1}" srcOrd="0" destOrd="0" parTransId="{60657936-1D9A-4A2C-A074-2B9AF89D7506}" sibTransId="{93895A74-B60D-4CE5-8A8D-269EDC91AD7A}"/>
    <dgm:cxn modelId="{BED356A2-AD52-4333-BFAA-587E9F9E3BF4}" type="presOf" srcId="{44C40736-5EE8-4853-9B00-87069C012782}" destId="{2D3CA1C1-BC99-4F38-8938-97611FE91482}" srcOrd="0" destOrd="0" presId="urn:microsoft.com/office/officeart/2005/8/layout/chevron2"/>
    <dgm:cxn modelId="{B8F551D0-7B39-423A-889D-6432312BEE40}" type="presOf" srcId="{1EC7131E-0B8A-44AE-868B-A89BAA8743A1}" destId="{4D087D88-B9C4-490A-96F8-EB619B679332}" srcOrd="0" destOrd="0" presId="urn:microsoft.com/office/officeart/2005/8/layout/chevron2"/>
    <dgm:cxn modelId="{90D2BAD4-F5F1-4CB5-8B82-B86E832B7F62}" type="presOf" srcId="{BB32908F-5AEF-4645-B58E-FB8CC0378D30}" destId="{6F1EECBB-9EBA-40F8-8CD5-9B9A541B5113}" srcOrd="0" destOrd="0" presId="urn:microsoft.com/office/officeart/2005/8/layout/chevron2"/>
    <dgm:cxn modelId="{C4A573E9-D13A-4F7C-AE26-E1B777B9382E}" srcId="{DEDBA963-9194-4807-B49A-FB8E807C3F1E}" destId="{BB32908F-5AEF-4645-B58E-FB8CC0378D30}" srcOrd="0" destOrd="0" parTransId="{169E28FB-F621-47C7-88ED-82A66F9C8E59}" sibTransId="{8A6A84A3-EC1D-4D80-90B4-6040314FE8C3}"/>
    <dgm:cxn modelId="{CF9E8A9A-C071-4E78-9E83-7B61BE2EDB5E}" type="presParOf" srcId="{5BE4DF68-455C-48F2-83E2-73D5C6CFEE6D}" destId="{2353D8DB-67CA-4E08-A894-46E59AD588CB}" srcOrd="0" destOrd="0" presId="urn:microsoft.com/office/officeart/2005/8/layout/chevron2"/>
    <dgm:cxn modelId="{4753CF99-D086-4206-A490-A604AAA24D0A}" type="presParOf" srcId="{2353D8DB-67CA-4E08-A894-46E59AD588CB}" destId="{1C1B096A-5C7D-44C2-A452-D5AC3E3FC36E}" srcOrd="0" destOrd="0" presId="urn:microsoft.com/office/officeart/2005/8/layout/chevron2"/>
    <dgm:cxn modelId="{21839A60-7461-40F8-AE87-280B95033E16}" type="presParOf" srcId="{2353D8DB-67CA-4E08-A894-46E59AD588CB}" destId="{4D087D88-B9C4-490A-96F8-EB619B679332}" srcOrd="1" destOrd="0" presId="urn:microsoft.com/office/officeart/2005/8/layout/chevron2"/>
    <dgm:cxn modelId="{20833476-1CFC-4384-A7E4-049D3CE458A8}" type="presParOf" srcId="{5BE4DF68-455C-48F2-83E2-73D5C6CFEE6D}" destId="{09C10352-11B1-4B2C-B9C6-8109E8986890}" srcOrd="1" destOrd="0" presId="urn:microsoft.com/office/officeart/2005/8/layout/chevron2"/>
    <dgm:cxn modelId="{E7224D1E-0069-4A10-9067-405285055098}" type="presParOf" srcId="{5BE4DF68-455C-48F2-83E2-73D5C6CFEE6D}" destId="{4269F162-6E97-4AC2-B951-BF02219D58D8}" srcOrd="2" destOrd="0" presId="urn:microsoft.com/office/officeart/2005/8/layout/chevron2"/>
    <dgm:cxn modelId="{DD265C5D-7A18-46B9-86B7-588B96AB6D72}" type="presParOf" srcId="{4269F162-6E97-4AC2-B951-BF02219D58D8}" destId="{2D3CA1C1-BC99-4F38-8938-97611FE91482}" srcOrd="0" destOrd="0" presId="urn:microsoft.com/office/officeart/2005/8/layout/chevron2"/>
    <dgm:cxn modelId="{F7746927-A3FA-4222-B604-6884A69C098F}" type="presParOf" srcId="{4269F162-6E97-4AC2-B951-BF02219D58D8}" destId="{E040864F-CE8B-4610-BE64-B38ABB0E6D64}" srcOrd="1" destOrd="0" presId="urn:microsoft.com/office/officeart/2005/8/layout/chevron2"/>
    <dgm:cxn modelId="{19156241-AF2C-4B63-BDF3-05563F6BDC1C}" type="presParOf" srcId="{5BE4DF68-455C-48F2-83E2-73D5C6CFEE6D}" destId="{BCFFA19C-551E-49FE-A23B-A055AAB90341}" srcOrd="3" destOrd="0" presId="urn:microsoft.com/office/officeart/2005/8/layout/chevron2"/>
    <dgm:cxn modelId="{F141A2DC-3D41-4B7F-934D-FDD12AEC2E93}" type="presParOf" srcId="{5BE4DF68-455C-48F2-83E2-73D5C6CFEE6D}" destId="{3E7AA5C4-B369-4031-B4B7-E7F2821AD657}" srcOrd="4" destOrd="0" presId="urn:microsoft.com/office/officeart/2005/8/layout/chevron2"/>
    <dgm:cxn modelId="{C52E8D04-DDDC-4CEF-A329-2496797BCF8F}" type="presParOf" srcId="{3E7AA5C4-B369-4031-B4B7-E7F2821AD657}" destId="{98210455-2428-4F3F-AB42-0BB334C3AB68}" srcOrd="0" destOrd="0" presId="urn:microsoft.com/office/officeart/2005/8/layout/chevron2"/>
    <dgm:cxn modelId="{5079AD7A-9D1B-4CD2-B309-6F3E41D2CDCB}" type="presParOf" srcId="{3E7AA5C4-B369-4031-B4B7-E7F2821AD657}" destId="{6F1EECBB-9EBA-40F8-8CD5-9B9A541B51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16E73-175D-40BD-BA98-9113E47FD814}">
      <dsp:nvSpPr>
        <dsp:cNvPr id="0" name=""/>
        <dsp:cNvSpPr/>
      </dsp:nvSpPr>
      <dsp:spPr>
        <a:xfrm>
          <a:off x="0" y="848509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250" y="1331759"/>
        <a:ext cx="2333335" cy="2333335"/>
      </dsp:txXfrm>
    </dsp:sp>
    <dsp:sp modelId="{E52379B3-561B-4CB5-BB02-27DBAACD57CE}">
      <dsp:nvSpPr>
        <dsp:cNvPr id="0" name=""/>
        <dsp:cNvSpPr/>
      </dsp:nvSpPr>
      <dsp:spPr>
        <a:xfrm>
          <a:off x="2643157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6407" y="1381817"/>
        <a:ext cx="2333335" cy="2333335"/>
      </dsp:txXfrm>
    </dsp:sp>
    <dsp:sp modelId="{56B85FF2-B9BD-4667-8279-D6C36FD706C1}">
      <dsp:nvSpPr>
        <dsp:cNvPr id="0" name=""/>
        <dsp:cNvSpPr/>
      </dsp:nvSpPr>
      <dsp:spPr>
        <a:xfrm>
          <a:off x="5341722" y="916155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972" y="1399405"/>
        <a:ext cx="2333335" cy="2333335"/>
      </dsp:txXfrm>
    </dsp:sp>
    <dsp:sp modelId="{7018C8C8-6F44-4A14-A78E-EC46003AFD12}">
      <dsp:nvSpPr>
        <dsp:cNvPr id="0" name=""/>
        <dsp:cNvSpPr/>
      </dsp:nvSpPr>
      <dsp:spPr>
        <a:xfrm>
          <a:off x="7922893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6143" y="1381817"/>
        <a:ext cx="2333335" cy="233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B096A-5C7D-44C2-A452-D5AC3E3FC36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P1</a:t>
          </a:r>
        </a:p>
      </dsp:txBody>
      <dsp:txXfrm rot="-5400000">
        <a:off x="1" y="679096"/>
        <a:ext cx="1352020" cy="579438"/>
      </dsp:txXfrm>
    </dsp:sp>
    <dsp:sp modelId="{4D087D88-B9C4-490A-96F8-EB619B679332}">
      <dsp:nvSpPr>
        <dsp:cNvPr id="0" name=""/>
        <dsp:cNvSpPr/>
      </dsp:nvSpPr>
      <dsp:spPr>
        <a:xfrm rot="5400000">
          <a:off x="4884446" y="-3529339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đầu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đến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</a:t>
          </a:r>
          <a:r>
            <a:rPr lang="en-US" sz="2800" i="1" kern="1200" dirty="0" err="1">
              <a:solidFill>
                <a:schemeClr val="accent1"/>
              </a:solidFill>
            </a:rPr>
            <a:t>lòng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yêu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nước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cho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các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em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Thông tin </a:t>
          </a:r>
          <a:r>
            <a:rPr lang="en-US" sz="2800" kern="1200" dirty="0" err="1">
              <a:solidFill>
                <a:schemeClr val="accent1"/>
              </a:solidFill>
            </a:rPr>
            <a:t>khái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quát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về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64373"/>
        <a:ext cx="8259013" cy="1132875"/>
      </dsp:txXfrm>
    </dsp:sp>
    <dsp:sp modelId="{2D3CA1C1-BC99-4F38-8938-97611FE9148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P2</a:t>
          </a:r>
        </a:p>
      </dsp:txBody>
      <dsp:txXfrm rot="-5400000">
        <a:off x="1" y="2419614"/>
        <a:ext cx="1352020" cy="579438"/>
      </dsp:txXfrm>
    </dsp:sp>
    <dsp:sp modelId="{E040864F-CE8B-4610-BE64-B38ABB0E6D64}">
      <dsp:nvSpPr>
        <dsp:cNvPr id="0" name=""/>
        <dsp:cNvSpPr/>
      </dsp:nvSpPr>
      <dsp:spPr>
        <a:xfrm rot="5400000">
          <a:off x="4884446" y="-1788821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Câu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chuyện</a:t>
          </a:r>
          <a:r>
            <a:rPr lang="en-US" sz="2800" i="1" kern="1200" dirty="0">
              <a:solidFill>
                <a:schemeClr val="accent1"/>
              </a:solidFill>
            </a:rPr>
            <a:t>….</a:t>
          </a:r>
          <a:r>
            <a:rPr lang="en-US" sz="2800" i="1" kern="1200" dirty="0" err="1">
              <a:solidFill>
                <a:schemeClr val="accent1"/>
              </a:solidFill>
            </a:rPr>
            <a:t>bóng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quân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Nguyên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giới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thiệu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 </a:t>
          </a:r>
          <a:r>
            <a:rPr lang="en-US" sz="2800" kern="1200" dirty="0" err="1">
              <a:solidFill>
                <a:schemeClr val="accent1"/>
              </a:solidFill>
            </a:rPr>
            <a:t>chính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1804891"/>
        <a:ext cx="8259013" cy="1132875"/>
      </dsp:txXfrm>
    </dsp:sp>
    <dsp:sp modelId="{98210455-2428-4F3F-AB42-0BB334C3AB6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P3</a:t>
          </a:r>
        </a:p>
      </dsp:txBody>
      <dsp:txXfrm rot="-5400000">
        <a:off x="1" y="4160131"/>
        <a:ext cx="1352020" cy="579438"/>
      </dsp:txXfrm>
    </dsp:sp>
    <dsp:sp modelId="{6F1EECBB-9EBA-40F8-8CD5-9B9A541B5113}">
      <dsp:nvSpPr>
        <dsp:cNvPr id="0" name=""/>
        <dsp:cNvSpPr/>
      </dsp:nvSpPr>
      <dsp:spPr>
        <a:xfrm rot="5400000">
          <a:off x="4884446" y="-48303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Phần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còn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lại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Đánh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giá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dung, </a:t>
          </a:r>
          <a:r>
            <a:rPr lang="en-US" sz="2800" kern="1200" dirty="0" err="1">
              <a:solidFill>
                <a:schemeClr val="accent1"/>
              </a:solidFill>
            </a:rPr>
            <a:t>nghệ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thuật</a:t>
          </a:r>
          <a:r>
            <a:rPr lang="en-US" sz="2800" kern="1200" dirty="0">
              <a:solidFill>
                <a:schemeClr val="accent1"/>
              </a:solidFill>
            </a:rPr>
            <a:t>, ý </a:t>
          </a:r>
          <a:r>
            <a:rPr lang="en-US" sz="2800" kern="1200" dirty="0" err="1">
              <a:solidFill>
                <a:schemeClr val="accent1"/>
              </a:solidFill>
            </a:rPr>
            <a:t>nghĩa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3545409"/>
        <a:ext cx="825901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94A8-25D5-4785-B38E-A712A56205FB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B52A-698F-4B44-97BF-629FE55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CE7-DF47-8F0C-EA6D-4022D154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D9253-2B76-FDAA-A96A-C77DF3071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64B3-44CD-E68C-0F54-4C4422E2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EFBA-2CCC-0C0E-7437-9E442C8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1DA-48DD-F838-DEE9-55915205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8C20-F7DF-68AF-A786-A907D5BF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E077-F757-E796-B84C-89B9F8D7F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38A4-1439-1AFC-4544-994424C8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A7945-E356-29C7-168D-8237CFB6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AC39-106C-2E8B-EF57-F431A643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78B6-16E8-A102-F362-5066B982E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9298C-95F3-37F8-8A46-3B5274A41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85F80-D410-3952-95FD-2B3262B2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0503-02D4-FE44-0520-7348318F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202-C974-8AD1-A3B0-E15A13B8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8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E69B-8562-B502-D115-B1D5919E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2856-5842-1452-F215-A7EC58E1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3426-29A9-A0AB-7912-07F7FBF0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757D-FC9A-D677-9124-7013CF4B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0DD2-C617-A2F7-61C0-4D9EB8EF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A396-CB9A-7FFA-96C4-1C01CC11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3472-CCE6-455A-634D-84DFA182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170D-7F8B-8BB2-99BD-AEFC2BC8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F872-3DE2-47C9-2B0F-C207CDEB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A71ED-0896-6357-0521-8F3160EF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866A-6861-D8C0-211E-E33F6250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BE32-38E1-AC15-9360-BA8DABDD3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BA2D-2E5E-25D6-FEC8-D10A3D3B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F5CF0-5551-6C0A-B7A0-3BFEB4CD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2575-EED1-9A65-1EE4-E56B7C1A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675D-549C-9249-1320-D87FF4B2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11A-28EE-7BC7-2962-A8529A3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8B7AA-ABFA-F83D-A5AB-8E327B41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6B24-8076-E3E9-D437-27112A85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2FF58-DD5F-7464-7BD2-4E949158B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26DB8-425F-03C0-EEF5-0B54612FE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E95A-514D-52AF-152C-AF76AD15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17F7-6A74-A3B6-92F0-16F6161B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5BAB0-451E-7FA3-B652-6D650C0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E114-83AB-2141-80A5-EC1E851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43AB2-3E56-8EF2-8245-DDB27BDB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4CA83-05D4-F260-E08E-FD1757E0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60FF8-FBF3-9FBE-C948-EAB07524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5CF2B-A14D-837B-0229-4049174D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1AFDF-C629-AD0F-195F-2391365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AB42-ED84-435C-5102-B596767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DC1F-46F4-00D1-4CD4-220EA6C6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C476-A9A6-FBB9-811A-B6F85E77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FB7F-4E7B-E74E-1258-11A50DEF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B070C-A03B-75B6-C78F-121C4021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C111-AB61-C7CF-4CBB-54E3C649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FF2B-DC9F-00B5-8541-575613B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21EF-F9E1-F410-E0EF-46753B0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C92DF-7281-9748-A22E-2194791B9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985EE-2652-E3DD-3E8E-E4F914569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1371-1F2D-CE29-1016-2BCB800D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8979D-CDCD-4008-9940-FBF53E9D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EDE80-AC5E-D6A4-9DB3-17880A8B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D44FB-34C4-2A9E-F01E-BF969DD3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B6A1-05B0-9CB3-7509-17A01588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5CDE-2E8D-776D-25AC-B961C026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81D-8477-44EB-9A38-A14C1CB74349}" type="datetimeFigureOut">
              <a:rPr lang="en-US" smtClean="0"/>
              <a:t>05/05/2026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AE2C-B84A-94B7-7D99-7CD9D4A5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C468-EE9A-E693-4299-065C470A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586B7B9-F4BC-BEBB-0D3A-28622DFD38F5}"/>
              </a:ext>
            </a:extLst>
          </p:cNvPr>
          <p:cNvSpPr/>
          <p:nvPr/>
        </p:nvSpPr>
        <p:spPr>
          <a:xfrm>
            <a:off x="336176" y="1640541"/>
            <a:ext cx="8229600" cy="321384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10- Tiết 124,125 </a:t>
            </a:r>
          </a:p>
          <a:p>
            <a:pPr algn="ctr"/>
            <a:r>
              <a:rPr lang="en-US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 THÊU SÁU CHỮ VÀNG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KHÔNG BAO GIỜ CŨ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NHI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FE92C-DC5B-2AF2-2EE2-10A21B86B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6" y="147918"/>
            <a:ext cx="3626224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929D1-28E6-EC47-30AE-5131EA89AA33}"/>
              </a:ext>
            </a:extLst>
          </p:cNvPr>
          <p:cNvSpPr txBox="1"/>
          <p:nvPr/>
        </p:nvSpPr>
        <p:spPr>
          <a:xfrm>
            <a:off x="1432841" y="-33487"/>
            <a:ext cx="49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A2548-03B3-849B-768C-3DDBB4F6E6F2}"/>
              </a:ext>
            </a:extLst>
          </p:cNvPr>
          <p:cNvSpPr txBox="1"/>
          <p:nvPr/>
        </p:nvSpPr>
        <p:spPr>
          <a:xfrm>
            <a:off x="512194" y="428178"/>
            <a:ext cx="66562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tự triển khai văn bản: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đề: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rõ tên tác phẩm cần giới thiệu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D2E0F48D-D669-5B0A-B5C1-52EC82F9BD24}"/>
              </a:ext>
            </a:extLst>
          </p:cNvPr>
          <p:cNvSpPr/>
          <p:nvPr/>
        </p:nvSpPr>
        <p:spPr>
          <a:xfrm>
            <a:off x="7651376" y="891309"/>
            <a:ext cx="4028430" cy="5186762"/>
          </a:xfrm>
          <a:prstGeom prst="lef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trình bày khoa học, sử dụng kết hợp việc trích dẫn các chi tiết trong tác phẩm với phương tiện phi ngôn ngữ </a:t>
            </a: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hình ảnh) giúp cho người đọc dễ theo dõi, làm tăng tính khách quan cho thông tin được giới thiệu.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525C571-6C18-F0AA-9D25-90674194DD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6950907" y="5177639"/>
            <a:ext cx="2110600" cy="1293168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15666252-C770-AC0E-E4E3-262DD3DEC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7FBFD810-71AC-075E-F237-D7E357C10B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7285054" y="20377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375051" y="1449398"/>
            <a:ext cx="6171684" cy="319300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Văn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”? Thông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5866228" y="2908062"/>
            <a:ext cx="7118252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B5F866A-B3C8-6261-C26F-F803DA0C48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43764" y="4537891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53F6A1-A039-0145-F3ED-B4E21FA66AC2}"/>
              </a:ext>
            </a:extLst>
          </p:cNvPr>
          <p:cNvSpPr/>
          <p:nvPr/>
        </p:nvSpPr>
        <p:spPr>
          <a:xfrm>
            <a:off x="182881" y="193430"/>
            <a:ext cx="1814732" cy="17232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1. Nội dung: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EC3783-07F5-46E6-D4CB-D0E44A4A98E4}"/>
              </a:ext>
            </a:extLst>
          </p:cNvPr>
          <p:cNvSpPr/>
          <p:nvPr/>
        </p:nvSpPr>
        <p:spPr>
          <a:xfrm>
            <a:off x="1364567" y="1055077"/>
            <a:ext cx="4051495" cy="5609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FC125D-3A13-607E-71EF-2DFCEA42BCF7}"/>
              </a:ext>
            </a:extLst>
          </p:cNvPr>
          <p:cNvSpPr/>
          <p:nvPr/>
        </p:nvSpPr>
        <p:spPr>
          <a:xfrm>
            <a:off x="6302330" y="193430"/>
            <a:ext cx="1814732" cy="15755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2. Nghệ thuật: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A8EF1A-DED2-66D5-7DDC-45CE7B386AA1}"/>
              </a:ext>
            </a:extLst>
          </p:cNvPr>
          <p:cNvSpPr/>
          <p:nvPr/>
        </p:nvSpPr>
        <p:spPr>
          <a:xfrm>
            <a:off x="7413674" y="1055076"/>
            <a:ext cx="4276577" cy="5609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tăng tính khách quan cho thông tin được giới thiệu.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34213-2B77-42D6-D780-5C9088468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4369" y="5269832"/>
            <a:ext cx="2630659" cy="1588168"/>
          </a:xfrm>
          <a:prstGeom prst="rect">
            <a:avLst/>
          </a:prstGeom>
        </p:spPr>
      </p:pic>
      <p:pic>
        <p:nvPicPr>
          <p:cNvPr id="7" name="图片 33">
            <a:extLst>
              <a:ext uri="{FF2B5EF4-FFF2-40B4-BE49-F238E27FC236}">
                <a16:creationId xmlns:a16="http://schemas.microsoft.com/office/drawing/2014/main" id="{F8F04DAD-1811-D2D5-D265-70DF31DA414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8989"/>
            <a:ext cx="12192000" cy="1769011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8D3B7AC7-CA61-3403-BBC6-D49147C678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28" y="-41185"/>
            <a:ext cx="1214572" cy="1330877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B3DC1AB2-1019-8DD8-AEB7-B4B6C16D0C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0" y="-41185"/>
            <a:ext cx="2306037" cy="1285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1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7F05AC-E644-4F71-BB4C-B9932CE7C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90" y="1517271"/>
            <a:ext cx="5435219" cy="356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A8F70-52EA-4B64-8A27-2A3ECDE1AA43}"/>
              </a:ext>
            </a:extLst>
          </p:cNvPr>
          <p:cNvSpPr txBox="1"/>
          <p:nvPr/>
        </p:nvSpPr>
        <p:spPr>
          <a:xfrm>
            <a:off x="3616513" y="2389497"/>
            <a:ext cx="4935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Thảo luận nhóm 4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theo kĩ thuật khăn trải bàn,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rút ra cách đọc văn bản thông tin giới thiệu một cuốn sách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263825" y="1592826"/>
            <a:ext cx="4334379" cy="45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63826" y="1592826"/>
            <a:ext cx="3978577" cy="4501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B24D3A-7CA4-FA74-E1AC-851691000720}"/>
              </a:ext>
            </a:extLst>
          </p:cNvPr>
          <p:cNvSpPr txBox="1"/>
          <p:nvPr/>
        </p:nvSpPr>
        <p:spPr>
          <a:xfrm>
            <a:off x="2825261" y="204881"/>
            <a:ext cx="902159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</a:rPr>
              <a:t>3.  Cách đọc văn bản thông tin (giới thiệu một cuốn sách)</a:t>
            </a: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703" y="1568450"/>
            <a:ext cx="6225989" cy="2520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oàn thiện mục (3) vào phiếu học tập số 1 (đã phát ở phần khởi động).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C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sẻ ý kiến cá nhân về câu hỏi 6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SGK/</a:t>
            </a:r>
            <a:r>
              <a:rPr lang="pt-BR" sz="2800" b="1" i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108)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3.Viết một bài văn giới thiệu một cuốn sách mà em đã đọc.</a:t>
            </a:r>
            <a:endParaRPr lang="en-US" b="1" i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49241"/>
              </p:ext>
            </p:extLst>
          </p:nvPr>
        </p:nvGraphicFramePr>
        <p:xfrm>
          <a:off x="0" y="829992"/>
          <a:ext cx="12192000" cy="6352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477941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95588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4338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334558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……………………………………………………………………………………………………………………………………………………………...………………………………….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…………………………………………………………………………………………………………………………………………..…………………..……………………………….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  <p:sp>
        <p:nvSpPr>
          <p:cNvPr id="3" name="Cloud 2">
            <a:extLst>
              <a:ext uri="{FF2B5EF4-FFF2-40B4-BE49-F238E27FC236}">
                <a16:creationId xmlns:a16="http://schemas.microsoft.com/office/drawing/2014/main" id="{FA370690-C930-801D-6C8B-2A216C455FB8}"/>
              </a:ext>
            </a:extLst>
          </p:cNvPr>
          <p:cNvSpPr/>
          <p:nvPr/>
        </p:nvSpPr>
        <p:spPr>
          <a:xfrm>
            <a:off x="4389120" y="0"/>
            <a:ext cx="3587262" cy="633046"/>
          </a:xfrm>
          <a:prstGeom prst="cloud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8941B2-E8FD-D7F7-0552-D052328A69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0"/>
            <a:ext cx="2110600" cy="9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85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56097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51782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0516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47275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B36BD1-11EC-20CF-5F24-6E2209AFD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253574"/>
              </p:ext>
            </p:extLst>
          </p:nvPr>
        </p:nvGraphicFramePr>
        <p:xfrm>
          <a:off x="482991" y="167723"/>
          <a:ext cx="11226018" cy="509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3A5A71-437F-01CE-A8F0-D64826158BD2}"/>
              </a:ext>
            </a:extLst>
          </p:cNvPr>
          <p:cNvSpPr txBox="1"/>
          <p:nvPr/>
        </p:nvSpPr>
        <p:spPr>
          <a:xfrm>
            <a:off x="1575581" y="1489023"/>
            <a:ext cx="132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Xuất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9ABD7-5DBC-67DA-CDBD-6305DA862F6E}"/>
              </a:ext>
            </a:extLst>
          </p:cNvPr>
          <p:cNvSpPr txBox="1"/>
          <p:nvPr/>
        </p:nvSpPr>
        <p:spPr>
          <a:xfrm>
            <a:off x="776067" y="2054971"/>
            <a:ext cx="2588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sachhaynendoc.net, 23-5-2019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869F4-14D0-3523-405E-1D78FBC79778}"/>
              </a:ext>
            </a:extLst>
          </p:cNvPr>
          <p:cNvSpPr txBox="1"/>
          <p:nvPr/>
        </p:nvSpPr>
        <p:spPr>
          <a:xfrm>
            <a:off x="3742006" y="1645199"/>
            <a:ext cx="197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văn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bản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7FB1E-CE62-B56B-21A7-F43BE763F9FB}"/>
              </a:ext>
            </a:extLst>
          </p:cNvPr>
          <p:cNvSpPr txBox="1"/>
          <p:nvPr/>
        </p:nvSpPr>
        <p:spPr>
          <a:xfrm>
            <a:off x="3991706" y="2283124"/>
            <a:ext cx="1477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Văn </a:t>
            </a:r>
            <a:r>
              <a:rPr lang="en-US" sz="2400" dirty="0" err="1">
                <a:solidFill>
                  <a:srgbClr val="FFFF00"/>
                </a:solidFill>
              </a:rPr>
              <a:t>bản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thông</a:t>
            </a:r>
            <a:r>
              <a:rPr lang="en-US" sz="2400" dirty="0">
                <a:solidFill>
                  <a:srgbClr val="FFFF00"/>
                </a:solidFill>
              </a:rPr>
              <a:t> 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6FF41-BE0C-CD1F-3953-F20E682763C6}"/>
              </a:ext>
            </a:extLst>
          </p:cNvPr>
          <p:cNvSpPr txBox="1"/>
          <p:nvPr/>
        </p:nvSpPr>
        <p:spPr>
          <a:xfrm>
            <a:off x="6669256" y="1593306"/>
            <a:ext cx="146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Mục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đích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C4909-B296-575C-8F3E-55FE26C79079}"/>
              </a:ext>
            </a:extLst>
          </p:cNvPr>
          <p:cNvSpPr txBox="1"/>
          <p:nvPr/>
        </p:nvSpPr>
        <p:spPr>
          <a:xfrm>
            <a:off x="6424832" y="2153728"/>
            <a:ext cx="216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</a:rPr>
              <a:t>Giới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thiệu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phẩm</a:t>
            </a:r>
            <a:r>
              <a:rPr lang="en-US" sz="2400" dirty="0">
                <a:solidFill>
                  <a:schemeClr val="accent6"/>
                </a:solidFill>
              </a:rPr>
              <a:t> “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cờ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thêu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sáu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chữ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vàng</a:t>
            </a:r>
            <a:r>
              <a:rPr lang="en-US" sz="24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C4CD0-2DE3-79D8-7F13-F638610F4414}"/>
              </a:ext>
            </a:extLst>
          </p:cNvPr>
          <p:cNvSpPr txBox="1"/>
          <p:nvPr/>
        </p:nvSpPr>
        <p:spPr>
          <a:xfrm>
            <a:off x="9636369" y="1593306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Bố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6EB23-7DA0-0BA1-1EA7-A61D0B09A0BA}"/>
              </a:ext>
            </a:extLst>
          </p:cNvPr>
          <p:cNvSpPr txBox="1"/>
          <p:nvPr/>
        </p:nvSpPr>
        <p:spPr>
          <a:xfrm>
            <a:off x="9597685" y="2154304"/>
            <a:ext cx="15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 </a:t>
            </a:r>
            <a:r>
              <a:rPr lang="en-US" sz="2400" dirty="0" err="1">
                <a:solidFill>
                  <a:srgbClr val="FFFF00"/>
                </a:solidFill>
              </a:rPr>
              <a:t>phần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2F317-46A4-5BF7-CD23-EA0FA794EEE7}"/>
              </a:ext>
            </a:extLst>
          </p:cNvPr>
          <p:cNvSpPr txBox="1"/>
          <p:nvPr/>
        </p:nvSpPr>
        <p:spPr>
          <a:xfrm>
            <a:off x="731520" y="323557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Văn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21">
            <a:extLst>
              <a:ext uri="{FF2B5EF4-FFF2-40B4-BE49-F238E27FC236}">
                <a16:creationId xmlns:a16="http://schemas.microsoft.com/office/drawing/2014/main" id="{CFDFD7CA-53A8-3737-AEEC-2F3C43684B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6968A-5BB2-9D24-3D88-FA4CFB09825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00778" y="5061801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8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C150DC-A041-B338-DBE6-8C3D35EDE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378498"/>
              </p:ext>
            </p:extLst>
          </p:nvPr>
        </p:nvGraphicFramePr>
        <p:xfrm>
          <a:off x="1259840" y="746898"/>
          <a:ext cx="9672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FF440B-7280-C119-3A3C-C3D1872ADEEE}"/>
              </a:ext>
            </a:extLst>
          </p:cNvPr>
          <p:cNvSpPr txBox="1"/>
          <p:nvPr/>
        </p:nvSpPr>
        <p:spPr>
          <a:xfrm>
            <a:off x="5570806" y="215445"/>
            <a:ext cx="264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93C0828F-2465-49B1-3688-DE2025317E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5BADD3D7-1C6E-95F9-B2ED-54C5D2B7917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732135" y="-83047"/>
            <a:ext cx="1659890" cy="1659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4AF14-67F6-8827-05CF-4AAE67701A0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640311" y="5004687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CCB735-0942-475F-97E9-9B0F0854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3" y="1316466"/>
            <a:ext cx="9489047" cy="46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99705-3EB8-4090-8559-5F072A255248}"/>
              </a:ext>
            </a:extLst>
          </p:cNvPr>
          <p:cNvSpPr txBox="1"/>
          <p:nvPr/>
        </p:nvSpPr>
        <p:spPr>
          <a:xfrm>
            <a:off x="3670421" y="2269083"/>
            <a:ext cx="55408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sơ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duy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" y="87256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3845233" y="53788"/>
            <a:ext cx="6462657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2073F2-9BB6-0D48-C48C-E31FB700C0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38846" y="4558213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>
            <a:extLst>
              <a:ext uri="{FF2B5EF4-FFF2-40B4-BE49-F238E27FC236}">
                <a16:creationId xmlns:a16="http://schemas.microsoft.com/office/drawing/2014/main" id="{68E14BA7-D28A-02AD-EBAC-0202AD2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673600"/>
            <a:ext cx="4778372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3935B809-6CC3-A16B-8072-F22F307A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6" y="4665664"/>
            <a:ext cx="4778374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F92BACBA-3905-896A-21C4-A5F80D14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3970338"/>
            <a:ext cx="4778373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8A295C0-84FB-8904-8481-4547EB9C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2449514"/>
            <a:ext cx="8223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F0D5C6BC-C008-9CFB-38FE-8C65F071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0" y="2039544"/>
            <a:ext cx="4405311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ED0FEC11-219A-8BD3-68EF-8624622B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3" y="2096293"/>
            <a:ext cx="4405311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C222226-119E-D2AB-3FBF-5A236570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4" y="1466850"/>
            <a:ext cx="452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BAA4016-DC62-98B3-7181-82D45AE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7" y="665162"/>
            <a:ext cx="454501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A5DFE16C-5687-6DBA-0DD7-14A4A44F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271465"/>
            <a:ext cx="3580604" cy="1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5F5DAD4-E526-A0E0-B18D-41859E72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1779589"/>
            <a:ext cx="1985963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7493050B-0561-1B1A-B164-320CBBDA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768346"/>
            <a:ext cx="3922714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590593E-F1B9-8563-AF22-66FFB5D2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6" y="1690686"/>
            <a:ext cx="378777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E1DB097-B314-3F94-5AB0-FAD599AB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319736"/>
            <a:ext cx="36687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9F0BBAD-CE54-720E-A0D5-4A1E8303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434038"/>
            <a:ext cx="3668714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14D99F2-E94E-57FF-8788-D8B7C3C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2295059"/>
            <a:ext cx="215265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C54D1859-93A8-C90F-0593-6231A990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4" y="1411289"/>
            <a:ext cx="14620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7B47B-367D-9FB3-F361-33C4FE1F4F63}"/>
              </a:ext>
            </a:extLst>
          </p:cNvPr>
          <p:cNvSpPr txBox="1"/>
          <p:nvPr/>
        </p:nvSpPr>
        <p:spPr>
          <a:xfrm>
            <a:off x="0" y="0"/>
            <a:ext cx="482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Picture 4" descr="Giới thiệu Sách: &quot;Lá cờ thêu sáu chữ vàng&quot; - Nguyễn Hoàng Gia Huy Lớp 3C">
            <a:extLst>
              <a:ext uri="{FF2B5EF4-FFF2-40B4-BE49-F238E27FC236}">
                <a16:creationId xmlns:a16="http://schemas.microsoft.com/office/drawing/2014/main" id="{5877AE42-1BA1-B747-F085-46C1DC90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7" y="3825399"/>
            <a:ext cx="4181329" cy="2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461FD-7F26-42F2-5EFE-2401B0886FE3}"/>
              </a:ext>
            </a:extLst>
          </p:cNvPr>
          <p:cNvSpPr txBox="1"/>
          <p:nvPr/>
        </p:nvSpPr>
        <p:spPr>
          <a:xfrm>
            <a:off x="188259" y="242047"/>
            <a:ext cx="463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188259" y="3004159"/>
            <a:ext cx="4276165" cy="278354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8BDEFD3-8DFB-3E6E-4F6C-3968E8150F6B}"/>
              </a:ext>
            </a:extLst>
          </p:cNvPr>
          <p:cNvSpPr/>
          <p:nvPr/>
        </p:nvSpPr>
        <p:spPr>
          <a:xfrm>
            <a:off x="3455894" y="1097861"/>
            <a:ext cx="5515125" cy="2902069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7073153" y="3186953"/>
            <a:ext cx="4910007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trich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00B79-17E8-345D-CA98-9E198B2E18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2072" y="4553877"/>
            <a:ext cx="3630705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1152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Thanh Tuyen</dc:creator>
  <cp:lastModifiedBy>HP</cp:lastModifiedBy>
  <cp:revision>66</cp:revision>
  <dcterms:created xsi:type="dcterms:W3CDTF">2023-06-25T10:01:48Z</dcterms:created>
  <dcterms:modified xsi:type="dcterms:W3CDTF">2026-05-05T01:38:50Z</dcterms:modified>
</cp:coreProperties>
</file>