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82B7-CFCE-4889-98A8-51AFC18C824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0FAD-2B7D-4C99-9004-18133653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0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82B7-CFCE-4889-98A8-51AFC18C824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0FAD-2B7D-4C99-9004-18133653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6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82B7-CFCE-4889-98A8-51AFC18C824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0FAD-2B7D-4C99-9004-18133653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74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047" y="450430"/>
            <a:ext cx="1678338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265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6279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0" y="438262"/>
            <a:ext cx="1747912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01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82B7-CFCE-4889-98A8-51AFC18C824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0FAD-2B7D-4C99-9004-18133653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7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82B7-CFCE-4889-98A8-51AFC18C824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0FAD-2B7D-4C99-9004-18133653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8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82B7-CFCE-4889-98A8-51AFC18C824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0FAD-2B7D-4C99-9004-18133653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1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82B7-CFCE-4889-98A8-51AFC18C824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0FAD-2B7D-4C99-9004-18133653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5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82B7-CFCE-4889-98A8-51AFC18C824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0FAD-2B7D-4C99-9004-18133653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1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82B7-CFCE-4889-98A8-51AFC18C824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0FAD-2B7D-4C99-9004-18133653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1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82B7-CFCE-4889-98A8-51AFC18C824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0FAD-2B7D-4C99-9004-18133653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1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82B7-CFCE-4889-98A8-51AFC18C824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0FAD-2B7D-4C99-9004-18133653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7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82B7-CFCE-4889-98A8-51AFC18C824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50FAD-2B7D-4C99-9004-18133653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8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B_132542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88002" y="1143001"/>
            <a:ext cx="9733627" cy="3847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 </a:t>
            </a:r>
            <a:r>
              <a:rPr lang="vi-V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MỪNG CÁC THẦY CÔ GIÁO </a:t>
            </a:r>
          </a:p>
          <a:p>
            <a:pPr algn="ctr" eaLnBrk="1" hangingPunct="1">
              <a:defRPr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vi-V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VỀ DỰ TIẾT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 </a:t>
            </a:r>
            <a:r>
              <a:rPr lang="vi-V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LỚP </a:t>
            </a:r>
            <a:r>
              <a:rPr lang="vi-V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 eaLnBrk="1" hangingPunct="1">
              <a:defRPr/>
            </a:pPr>
            <a:endParaRPr lang="vi-VN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vi-VN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vi-VN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Giáo viên: Lê thị hoàn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35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2F679FA-26CA-4C87-826D-98A7A735D494}"/>
              </a:ext>
            </a:extLst>
          </p:cNvPr>
          <p:cNvSpPr txBox="1"/>
          <p:nvPr/>
        </p:nvSpPr>
        <p:spPr>
          <a:xfrm>
            <a:off x="3937381" y="637025"/>
            <a:ext cx="170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BẮT VỊT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5FC2D80-4FEE-465E-8170-F07F36E0E5B0}"/>
              </a:ext>
            </a:extLst>
          </p:cNvPr>
          <p:cNvSpPr txBox="1"/>
          <p:nvPr/>
        </p:nvSpPr>
        <p:spPr>
          <a:xfrm>
            <a:off x="676936" y="2098595"/>
            <a:ext cx="426913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Cách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ô </a:t>
            </a:r>
            <a:r>
              <a:rPr lang="en-US" sz="2000" b="1" dirty="0" err="1"/>
              <a:t>Xuất</a:t>
            </a:r>
            <a:r>
              <a:rPr lang="en-US" sz="2000" b="1" dirty="0"/>
              <a:t> </a:t>
            </a:r>
            <a:r>
              <a:rPr lang="en-US" sz="2000" b="1" dirty="0" err="1"/>
              <a:t>phát</a:t>
            </a:r>
            <a:r>
              <a:rPr lang="en-US" sz="2000" dirty="0"/>
              <a:t>. Khi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,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gieo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. </a:t>
            </a:r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ở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di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ô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ô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con </a:t>
            </a:r>
            <a:r>
              <a:rPr lang="en-US" sz="2000" dirty="0" err="1"/>
              <a:t>vịt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thúc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5 con </a:t>
            </a:r>
            <a:r>
              <a:rPr lang="en-US" sz="2000" dirty="0" err="1"/>
              <a:t>vịt</a:t>
            </a:r>
            <a:r>
              <a:rPr lang="en-US" sz="20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32EFEFE-BBEE-421C-BF3A-1EA402C4F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462" y="1030757"/>
            <a:ext cx="1137293" cy="1658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741742C-CE9F-4850-AB3C-48961DC34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166" y="1476325"/>
            <a:ext cx="3429000" cy="4800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64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857530" y="1424426"/>
            <a:ext cx="563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Số</a:t>
            </a:r>
            <a:r>
              <a:rPr lang="en-US" sz="24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295ED2F7-EE07-49EA-9C89-7B93D4CAC976}"/>
              </a:ext>
            </a:extLst>
          </p:cNvPr>
          <p:cNvSpPr/>
          <p:nvPr/>
        </p:nvSpPr>
        <p:spPr>
          <a:xfrm>
            <a:off x="1428599" y="1362870"/>
            <a:ext cx="392415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947626"/>
              </p:ext>
            </p:extLst>
          </p:nvPr>
        </p:nvGraphicFramePr>
        <p:xfrm>
          <a:off x="607869" y="2409310"/>
          <a:ext cx="7699663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255">
                  <a:extLst>
                    <a:ext uri="{9D8B030D-6E8A-4147-A177-3AD203B41FA5}">
                      <a16:colId xmlns="" xmlns:a16="http://schemas.microsoft.com/office/drawing/2014/main" val="1092565331"/>
                    </a:ext>
                  </a:extLst>
                </a:gridCol>
                <a:gridCol w="968951">
                  <a:extLst>
                    <a:ext uri="{9D8B030D-6E8A-4147-A177-3AD203B41FA5}">
                      <a16:colId xmlns="" xmlns:a16="http://schemas.microsoft.com/office/drawing/2014/main" val="1687512118"/>
                    </a:ext>
                  </a:extLst>
                </a:gridCol>
                <a:gridCol w="981075">
                  <a:extLst>
                    <a:ext uri="{9D8B030D-6E8A-4147-A177-3AD203B41FA5}">
                      <a16:colId xmlns="" xmlns:a16="http://schemas.microsoft.com/office/drawing/2014/main" val="1115789471"/>
                    </a:ext>
                  </a:extLst>
                </a:gridCol>
                <a:gridCol w="866775">
                  <a:extLst>
                    <a:ext uri="{9D8B030D-6E8A-4147-A177-3AD203B41FA5}">
                      <a16:colId xmlns="" xmlns:a16="http://schemas.microsoft.com/office/drawing/2014/main" val="304400552"/>
                    </a:ext>
                  </a:extLst>
                </a:gridCol>
                <a:gridCol w="918730">
                  <a:extLst>
                    <a:ext uri="{9D8B030D-6E8A-4147-A177-3AD203B41FA5}">
                      <a16:colId xmlns="" xmlns:a16="http://schemas.microsoft.com/office/drawing/2014/main" val="4068530104"/>
                    </a:ext>
                  </a:extLst>
                </a:gridCol>
                <a:gridCol w="872837">
                  <a:extLst>
                    <a:ext uri="{9D8B030D-6E8A-4147-A177-3AD203B41FA5}">
                      <a16:colId xmlns="" xmlns:a16="http://schemas.microsoft.com/office/drawing/2014/main" val="1116599920"/>
                    </a:ext>
                  </a:extLst>
                </a:gridCol>
                <a:gridCol w="893618">
                  <a:extLst>
                    <a:ext uri="{9D8B030D-6E8A-4147-A177-3AD203B41FA5}">
                      <a16:colId xmlns="" xmlns:a16="http://schemas.microsoft.com/office/drawing/2014/main" val="1936170889"/>
                    </a:ext>
                  </a:extLst>
                </a:gridCol>
                <a:gridCol w="888422">
                  <a:extLst>
                    <a:ext uri="{9D8B030D-6E8A-4147-A177-3AD203B41FA5}">
                      <a16:colId xmlns="" xmlns:a16="http://schemas.microsoft.com/office/drawing/2014/main" val="2906056379"/>
                    </a:ext>
                  </a:extLst>
                </a:gridCol>
              </a:tblGrid>
              <a:tr h="56249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hạng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7395153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hạng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Tổng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FB0CAE-FDBA-4DDB-986B-ED35581DD53D}"/>
              </a:ext>
            </a:extLst>
          </p:cNvPr>
          <p:cNvSpPr txBox="1"/>
          <p:nvPr/>
        </p:nvSpPr>
        <p:spPr>
          <a:xfrm>
            <a:off x="984694" y="1886091"/>
            <a:ext cx="56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3169228" y="3572541"/>
            <a:ext cx="49564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4079039" y="3572541"/>
            <a:ext cx="49564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4988850" y="3572541"/>
            <a:ext cx="49564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5898660" y="3589005"/>
            <a:ext cx="49564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96881D1-FE66-42C3-9D41-79729C311C81}"/>
              </a:ext>
            </a:extLst>
          </p:cNvPr>
          <p:cNvSpPr txBox="1"/>
          <p:nvPr/>
        </p:nvSpPr>
        <p:spPr>
          <a:xfrm>
            <a:off x="6755954" y="3572541"/>
            <a:ext cx="49564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95033B9-05CA-4D98-BBBF-FB25C6BAB78A}"/>
              </a:ext>
            </a:extLst>
          </p:cNvPr>
          <p:cNvSpPr txBox="1"/>
          <p:nvPr/>
        </p:nvSpPr>
        <p:spPr>
          <a:xfrm>
            <a:off x="7668081" y="3563605"/>
            <a:ext cx="49564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CAF7678-3C04-4A68-A83C-CAA568E401D2}"/>
              </a:ext>
            </a:extLst>
          </p:cNvPr>
          <p:cNvSpPr txBox="1"/>
          <p:nvPr/>
        </p:nvSpPr>
        <p:spPr>
          <a:xfrm>
            <a:off x="984694" y="4286391"/>
            <a:ext cx="56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3C7C825-E9AB-41F5-AD2E-369A0F90C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9510" y="4552885"/>
            <a:ext cx="4414838" cy="17240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439FD14-D465-4C76-9854-20F478208FC5}"/>
              </a:ext>
            </a:extLst>
          </p:cNvPr>
          <p:cNvSpPr txBox="1"/>
          <p:nvPr/>
        </p:nvSpPr>
        <p:spPr>
          <a:xfrm>
            <a:off x="3898268" y="5256396"/>
            <a:ext cx="395782" cy="830997"/>
          </a:xfrm>
          <a:prstGeom prst="rect">
            <a:avLst/>
          </a:prstGeom>
          <a:solidFill>
            <a:srgbClr val="FFFED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359A6D2-56A6-4707-91DE-A681B212C701}"/>
              </a:ext>
            </a:extLst>
          </p:cNvPr>
          <p:cNvSpPr txBox="1"/>
          <p:nvPr/>
        </p:nvSpPr>
        <p:spPr>
          <a:xfrm>
            <a:off x="5777310" y="5281915"/>
            <a:ext cx="495649" cy="461665"/>
          </a:xfrm>
          <a:prstGeom prst="rect">
            <a:avLst/>
          </a:prstGeom>
          <a:solidFill>
            <a:srgbClr val="BFD86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871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5982533D-296B-4198-A46D-134550CBDC4D}"/>
              </a:ext>
            </a:extLst>
          </p:cNvPr>
          <p:cNvSpPr/>
          <p:nvPr/>
        </p:nvSpPr>
        <p:spPr>
          <a:xfrm>
            <a:off x="808892" y="581960"/>
            <a:ext cx="392415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1201307" y="643516"/>
            <a:ext cx="3930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Hai </a:t>
            </a:r>
            <a:r>
              <a:rPr lang="en-US" sz="2400" dirty="0" err="1"/>
              <a:t>quạt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 ổ </a:t>
            </a:r>
            <a:r>
              <a:rPr lang="en-US" sz="2400" dirty="0" err="1"/>
              <a:t>cắm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5BC1369-0160-4F47-8DC8-CCB79227814E}"/>
              </a:ext>
            </a:extLst>
          </p:cNvPr>
          <p:cNvGrpSpPr/>
          <p:nvPr/>
        </p:nvGrpSpPr>
        <p:grpSpPr>
          <a:xfrm>
            <a:off x="3221040" y="5235766"/>
            <a:ext cx="1038958" cy="867040"/>
            <a:chOff x="1078522" y="4560650"/>
            <a:chExt cx="1385277" cy="867040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07D929E9-AFAF-40F0-B898-1A54E762C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CA4D1F6-393F-4900-BBA3-B73C5B6DEFA9}"/>
                </a:ext>
              </a:extLst>
            </p:cNvPr>
            <p:cNvSpPr txBox="1"/>
            <p:nvPr/>
          </p:nvSpPr>
          <p:spPr>
            <a:xfrm>
              <a:off x="1464786" y="4943370"/>
              <a:ext cx="592469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68EAD691-007B-402A-95A6-4BD35554B8F5}"/>
              </a:ext>
            </a:extLst>
          </p:cNvPr>
          <p:cNvGrpSpPr/>
          <p:nvPr/>
        </p:nvGrpSpPr>
        <p:grpSpPr>
          <a:xfrm>
            <a:off x="1656444" y="5235766"/>
            <a:ext cx="1038958" cy="867040"/>
            <a:chOff x="1078522" y="4560650"/>
            <a:chExt cx="1385277" cy="867040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823A1400-7119-45E4-B817-746C8EDEA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509CFFC5-B57F-40C8-8ACE-5495FD4FF557}"/>
                </a:ext>
              </a:extLst>
            </p:cNvPr>
            <p:cNvSpPr txBox="1"/>
            <p:nvPr/>
          </p:nvSpPr>
          <p:spPr>
            <a:xfrm>
              <a:off x="1464786" y="4943370"/>
              <a:ext cx="592469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3C7E8D5C-24CB-42A9-B40C-DC71352D493C}"/>
              </a:ext>
            </a:extLst>
          </p:cNvPr>
          <p:cNvGrpSpPr/>
          <p:nvPr/>
        </p:nvGrpSpPr>
        <p:grpSpPr>
          <a:xfrm>
            <a:off x="6272745" y="5235766"/>
            <a:ext cx="1038958" cy="867040"/>
            <a:chOff x="1078522" y="4560650"/>
            <a:chExt cx="1385277" cy="867040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7BD991B6-32A2-4A88-96E3-6B3BCBD73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A1220A7-707E-4580-8131-DE14671AC625}"/>
                </a:ext>
              </a:extLst>
            </p:cNvPr>
            <p:cNvSpPr txBox="1"/>
            <p:nvPr/>
          </p:nvSpPr>
          <p:spPr>
            <a:xfrm>
              <a:off x="1464786" y="4943370"/>
              <a:ext cx="592469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17BA883F-ADA1-45B6-89F3-AC0E261F9E57}"/>
              </a:ext>
            </a:extLst>
          </p:cNvPr>
          <p:cNvGrpSpPr/>
          <p:nvPr/>
        </p:nvGrpSpPr>
        <p:grpSpPr>
          <a:xfrm>
            <a:off x="4750419" y="5235766"/>
            <a:ext cx="1038958" cy="867040"/>
            <a:chOff x="1078522" y="4560650"/>
            <a:chExt cx="1385277" cy="867040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957AD01A-0C2C-418B-B6CA-1C38A690E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95AFF1D3-E3ED-4CF2-AA1C-666AB54DFEF1}"/>
                </a:ext>
              </a:extLst>
            </p:cNvPr>
            <p:cNvSpPr txBox="1"/>
            <p:nvPr/>
          </p:nvSpPr>
          <p:spPr>
            <a:xfrm>
              <a:off x="1464786" y="4943370"/>
              <a:ext cx="592469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3EC52427-07AB-454E-8693-FA0D4079BD14}"/>
              </a:ext>
            </a:extLst>
          </p:cNvPr>
          <p:cNvGrpSpPr/>
          <p:nvPr/>
        </p:nvGrpSpPr>
        <p:grpSpPr>
          <a:xfrm>
            <a:off x="1603408" y="1294510"/>
            <a:ext cx="5607844" cy="3642746"/>
            <a:chOff x="2137877" y="1294510"/>
            <a:chExt cx="7477125" cy="3642746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51B85B18-10BA-4525-9DAF-3366CBC473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8498"/>
            <a:stretch/>
          </p:blipFill>
          <p:spPr>
            <a:xfrm>
              <a:off x="2137877" y="1294510"/>
              <a:ext cx="7477125" cy="341719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F8FFBC81-322A-4E30-B16D-B43A4A0D1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579" t="63929" r="37279" b="20419"/>
            <a:stretch/>
          </p:blipFill>
          <p:spPr>
            <a:xfrm flipH="1">
              <a:off x="2349343" y="4280998"/>
              <a:ext cx="758325" cy="656258"/>
            </a:xfrm>
            <a:prstGeom prst="rect">
              <a:avLst/>
            </a:prstGeom>
          </p:spPr>
        </p:pic>
      </p:grp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48967CE-8DB0-4814-97E5-7A359D7D6F8A}"/>
              </a:ext>
            </a:extLst>
          </p:cNvPr>
          <p:cNvCxnSpPr/>
          <p:nvPr/>
        </p:nvCxnSpPr>
        <p:spPr>
          <a:xfrm>
            <a:off x="2208031" y="4658956"/>
            <a:ext cx="122720" cy="62955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CD4B29D4-F672-422E-B7AE-13B429D33A37}"/>
              </a:ext>
            </a:extLst>
          </p:cNvPr>
          <p:cNvCxnSpPr>
            <a:cxnSpLocks/>
          </p:cNvCxnSpPr>
          <p:nvPr/>
        </p:nvCxnSpPr>
        <p:spPr>
          <a:xfrm>
            <a:off x="3377132" y="4609128"/>
            <a:ext cx="1743497" cy="67938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DFC9D863-F902-43E0-A227-858E51D6CA48}"/>
              </a:ext>
            </a:extLst>
          </p:cNvPr>
          <p:cNvCxnSpPr>
            <a:cxnSpLocks/>
          </p:cNvCxnSpPr>
          <p:nvPr/>
        </p:nvCxnSpPr>
        <p:spPr>
          <a:xfrm>
            <a:off x="4731720" y="4391394"/>
            <a:ext cx="1942157" cy="96457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0DB65ECB-E1B0-46FD-9951-791794098663}"/>
              </a:ext>
            </a:extLst>
          </p:cNvPr>
          <p:cNvCxnSpPr>
            <a:cxnSpLocks/>
          </p:cNvCxnSpPr>
          <p:nvPr/>
        </p:nvCxnSpPr>
        <p:spPr>
          <a:xfrm flipH="1">
            <a:off x="5508172" y="4602834"/>
            <a:ext cx="213325" cy="75313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D4DB070C-CE3D-4619-8BF8-5CB80428EF08}"/>
              </a:ext>
            </a:extLst>
          </p:cNvPr>
          <p:cNvCxnSpPr>
            <a:cxnSpLocks/>
          </p:cNvCxnSpPr>
          <p:nvPr/>
        </p:nvCxnSpPr>
        <p:spPr>
          <a:xfrm flipH="1">
            <a:off x="3947765" y="4447912"/>
            <a:ext cx="2217845" cy="90490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1565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1201307" y="643516"/>
            <a:ext cx="6179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Toa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?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F94EA85F-94FA-4110-8216-53E2B83DE759}"/>
              </a:ext>
            </a:extLst>
          </p:cNvPr>
          <p:cNvSpPr/>
          <p:nvPr/>
        </p:nvSpPr>
        <p:spPr>
          <a:xfrm>
            <a:off x="808892" y="581960"/>
            <a:ext cx="392415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06A68C6-A519-4EE7-B75C-1CAC551AF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" y="1471384"/>
            <a:ext cx="6486525" cy="14478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15FB395-23AA-4AF2-B593-DE5FBD69A4D4}"/>
              </a:ext>
            </a:extLst>
          </p:cNvPr>
          <p:cNvSpPr txBox="1"/>
          <p:nvPr/>
        </p:nvSpPr>
        <p:spPr>
          <a:xfrm>
            <a:off x="1201307" y="3651323"/>
            <a:ext cx="6486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Toa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15?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90DEEFB-072A-4E22-82C0-03145C455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372" y="4716463"/>
            <a:ext cx="6400800" cy="128587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1C5E64D-7F54-451B-9E24-C48165BFDAE9}"/>
              </a:ext>
            </a:extLst>
          </p:cNvPr>
          <p:cNvSpPr/>
          <p:nvPr/>
        </p:nvSpPr>
        <p:spPr>
          <a:xfrm>
            <a:off x="6161315" y="1312553"/>
            <a:ext cx="1372858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A52FE1ED-3E0F-4E3D-85E8-AF91A70CF568}"/>
              </a:ext>
            </a:extLst>
          </p:cNvPr>
          <p:cNvSpPr/>
          <p:nvPr/>
        </p:nvSpPr>
        <p:spPr>
          <a:xfrm>
            <a:off x="2400301" y="4479191"/>
            <a:ext cx="1372858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D60836E3-6834-4D54-BA73-314E859462EB}"/>
              </a:ext>
            </a:extLst>
          </p:cNvPr>
          <p:cNvSpPr/>
          <p:nvPr/>
        </p:nvSpPr>
        <p:spPr>
          <a:xfrm>
            <a:off x="4967237" y="4479191"/>
            <a:ext cx="1372858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30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  <p:bldP spid="28" grpId="0"/>
      <p:bldP spid="12" grpId="0" animBg="1"/>
      <p:bldP spid="32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C217F5-9202-4830-9C4B-EA9B09925F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1945" r="13805"/>
          <a:stretch/>
        </p:blipFill>
        <p:spPr>
          <a:xfrm>
            <a:off x="7092436" y="230880"/>
            <a:ext cx="1428561" cy="1895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1288393" y="458848"/>
            <a:ext cx="5852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A, B, C (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).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15FB395-23AA-4AF2-B593-DE5FBD69A4D4}"/>
              </a:ext>
            </a:extLst>
          </p:cNvPr>
          <p:cNvSpPr txBox="1"/>
          <p:nvPr/>
        </p:nvSpPr>
        <p:spPr>
          <a:xfrm>
            <a:off x="971447" y="3993711"/>
            <a:ext cx="6486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3D473914-9719-4964-BE82-E77EAA242049}"/>
              </a:ext>
            </a:extLst>
          </p:cNvPr>
          <p:cNvSpPr/>
          <p:nvPr/>
        </p:nvSpPr>
        <p:spPr>
          <a:xfrm>
            <a:off x="808892" y="612737"/>
            <a:ext cx="392415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3843345-75BE-4E85-8B5E-05C406FEA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38" y="1804987"/>
            <a:ext cx="1364456" cy="2066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4DD85E-9AC3-4FBC-A458-40E0B009AE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905"/>
          <a:stretch/>
        </p:blipFill>
        <p:spPr>
          <a:xfrm>
            <a:off x="3221831" y="1703940"/>
            <a:ext cx="1500188" cy="21732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8E2C606-7A46-4351-BE47-A84E6228CE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2298" y="2135017"/>
            <a:ext cx="1100138" cy="17240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2273115-0895-4C7A-9914-265EE792AD61}"/>
              </a:ext>
            </a:extLst>
          </p:cNvPr>
          <p:cNvSpPr txBox="1"/>
          <p:nvPr/>
        </p:nvSpPr>
        <p:spPr>
          <a:xfrm>
            <a:off x="1500765" y="4599887"/>
            <a:ext cx="648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Hình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A (8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lập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phương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nhỏ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).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AAE69B0-77E8-4768-A9C1-0A41D69DD92B}"/>
              </a:ext>
            </a:extLst>
          </p:cNvPr>
          <p:cNvSpPr txBox="1"/>
          <p:nvPr/>
        </p:nvSpPr>
        <p:spPr>
          <a:xfrm>
            <a:off x="1005099" y="5206063"/>
            <a:ext cx="6486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Hình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EDD7AF5-BF3E-4058-98E4-A907EC84CC17}"/>
              </a:ext>
            </a:extLst>
          </p:cNvPr>
          <p:cNvSpPr txBox="1"/>
          <p:nvPr/>
        </p:nvSpPr>
        <p:spPr>
          <a:xfrm>
            <a:off x="1500765" y="5812239"/>
            <a:ext cx="648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14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lập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phương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nhỏ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182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B_132542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88002" y="1143001"/>
            <a:ext cx="9733627" cy="3847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 </a:t>
            </a:r>
            <a:r>
              <a:rPr lang="vi-V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MỪNG CÁC THẦY CÔ GIÁO </a:t>
            </a:r>
          </a:p>
          <a:p>
            <a:pPr algn="ctr" eaLnBrk="1" hangingPunct="1">
              <a:defRPr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vi-V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VỀ DỰ TIẾT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 </a:t>
            </a:r>
            <a:r>
              <a:rPr lang="vi-V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LỚP </a:t>
            </a:r>
            <a:r>
              <a:rPr lang="vi-V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 eaLnBrk="1" hangingPunct="1">
              <a:defRPr/>
            </a:pPr>
            <a:endParaRPr lang="vi-VN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vi-VN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vi-VN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Giáo viên: Lê thị hoàn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68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857530" y="1424426"/>
            <a:ext cx="563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Số</a:t>
            </a:r>
            <a:r>
              <a:rPr lang="en-US" sz="24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295ED2F7-EE07-49EA-9C89-7B93D4CAC976}"/>
              </a:ext>
            </a:extLst>
          </p:cNvPr>
          <p:cNvSpPr/>
          <p:nvPr/>
        </p:nvSpPr>
        <p:spPr>
          <a:xfrm>
            <a:off x="1428599" y="1362870"/>
            <a:ext cx="392415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791886"/>
              </p:ext>
            </p:extLst>
          </p:nvPr>
        </p:nvGraphicFramePr>
        <p:xfrm>
          <a:off x="1043296" y="2191596"/>
          <a:ext cx="6811241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255">
                  <a:extLst>
                    <a:ext uri="{9D8B030D-6E8A-4147-A177-3AD203B41FA5}">
                      <a16:colId xmlns="" xmlns:a16="http://schemas.microsoft.com/office/drawing/2014/main" val="1092565331"/>
                    </a:ext>
                  </a:extLst>
                </a:gridCol>
                <a:gridCol w="968951">
                  <a:extLst>
                    <a:ext uri="{9D8B030D-6E8A-4147-A177-3AD203B41FA5}">
                      <a16:colId xmlns="" xmlns:a16="http://schemas.microsoft.com/office/drawing/2014/main" val="1687512118"/>
                    </a:ext>
                  </a:extLst>
                </a:gridCol>
                <a:gridCol w="981075">
                  <a:extLst>
                    <a:ext uri="{9D8B030D-6E8A-4147-A177-3AD203B41FA5}">
                      <a16:colId xmlns="" xmlns:a16="http://schemas.microsoft.com/office/drawing/2014/main" val="1115789471"/>
                    </a:ext>
                  </a:extLst>
                </a:gridCol>
                <a:gridCol w="866775">
                  <a:extLst>
                    <a:ext uri="{9D8B030D-6E8A-4147-A177-3AD203B41FA5}">
                      <a16:colId xmlns="" xmlns:a16="http://schemas.microsoft.com/office/drawing/2014/main" val="304400552"/>
                    </a:ext>
                  </a:extLst>
                </a:gridCol>
                <a:gridCol w="918730">
                  <a:extLst>
                    <a:ext uri="{9D8B030D-6E8A-4147-A177-3AD203B41FA5}">
                      <a16:colId xmlns="" xmlns:a16="http://schemas.microsoft.com/office/drawing/2014/main" val="4068530104"/>
                    </a:ext>
                  </a:extLst>
                </a:gridCol>
                <a:gridCol w="872837">
                  <a:extLst>
                    <a:ext uri="{9D8B030D-6E8A-4147-A177-3AD203B41FA5}">
                      <a16:colId xmlns="" xmlns:a16="http://schemas.microsoft.com/office/drawing/2014/main" val="1116599920"/>
                    </a:ext>
                  </a:extLst>
                </a:gridCol>
                <a:gridCol w="893618">
                  <a:extLst>
                    <a:ext uri="{9D8B030D-6E8A-4147-A177-3AD203B41FA5}">
                      <a16:colId xmlns=""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3604655" y="3354828"/>
            <a:ext cx="49564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4514466" y="3354828"/>
            <a:ext cx="49564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5424276" y="3354827"/>
            <a:ext cx="49564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6334087" y="3371291"/>
            <a:ext cx="49564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96881D1-FE66-42C3-9D41-79729C311C81}"/>
              </a:ext>
            </a:extLst>
          </p:cNvPr>
          <p:cNvSpPr txBox="1"/>
          <p:nvPr/>
        </p:nvSpPr>
        <p:spPr>
          <a:xfrm>
            <a:off x="7191381" y="3354827"/>
            <a:ext cx="49564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133EA4C-65B8-4CF0-ACF6-29D8BD4BCD01}"/>
              </a:ext>
            </a:extLst>
          </p:cNvPr>
          <p:cNvGrpSpPr/>
          <p:nvPr/>
        </p:nvGrpSpPr>
        <p:grpSpPr>
          <a:xfrm flipH="1">
            <a:off x="3841341" y="4180956"/>
            <a:ext cx="1582935" cy="2150948"/>
            <a:chOff x="604444" y="3268487"/>
            <a:chExt cx="1826440" cy="1826440"/>
          </a:xfrm>
        </p:grpSpPr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1775D2E6-09EC-477E-B207-E1DE96BB865C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6CFDA961-214C-45CF-8672-24D2CA464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6014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9DA9FE3-B63B-4117-B4F7-01937A1021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69"/>
          <a:stretch/>
        </p:blipFill>
        <p:spPr>
          <a:xfrm>
            <a:off x="1748859" y="1518672"/>
            <a:ext cx="5326856" cy="24083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197255" y="437940"/>
            <a:ext cx="7186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6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rổ</a:t>
            </a:r>
            <a:r>
              <a:rPr lang="en-US" sz="2400" dirty="0"/>
              <a:t>,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3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chạy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rổ</a:t>
            </a:r>
            <a:r>
              <a:rPr lang="en-US" sz="2400" dirty="0"/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55298AB-AEBA-4C88-BF44-C2CBA69EFA23}"/>
              </a:ext>
            </a:extLst>
          </p:cNvPr>
          <p:cNvSpPr/>
          <p:nvPr/>
        </p:nvSpPr>
        <p:spPr>
          <a:xfrm>
            <a:off x="727347" y="742254"/>
            <a:ext cx="392415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98FACCF0-116B-4530-8C61-AF46D5DC7C05}"/>
              </a:ext>
            </a:extLst>
          </p:cNvPr>
          <p:cNvCxnSpPr>
            <a:cxnSpLocks/>
          </p:cNvCxnSpPr>
          <p:nvPr/>
        </p:nvCxnSpPr>
        <p:spPr>
          <a:xfrm>
            <a:off x="1285065" y="952829"/>
            <a:ext cx="19588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20AADCE0-344B-4230-8C3F-2EC9A892E481}"/>
              </a:ext>
            </a:extLst>
          </p:cNvPr>
          <p:cNvCxnSpPr>
            <a:cxnSpLocks/>
          </p:cNvCxnSpPr>
          <p:nvPr/>
        </p:nvCxnSpPr>
        <p:spPr>
          <a:xfrm>
            <a:off x="5410200" y="914400"/>
            <a:ext cx="11478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50978DD-4064-4B5E-A7C0-EB61DAF9E490}"/>
              </a:ext>
            </a:extLst>
          </p:cNvPr>
          <p:cNvSpPr txBox="1"/>
          <p:nvPr/>
        </p:nvSpPr>
        <p:spPr>
          <a:xfrm>
            <a:off x="1448623" y="3887829"/>
            <a:ext cx="2714613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6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Thêm</a:t>
            </a:r>
            <a:r>
              <a:rPr lang="en-US" sz="2400" dirty="0"/>
              <a:t>     : 3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: …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20AADCE0-344B-4230-8C3F-2EC9A892E481}"/>
              </a:ext>
            </a:extLst>
          </p:cNvPr>
          <p:cNvCxnSpPr>
            <a:cxnSpLocks/>
          </p:cNvCxnSpPr>
          <p:nvPr/>
        </p:nvCxnSpPr>
        <p:spPr>
          <a:xfrm>
            <a:off x="4412287" y="1539873"/>
            <a:ext cx="11478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0148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197255" y="437940"/>
            <a:ext cx="7186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15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,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3 con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bờ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 ở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98FACCF0-116B-4530-8C61-AF46D5DC7C05}"/>
              </a:ext>
            </a:extLst>
          </p:cNvPr>
          <p:cNvCxnSpPr>
            <a:cxnSpLocks/>
          </p:cNvCxnSpPr>
          <p:nvPr/>
        </p:nvCxnSpPr>
        <p:spPr>
          <a:xfrm>
            <a:off x="2776407" y="909287"/>
            <a:ext cx="16867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8175EB0-6E70-4137-A267-BE69E4D7EEF0}"/>
              </a:ext>
            </a:extLst>
          </p:cNvPr>
          <p:cNvCxnSpPr>
            <a:cxnSpLocks/>
          </p:cNvCxnSpPr>
          <p:nvPr/>
        </p:nvCxnSpPr>
        <p:spPr>
          <a:xfrm>
            <a:off x="1285066" y="1458842"/>
            <a:ext cx="395096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20AADCE0-344B-4230-8C3F-2EC9A892E481}"/>
              </a:ext>
            </a:extLst>
          </p:cNvPr>
          <p:cNvCxnSpPr>
            <a:cxnSpLocks/>
          </p:cNvCxnSpPr>
          <p:nvPr/>
        </p:nvCxnSpPr>
        <p:spPr>
          <a:xfrm>
            <a:off x="5652681" y="909287"/>
            <a:ext cx="13577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50978DD-4064-4B5E-A7C0-EB61DAF9E490}"/>
              </a:ext>
            </a:extLst>
          </p:cNvPr>
          <p:cNvSpPr txBox="1"/>
          <p:nvPr/>
        </p:nvSpPr>
        <p:spPr>
          <a:xfrm>
            <a:off x="1154708" y="4120057"/>
            <a:ext cx="2714613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: 15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Bớt</a:t>
            </a:r>
            <a:r>
              <a:rPr lang="en-US" sz="2400" dirty="0"/>
              <a:t>     : 3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: …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96495522-DA8F-4E17-A076-8E3FD2A0690E}"/>
              </a:ext>
            </a:extLst>
          </p:cNvPr>
          <p:cNvSpPr/>
          <p:nvPr/>
        </p:nvSpPr>
        <p:spPr>
          <a:xfrm>
            <a:off x="760244" y="691219"/>
            <a:ext cx="392415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84F7614F-53C2-44E8-B07B-D3EBF6D23F19}"/>
              </a:ext>
            </a:extLst>
          </p:cNvPr>
          <p:cNvCxnSpPr>
            <a:cxnSpLocks/>
          </p:cNvCxnSpPr>
          <p:nvPr/>
        </p:nvCxnSpPr>
        <p:spPr>
          <a:xfrm>
            <a:off x="7053943" y="909287"/>
            <a:ext cx="107468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6DCE8F-12D3-429C-ACF1-E2D3CD3C1E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1998" y="1727307"/>
            <a:ext cx="4702289" cy="24465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9BCF55F-E551-4F30-9D02-90FB9DE4BC8F}"/>
              </a:ext>
            </a:extLst>
          </p:cNvPr>
          <p:cNvSpPr txBox="1"/>
          <p:nvPr/>
        </p:nvSpPr>
        <p:spPr>
          <a:xfrm>
            <a:off x="4027715" y="4149188"/>
            <a:ext cx="4374956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ở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15 – 3 = 12 (con)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12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65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</TotalTime>
  <Words>436</Words>
  <Application>Microsoft Office PowerPoint</Application>
  <PresentationFormat>On-screen Show (4:3)</PresentationFormat>
  <Paragraphs>110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11</cp:revision>
  <dcterms:created xsi:type="dcterms:W3CDTF">2022-10-09T12:04:45Z</dcterms:created>
  <dcterms:modified xsi:type="dcterms:W3CDTF">2022-10-10T07:45:30Z</dcterms:modified>
</cp:coreProperties>
</file>