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0" r:id="rId3"/>
    <p:sldId id="261" r:id="rId4"/>
    <p:sldId id="262" r:id="rId5"/>
    <p:sldId id="263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F825-4886-4FFC-9D12-3BFF341C2B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DE42-F29C-4EB2-A26C-56C8974C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DE42-F29C-4EB2-A26C-56C8974CC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DE42-F29C-4EB2-A26C-56C8974CC2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DE42-F29C-4EB2-A26C-56C8974CC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DE42-F29C-4EB2-A26C-56C8974CC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2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2FC9-5936-467D-9D5E-78C9A776B0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558C-4957-4B15-960E-43594F5B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5434" y="106017"/>
            <a:ext cx="1643063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417360"/>
            <a:ext cx="516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74196" y="2191642"/>
            <a:ext cx="5028749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316" y="131865"/>
            <a:ext cx="6039794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878254" y="1385888"/>
            <a:ext cx="32799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341610" y="1405853"/>
            <a:ext cx="926281" cy="461666"/>
            <a:chOff x="1870518" y="1440653"/>
            <a:chExt cx="1235041" cy="451509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847000" cy="451508"/>
              <a:chOff x="1870518" y="1440654"/>
              <a:chExt cx="847000" cy="451508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48495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474917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548299" y="4923352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589275" y="5486181"/>
            <a:ext cx="4442242" cy="545510"/>
            <a:chOff x="785700" y="5486181"/>
            <a:chExt cx="5922988" cy="545510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5922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4491302" y="5486181"/>
            <a:ext cx="4665060" cy="545510"/>
            <a:chOff x="785700" y="5486181"/>
            <a:chExt cx="6220080" cy="545510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6220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5103689" y="133551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5440770" y="13170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5783096" y="13170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6103476" y="13170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6440558" y="12931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6851055" y="121182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7261553" y="111346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3378732" y="198239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3663757" y="1593220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960516" y="5480583"/>
            <a:ext cx="43681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3919645" y="1593220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4225551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4466511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4704158" y="2177995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5595380" y="2613095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5874975" y="25921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6200909" y="257263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6452630" y="2583111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6875071" y="2583111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7275088" y="2500461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4828847" y="5480583"/>
            <a:ext cx="581234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8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46904" y="1348370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074896" y="1348371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589818" y="2076725"/>
            <a:ext cx="7714238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56639" y="4105137"/>
            <a:ext cx="7714238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719946" y="2076726"/>
            <a:ext cx="2445287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3234844" y="2076725"/>
            <a:ext cx="2445287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5749743" y="2076725"/>
            <a:ext cx="2445287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452489" y="1813829"/>
            <a:ext cx="706641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3971728" y="1810036"/>
            <a:ext cx="706641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6490967" y="1806243"/>
            <a:ext cx="706641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3611808" y="4663261"/>
            <a:ext cx="470566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715252" y="1432776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043243" y="1432777"/>
            <a:ext cx="229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1" y="244407"/>
            <a:ext cx="4999748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4184018" y="3878491"/>
            <a:ext cx="497121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6758406" y="2766172"/>
            <a:ext cx="497121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4323440" y="5407820"/>
            <a:ext cx="497121" cy="1118054"/>
            <a:chOff x="1750173" y="2926500"/>
            <a:chExt cx="662828" cy="1118054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6744453" y="4389783"/>
            <a:ext cx="497121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5137785" y="1805940"/>
            <a:ext cx="10287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507693" y="4721198"/>
            <a:ext cx="297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8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225952" y="618543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2553944" y="618544"/>
            <a:ext cx="5811388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004432" y="1116923"/>
            <a:ext cx="7924456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=""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4751687" y="1688095"/>
            <a:ext cx="1961795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=""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109542" y="3429000"/>
            <a:ext cx="800147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1986958" y="3429000"/>
            <a:ext cx="114662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3210848" y="3431045"/>
            <a:ext cx="1590893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4868458" y="3435498"/>
            <a:ext cx="1725773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172451" y="2819680"/>
            <a:ext cx="800147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261190" y="2819680"/>
            <a:ext cx="545676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3471377" y="2819680"/>
            <a:ext cx="114662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4939711" y="2821724"/>
            <a:ext cx="1590893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3636856" y="2264319"/>
            <a:ext cx="800147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5549740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2270256" y="2280699"/>
            <a:ext cx="545676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5113659" y="2264222"/>
            <a:ext cx="1146621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5414132" y="1732941"/>
            <a:ext cx="545676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624973" y="3501668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624973" y="2877696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624973" y="2253956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624973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624973" y="4796737"/>
            <a:ext cx="7668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5549740" y="2877696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5555857" y="2253956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5535116" y="1609907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C565DE-A9A0-41FA-911C-238DA199B40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8\uFFFD\uFFFD{307666B8-B0E2-4725-A45F-FEFDBD31E50E}&quot;,&quot;C:\\Users\\ASUS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01AE8-CC88-4DF7-9724-CC40983D8AB3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2E8EDD-1702-4D4D-B1C6-47F166D31B1A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1D988-3860-4576-AB25-81FC2711EC4B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FC0B61-D057-48DF-B79A-BF24C2785DC0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DFB7F3-1415-4162-BF8D-25A4D7ADA444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174</Words>
  <Application>Microsoft Office PowerPoint</Application>
  <PresentationFormat>On-screen Show (4:3)</PresentationFormat>
  <Paragraphs>62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</dc:title>
  <dc:creator>ASUS</dc:creator>
  <cp:lastModifiedBy>ASUS</cp:lastModifiedBy>
  <cp:revision>5</cp:revision>
  <dcterms:created xsi:type="dcterms:W3CDTF">2025-02-21T02:20:31Z</dcterms:created>
  <dcterms:modified xsi:type="dcterms:W3CDTF">2025-02-24T09:18:54Z</dcterms:modified>
</cp:coreProperties>
</file>