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358" r:id="rId2"/>
    <p:sldId id="400" r:id="rId3"/>
    <p:sldId id="399" r:id="rId4"/>
    <p:sldId id="402" r:id="rId5"/>
    <p:sldId id="403" r:id="rId6"/>
    <p:sldId id="363" r:id="rId7"/>
    <p:sldId id="366" r:id="rId8"/>
    <p:sldId id="401" r:id="rId9"/>
    <p:sldId id="365" r:id="rId10"/>
    <p:sldId id="409" r:id="rId11"/>
    <p:sldId id="410" r:id="rId12"/>
    <p:sldId id="404" r:id="rId13"/>
    <p:sldId id="412" r:id="rId14"/>
    <p:sldId id="413" r:id="rId15"/>
    <p:sldId id="367" r:id="rId16"/>
    <p:sldId id="411" r:id="rId17"/>
  </p:sldIdLst>
  <p:sldSz cx="6858000" cy="5143500"/>
  <p:notesSz cx="6858000" cy="9144000"/>
  <p:embeddedFontLst>
    <p:embeddedFont>
      <p:font typeface="Kalam" panose="020B0604020202020204" charset="0"/>
      <p:regular r:id="rId19"/>
      <p:bold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8" autoAdjust="0"/>
    <p:restoredTop sz="94364" autoAdjust="0"/>
  </p:normalViewPr>
  <p:slideViewPr>
    <p:cSldViewPr snapToGrid="0">
      <p:cViewPr>
        <p:scale>
          <a:sx n="107" d="100"/>
          <a:sy n="107" d="100"/>
        </p:scale>
        <p:origin x="-1026" y="-3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172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5" name="TextBox 4"/>
          <p:cNvSpPr txBox="1"/>
          <p:nvPr/>
        </p:nvSpPr>
        <p:spPr>
          <a:xfrm>
            <a:off x="1734775" y="510748"/>
            <a:ext cx="4672489" cy="584775"/>
          </a:xfrm>
          <a:prstGeom prst="rect">
            <a:avLst/>
          </a:prstGeom>
          <a:noFill/>
        </p:spPr>
        <p:txBody>
          <a:bodyPr wrap="square" rtlCol="0">
            <a:spAutoFit/>
          </a:bodyPr>
          <a:lstStyle/>
          <a:p>
            <a:pPr algn="ctr"/>
            <a:r>
              <a:rPr lang="en-US" sz="3200" dirty="0" smtClean="0">
                <a:ln>
                  <a:solidFill>
                    <a:schemeClr val="bg1">
                      <a:lumMod val="25000"/>
                    </a:schemeClr>
                  </a:solidFill>
                </a:ln>
                <a:solidFill>
                  <a:schemeClr val="accent1"/>
                </a:solidFill>
                <a:latin typeface="UTM Cookies" panose="02040603050506020204" pitchFamily="18" charset="0"/>
              </a:rPr>
              <a:t>CỎ NON CƯỜI RỒI</a:t>
            </a:r>
            <a:endParaRPr lang="en-US" sz="32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7BF6BCDF-9F5D-43EF-8D2F-74DA0EBB0C5C}"/>
              </a:ext>
            </a:extLst>
          </p:cNvPr>
          <p:cNvSpPr txBox="1"/>
          <p:nvPr/>
        </p:nvSpPr>
        <p:spPr>
          <a:xfrm>
            <a:off x="1674448" y="1418308"/>
            <a:ext cx="4732817" cy="656590"/>
          </a:xfrm>
          <a:prstGeom prst="rect">
            <a:avLst/>
          </a:prstGeom>
          <a:noFill/>
        </p:spPr>
        <p:txBody>
          <a:bodyPr wrap="square" rtlCol="0">
            <a:spAutoFit/>
          </a:bodyPr>
          <a:lstStyle/>
          <a:p>
            <a:pPr algn="just">
              <a:lnSpc>
                <a:spcPts val="2200"/>
              </a:lnSpc>
            </a:pPr>
            <a:r>
              <a:rPr lang="en-US" sz="1600" dirty="0" err="1" smtClean="0">
                <a:latin typeface="UTM Avo" panose="02040603050506020204" pitchFamily="18" charset="0"/>
              </a:rPr>
              <a:t>Các</a:t>
            </a:r>
            <a:r>
              <a:rPr lang="en-US" sz="1600" dirty="0" smtClean="0">
                <a:latin typeface="UTM Avo" panose="02040603050506020204" pitchFamily="18" charset="0"/>
              </a:rPr>
              <a:t> </a:t>
            </a:r>
            <a:r>
              <a:rPr lang="en-US" sz="1600" dirty="0" err="1" smtClean="0">
                <a:latin typeface="UTM Avo" panose="02040603050506020204" pitchFamily="18" charset="0"/>
              </a:rPr>
              <a:t>tấm</a:t>
            </a:r>
            <a:r>
              <a:rPr lang="en-US" sz="1600" dirty="0" smtClean="0">
                <a:latin typeface="UTM Avo" panose="02040603050506020204" pitchFamily="18" charset="0"/>
              </a:rPr>
              <a:t> </a:t>
            </a:r>
            <a:r>
              <a:rPr lang="en-US" sz="1600" dirty="0" err="1" smtClean="0">
                <a:latin typeface="UTM Avo" panose="02040603050506020204" pitchFamily="18" charset="0"/>
              </a:rPr>
              <a:t>biển</a:t>
            </a:r>
            <a:r>
              <a:rPr lang="en-US" sz="1600" dirty="0" smtClean="0">
                <a:latin typeface="UTM Avo" panose="02040603050506020204" pitchFamily="18" charset="0"/>
              </a:rPr>
              <a:t> </a:t>
            </a:r>
            <a:r>
              <a:rPr lang="en-US" sz="1600" dirty="0" err="1" smtClean="0">
                <a:latin typeface="UTM Avo" panose="02040603050506020204" pitchFamily="18" charset="0"/>
              </a:rPr>
              <a:t>báo</a:t>
            </a:r>
            <a:r>
              <a:rPr lang="en-US" sz="1600" dirty="0" smtClean="0">
                <a:latin typeface="UTM Avo" panose="02040603050506020204" pitchFamily="18" charset="0"/>
              </a:rPr>
              <a:t> </a:t>
            </a:r>
            <a:r>
              <a:rPr lang="en-US" sz="1600" dirty="0" err="1" smtClean="0">
                <a:latin typeface="UTM Avo" panose="02040603050506020204" pitchFamily="18" charset="0"/>
              </a:rPr>
              <a:t>dưới</a:t>
            </a:r>
            <a:r>
              <a:rPr lang="en-US" sz="1600" dirty="0" smtClean="0">
                <a:latin typeface="UTM Avo" panose="02040603050506020204" pitchFamily="18" charset="0"/>
              </a:rPr>
              <a:t> </a:t>
            </a:r>
            <a:r>
              <a:rPr lang="en-US" sz="1600" dirty="0" err="1" smtClean="0">
                <a:latin typeface="UTM Avo" panose="02040603050506020204" pitchFamily="18" charset="0"/>
              </a:rPr>
              <a:t>đây</a:t>
            </a:r>
            <a:r>
              <a:rPr lang="en-US" sz="1600" dirty="0" smtClean="0">
                <a:latin typeface="UTM Avo" panose="02040603050506020204" pitchFamily="18" charset="0"/>
              </a:rPr>
              <a:t> </a:t>
            </a:r>
            <a:r>
              <a:rPr lang="en-US" sz="1600" dirty="0" err="1" smtClean="0">
                <a:latin typeface="UTM Avo" panose="02040603050506020204" pitchFamily="18" charset="0"/>
              </a:rPr>
              <a:t>nhắc</a:t>
            </a:r>
            <a:r>
              <a:rPr lang="en-US" sz="1600" dirty="0" smtClean="0">
                <a:latin typeface="UTM Avo" panose="02040603050506020204" pitchFamily="18" charset="0"/>
              </a:rPr>
              <a:t> </a:t>
            </a:r>
            <a:r>
              <a:rPr lang="en-US" sz="1600" dirty="0" err="1" smtClean="0">
                <a:latin typeface="UTM Avo" panose="02040603050506020204" pitchFamily="18" charset="0"/>
              </a:rPr>
              <a:t>nhở</a:t>
            </a:r>
            <a:r>
              <a:rPr lang="en-US" sz="1600" dirty="0" smtClean="0">
                <a:latin typeface="UTM Avo" panose="02040603050506020204" pitchFamily="18" charset="0"/>
              </a:rPr>
              <a:t> </a:t>
            </a:r>
            <a:r>
              <a:rPr lang="en-US" sz="1600" dirty="0" err="1" smtClean="0">
                <a:latin typeface="UTM Avo" panose="02040603050506020204" pitchFamily="18" charset="0"/>
              </a:rPr>
              <a:t>chúng</a:t>
            </a:r>
            <a:r>
              <a:rPr lang="en-US" sz="1600" dirty="0" smtClean="0">
                <a:latin typeface="UTM Avo" panose="02040603050506020204" pitchFamily="18" charset="0"/>
              </a:rPr>
              <a:t> ta </a:t>
            </a:r>
            <a:r>
              <a:rPr lang="en-US" sz="1600" dirty="0" err="1" smtClean="0">
                <a:latin typeface="UTM Avo" panose="02040603050506020204" pitchFamily="18" charset="0"/>
              </a:rPr>
              <a:t>điều</a:t>
            </a:r>
            <a:r>
              <a:rPr lang="en-US" sz="1600" dirty="0" smtClean="0">
                <a:latin typeface="UTM Avo" panose="02040603050506020204" pitchFamily="18" charset="0"/>
              </a:rPr>
              <a:t> </a:t>
            </a:r>
            <a:r>
              <a:rPr lang="en-US" sz="1600" dirty="0" err="1" smtClean="0">
                <a:latin typeface="UTM Avo" panose="02040603050506020204" pitchFamily="18" charset="0"/>
              </a:rPr>
              <a:t>gì</a:t>
            </a:r>
            <a:r>
              <a:rPr lang="en-US" sz="1600" dirty="0" smtClean="0">
                <a:latin typeface="UTM Avo" panose="02040603050506020204" pitchFamily="18" charset="0"/>
              </a:rPr>
              <a:t>?</a:t>
            </a:r>
            <a:endParaRPr lang="vi-VN" sz="1600" dirty="0">
              <a:latin typeface="UTM Avo" panose="02040603050506020204" pitchFamily="18" charset="0"/>
            </a:endParaRPr>
          </a:p>
        </p:txBody>
      </p:sp>
      <p:grpSp>
        <p:nvGrpSpPr>
          <p:cNvPr id="24" name="Group 23"/>
          <p:cNvGrpSpPr/>
          <p:nvPr/>
        </p:nvGrpSpPr>
        <p:grpSpPr>
          <a:xfrm>
            <a:off x="401912" y="2079892"/>
            <a:ext cx="5785880" cy="2457773"/>
            <a:chOff x="522791" y="2074898"/>
            <a:chExt cx="5785880" cy="2457773"/>
          </a:xfrm>
        </p:grpSpPr>
        <p:pic>
          <p:nvPicPr>
            <p:cNvPr id="19" name="Picture 18"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522791" y="2074898"/>
              <a:ext cx="5785880" cy="2457773"/>
            </a:xfrm>
            <a:prstGeom prst="rect">
              <a:avLst/>
            </a:prstGeom>
          </p:spPr>
        </p:pic>
        <p:sp>
          <p:nvSpPr>
            <p:cNvPr id="21" name="Rectangle 20"/>
            <p:cNvSpPr/>
            <p:nvPr/>
          </p:nvSpPr>
          <p:spPr>
            <a:xfrm>
              <a:off x="1452236" y="3157538"/>
              <a:ext cx="609927" cy="2217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DẪM CHÂN LÊN CỎ</a:t>
              </a:r>
              <a:endParaRPr lang="en-US" sz="600" dirty="0">
                <a:solidFill>
                  <a:schemeClr val="accent2"/>
                </a:solidFill>
              </a:endParaRPr>
            </a:p>
          </p:txBody>
        </p:sp>
        <p:sp>
          <p:nvSpPr>
            <p:cNvPr id="22" name="Rectangle 21"/>
            <p:cNvSpPr/>
            <p:nvPr/>
          </p:nvSpPr>
          <p:spPr>
            <a:xfrm>
              <a:off x="1471286" y="3561582"/>
              <a:ext cx="609927"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VỨT RÁC BỪA BÃI</a:t>
              </a:r>
              <a:endParaRPr lang="en-US" sz="600" dirty="0">
                <a:solidFill>
                  <a:schemeClr val="accent2"/>
                </a:solidFill>
              </a:endParaRPr>
            </a:p>
          </p:txBody>
        </p:sp>
        <p:sp>
          <p:nvSpPr>
            <p:cNvPr id="23" name="Rectangle 22"/>
            <p:cNvSpPr/>
            <p:nvPr/>
          </p:nvSpPr>
          <p:spPr>
            <a:xfrm>
              <a:off x="4393556" y="3173438"/>
              <a:ext cx="518963"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HÁI HOA</a:t>
              </a:r>
              <a:endParaRPr lang="en-US" sz="600" dirty="0">
                <a:solidFill>
                  <a:schemeClr val="accent2"/>
                </a:solidFill>
              </a:endParaRPr>
            </a:p>
          </p:txBody>
        </p:sp>
      </p:grpSp>
      <p:sp>
        <p:nvSpPr>
          <p:cNvPr id="20" name="Oval 19"/>
          <p:cNvSpPr/>
          <p:nvPr/>
        </p:nvSpPr>
        <p:spPr>
          <a:xfrm>
            <a:off x="1042420" y="297508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57777" y="350187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49246" y="302059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40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animBg="1"/>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xmlns="" id="{7BF6BCDF-9F5D-43EF-8D2F-74DA0EBB0C5C}"/>
              </a:ext>
            </a:extLst>
          </p:cNvPr>
          <p:cNvSpPr txBox="1"/>
          <p:nvPr/>
        </p:nvSpPr>
        <p:spPr>
          <a:xfrm>
            <a:off x="337838" y="1086464"/>
            <a:ext cx="6161285"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2</a:t>
            </a:r>
            <a:r>
              <a:rPr lang="en-US" sz="2000" b="1" smtClean="0">
                <a:latin typeface="UTM Avo" panose="02040603050506020204" pitchFamily="18" charset="0"/>
              </a:rPr>
              <a:t>. Vì sao cỏ non lại khóc?</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xmlns=""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161556" y="2004628"/>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500009" y="1757258"/>
            <a:ext cx="3999115"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latin typeface="UTM Avo" panose="02040603050506020204" pitchFamily="18" charset="0"/>
              </a:rPr>
              <a:t>Vì các </a:t>
            </a:r>
            <a:r>
              <a:rPr lang="en-US" sz="2000" err="1" smtClean="0">
                <a:solidFill>
                  <a:srgbClr val="000000"/>
                </a:solidFill>
                <a:latin typeface="UTM Avo" panose="02040603050506020204" pitchFamily="18" charset="0"/>
              </a:rPr>
              <a:t>bạn</a:t>
            </a:r>
            <a:r>
              <a:rPr lang="en-US" sz="2000" smtClean="0">
                <a:solidFill>
                  <a:srgbClr val="000000"/>
                </a:solidFill>
                <a:latin typeface="UTM Avo" panose="02040603050506020204" pitchFamily="18" charset="0"/>
              </a:rPr>
              <a:t> đến chơi đùa và giẫm lên cỏ nên cỏ không đứng thẳng được.</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2870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xmlns="" id="{7BF6BCDF-9F5D-43EF-8D2F-74DA0EBB0C5C}"/>
              </a:ext>
            </a:extLst>
          </p:cNvPr>
          <p:cNvSpPr txBox="1"/>
          <p:nvPr/>
        </p:nvSpPr>
        <p:spPr>
          <a:xfrm>
            <a:off x="337838" y="1086464"/>
            <a:ext cx="6161285" cy="496931"/>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a:t>
            </a:r>
            <a:r>
              <a:rPr lang="en-US" sz="2000" b="1" smtClean="0">
                <a:latin typeface="UTM Avo" panose="02040603050506020204" pitchFamily="18" charset="0"/>
              </a:rPr>
              <a:t>. Thương cỏ non </a:t>
            </a:r>
            <a:r>
              <a:rPr lang="en-US" sz="2000" b="1" dirty="0" err="1" smtClean="0">
                <a:latin typeface="UTM Avo" panose="02040603050506020204" pitchFamily="18" charset="0"/>
              </a:rPr>
              <a:t>chim</a:t>
            </a:r>
            <a:r>
              <a:rPr lang="en-US" sz="2000" b="1" dirty="0" smtClean="0">
                <a:latin typeface="UTM Avo" panose="02040603050506020204" pitchFamily="18" charset="0"/>
              </a:rPr>
              <a:t> </a:t>
            </a:r>
            <a:r>
              <a:rPr lang="en-US" sz="2000" b="1" err="1" smtClean="0">
                <a:latin typeface="UTM Avo" panose="02040603050506020204" pitchFamily="18" charset="0"/>
              </a:rPr>
              <a:t>én</a:t>
            </a:r>
            <a:r>
              <a:rPr lang="en-US" sz="2000" b="1" smtClean="0">
                <a:latin typeface="UTM Avo" panose="02040603050506020204" pitchFamily="18" charset="0"/>
              </a:rPr>
              <a:t> đã làm gì?</a:t>
            </a:r>
            <a:endParaRPr lang="vi-VN" sz="2000" b="1" dirty="0">
              <a:latin typeface="UTM Avo" panose="02040603050506020204" pitchFamily="18" charset="0"/>
            </a:endParaRPr>
          </a:p>
        </p:txBody>
      </p:sp>
      <p:sp>
        <p:nvSpPr>
          <p:cNvPr id="19" name="TextBox 18">
            <a:extLst>
              <a:ext uri="{FF2B5EF4-FFF2-40B4-BE49-F238E27FC236}">
                <a16:creationId xmlns:a16="http://schemas.microsoft.com/office/drawing/2014/main" xmlns=""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6" name="Rectangle 5"/>
          <p:cNvSpPr/>
          <p:nvPr/>
        </p:nvSpPr>
        <p:spPr>
          <a:xfrm>
            <a:off x="739302" y="1717670"/>
            <a:ext cx="5194570" cy="1938992"/>
          </a:xfrm>
          <a:prstGeom prst="rect">
            <a:avLst/>
          </a:prstGeom>
        </p:spPr>
        <p:txBody>
          <a:bodyPr wrap="square">
            <a:spAutoFit/>
          </a:bodyPr>
          <a:lstStyle/>
          <a:p>
            <a:pPr algn="just">
              <a:lnSpc>
                <a:spcPct val="150000"/>
              </a:lnSpc>
            </a:pPr>
            <a:r>
              <a:rPr lang="en-US" sz="2000" smtClean="0">
                <a:latin typeface="UTM Avo" panose="02040603050506020204" pitchFamily="18" charset="0"/>
              </a:rPr>
              <a:t>Thương cỏ non, chim én </a:t>
            </a:r>
            <a:r>
              <a:rPr lang="en-US" sz="2000">
                <a:latin typeface="UTM Avo" panose="02040603050506020204" pitchFamily="18" charset="0"/>
              </a:rPr>
              <a:t>nâu kêu gọi thêm rất nhiều bạn của mình. Suốt đêm, cả đàn én ra sức đi tìm cỏ khô tết thành dòng chữ “Không dẫm chân lên cỏ!” đặt bên cạnh bãi </a:t>
            </a:r>
            <a:r>
              <a:rPr lang="en-US" sz="2000" smtClean="0">
                <a:latin typeface="UTM Avo" panose="02040603050506020204" pitchFamily="18" charset="0"/>
              </a:rPr>
              <a:t>cỏ.</a:t>
            </a:r>
            <a:endParaRPr lang="en-US" sz="2000" dirty="0">
              <a:latin typeface="UTM Avo" panose="02040603050506020204" pitchFamily="18" charset="0"/>
            </a:endParaRPr>
          </a:p>
        </p:txBody>
      </p:sp>
    </p:spTree>
    <p:extLst>
      <p:ext uri="{BB962C8B-B14F-4D97-AF65-F5344CB8AC3E}">
        <p14:creationId xmlns:p14="http://schemas.microsoft.com/office/powerpoint/2010/main" val="1894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xmlns=""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xmlns=""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628482" y="2353992"/>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77030" y="1757258"/>
            <a:ext cx="3422094"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latin typeface="UTM Avo" panose="02040603050506020204" pitchFamily="18" charset="0"/>
              </a:rPr>
              <a:t>Các</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bạn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ơi</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đừng</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giẫm</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lên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cỏ</a:t>
            </a:r>
            <a:r>
              <a:rPr lang="en-US" sz="2000" dirty="0" smtClean="0">
                <a:solidFill>
                  <a:srgbClr val="000000"/>
                </a:solidFill>
                <a:latin typeface="UTM Avo" panose="02040603050506020204" pitchFamily="18" charset="0"/>
              </a:rPr>
              <a:t>.</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890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xmlns=""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xmlns=""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929" t="15846" r="5390" b="25622"/>
          <a:stretch/>
        </p:blipFill>
        <p:spPr>
          <a:xfrm>
            <a:off x="495299" y="1784099"/>
            <a:ext cx="6003824" cy="2826811"/>
          </a:xfrm>
          <a:prstGeom prst="rect">
            <a:avLst/>
          </a:prstGeom>
        </p:spPr>
      </p:pic>
    </p:spTree>
    <p:extLst>
      <p:ext uri="{BB962C8B-B14F-4D97-AF65-F5344CB8AC3E}">
        <p14:creationId xmlns:p14="http://schemas.microsoft.com/office/powerpoint/2010/main" val="1230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xmlns=""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xmlns=""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078" t="16099" r="5958" b="20576"/>
          <a:stretch/>
        </p:blipFill>
        <p:spPr>
          <a:xfrm>
            <a:off x="495299" y="1676707"/>
            <a:ext cx="5826868" cy="2963387"/>
          </a:xfrm>
          <a:prstGeom prst="rect">
            <a:avLst/>
          </a:prstGeom>
        </p:spPr>
      </p:pic>
    </p:spTree>
    <p:extLst>
      <p:ext uri="{BB962C8B-B14F-4D97-AF65-F5344CB8AC3E}">
        <p14:creationId xmlns:p14="http://schemas.microsoft.com/office/powerpoint/2010/main" val="2958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BF6BCDF-9F5D-43EF-8D2F-74DA0EBB0C5C}"/>
              </a:ext>
            </a:extLst>
          </p:cNvPr>
          <p:cNvSpPr txBox="1"/>
          <p:nvPr/>
        </p:nvSpPr>
        <p:spPr>
          <a:xfrm>
            <a:off x="373337" y="830235"/>
            <a:ext cx="6273269" cy="950325"/>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Tìm</a:t>
            </a:r>
            <a:r>
              <a:rPr lang="en-US" sz="2000" dirty="0" smtClean="0">
                <a:latin typeface="UTM Avo" panose="02040603050506020204" pitchFamily="18" charset="0"/>
              </a:rPr>
              <a:t> </a:t>
            </a:r>
            <a:r>
              <a:rPr lang="en-US" sz="2000" dirty="0" err="1" smtClean="0">
                <a:latin typeface="UTM Avo" panose="02040603050506020204" pitchFamily="18" charset="0"/>
              </a:rPr>
              <a:t>những</a:t>
            </a:r>
            <a:r>
              <a:rPr lang="en-US" sz="2000" dirty="0" smtClean="0">
                <a:latin typeface="UTM Avo" panose="02040603050506020204" pitchFamily="18" charset="0"/>
              </a:rPr>
              <a:t> </a:t>
            </a:r>
            <a:r>
              <a:rPr lang="en-US" sz="2000" dirty="0" err="1" smtClean="0">
                <a:latin typeface="UTM Avo" panose="02040603050506020204" pitchFamily="18" charset="0"/>
              </a:rPr>
              <a:t>từ</a:t>
            </a:r>
            <a:r>
              <a:rPr lang="en-US" sz="2000" dirty="0" smtClean="0">
                <a:latin typeface="UTM Avo" panose="02040603050506020204" pitchFamily="18" charset="0"/>
              </a:rPr>
              <a:t> </a:t>
            </a:r>
            <a:r>
              <a:rPr lang="en-US" sz="2000" dirty="0" err="1" smtClean="0">
                <a:latin typeface="UTM Avo" panose="02040603050506020204" pitchFamily="18" charset="0"/>
              </a:rPr>
              <a:t>ngữ</a:t>
            </a:r>
            <a:r>
              <a:rPr lang="en-US" sz="2000" dirty="0" smtClean="0">
                <a:latin typeface="UTM Avo" panose="02040603050506020204" pitchFamily="18" charset="0"/>
              </a:rPr>
              <a:t> </a:t>
            </a:r>
            <a:r>
              <a:rPr lang="en-US" sz="2000" dirty="0" err="1" smtClean="0">
                <a:latin typeface="UTM Avo" panose="02040603050506020204" pitchFamily="18" charset="0"/>
              </a:rPr>
              <a:t>cho</a:t>
            </a:r>
            <a:r>
              <a:rPr lang="en-US" sz="2000" dirty="0" smtClean="0">
                <a:latin typeface="UTM Avo" panose="02040603050506020204" pitchFamily="18" charset="0"/>
              </a:rPr>
              <a:t> </a:t>
            </a:r>
            <a:r>
              <a:rPr lang="en-US" sz="2000" dirty="0" err="1" smtClean="0">
                <a:latin typeface="UTM Avo" panose="02040603050506020204" pitchFamily="18" charset="0"/>
              </a:rPr>
              <a:t>biết</a:t>
            </a:r>
            <a:r>
              <a:rPr lang="en-US" sz="2000" dirty="0" smtClean="0">
                <a:latin typeface="UTM Avo" panose="02040603050506020204" pitchFamily="18" charset="0"/>
              </a:rPr>
              <a:t> </a:t>
            </a:r>
            <a:r>
              <a:rPr lang="en-US" sz="2000" dirty="0" err="1" smtClean="0">
                <a:latin typeface="UTM Avo" panose="02040603050506020204" pitchFamily="18" charset="0"/>
              </a:rPr>
              <a:t>tâm</a:t>
            </a:r>
            <a:r>
              <a:rPr lang="en-US" sz="2000" dirty="0" smtClean="0">
                <a:latin typeface="UTM Avo" panose="02040603050506020204" pitchFamily="18" charset="0"/>
              </a:rPr>
              <a:t> </a:t>
            </a:r>
            <a:r>
              <a:rPr lang="en-US" sz="2000" dirty="0" err="1" smtClean="0">
                <a:latin typeface="UTM Avo" panose="02040603050506020204" pitchFamily="18" charset="0"/>
              </a:rPr>
              <a:t>trạng</a:t>
            </a:r>
            <a:r>
              <a:rPr lang="en-US" sz="2000" dirty="0" smtClean="0">
                <a:latin typeface="UTM Avo" panose="02040603050506020204" pitchFamily="18" charset="0"/>
              </a:rPr>
              <a:t>, </a:t>
            </a:r>
            <a:r>
              <a:rPr lang="en-US" sz="2000" dirty="0" err="1" smtClean="0">
                <a:latin typeface="UTM Avo" panose="02040603050506020204" pitchFamily="18" charset="0"/>
              </a:rPr>
              <a:t>cảm</a:t>
            </a:r>
            <a:r>
              <a:rPr lang="en-US" sz="2000" dirty="0" smtClean="0">
                <a:latin typeface="UTM Avo" panose="02040603050506020204" pitchFamily="18" charset="0"/>
              </a:rPr>
              <a:t> </a:t>
            </a:r>
            <a:r>
              <a:rPr lang="en-US" sz="2000" dirty="0" err="1" smtClean="0">
                <a:latin typeface="UTM Avo" panose="02040603050506020204" pitchFamily="18" charset="0"/>
              </a:rPr>
              <a:t>xúc</a:t>
            </a:r>
            <a:r>
              <a:rPr lang="en-US" sz="2000" dirty="0" smtClean="0">
                <a:latin typeface="UTM Avo" panose="02040603050506020204" pitchFamily="18" charset="0"/>
              </a:rPr>
              <a:t> </a:t>
            </a:r>
            <a:r>
              <a:rPr lang="en-US" sz="2000" dirty="0" err="1" smtClean="0">
                <a:latin typeface="UTM Avo" panose="02040603050506020204" pitchFamily="18" charset="0"/>
              </a:rPr>
              <a:t>của</a:t>
            </a:r>
            <a:r>
              <a:rPr lang="en-US"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non.</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xmlns="" id="{7BF6BCDF-9F5D-43EF-8D2F-74DA0EBB0C5C}"/>
              </a:ext>
            </a:extLst>
          </p:cNvPr>
          <p:cNvSpPr txBox="1"/>
          <p:nvPr/>
        </p:nvSpPr>
        <p:spPr>
          <a:xfrm>
            <a:off x="2135879" y="1780560"/>
            <a:ext cx="2975034" cy="1477328"/>
          </a:xfrm>
          <a:prstGeom prst="rect">
            <a:avLst/>
          </a:prstGeom>
          <a:noFill/>
        </p:spPr>
        <p:txBody>
          <a:bodyPr wrap="square" rtlCol="0">
            <a:spAutoFit/>
          </a:bodyPr>
          <a:lstStyle/>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thút</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thít</a:t>
            </a:r>
            <a:endParaRPr lang="en-US" sz="2000" dirty="0">
              <a:solidFill>
                <a:srgbClr val="C00000"/>
              </a:solidFill>
              <a:latin typeface="UTM Avo" panose="02040603050506020204" pitchFamily="18" charset="0"/>
            </a:endParaRPr>
          </a:p>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nấc</a:t>
            </a:r>
            <a:endParaRPr lang="en-US" sz="2000" dirty="0" smtClean="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n</a:t>
            </a:r>
            <a:r>
              <a:rPr lang="en-US" sz="2000" dirty="0" err="1" smtClean="0">
                <a:solidFill>
                  <a:srgbClr val="C00000"/>
                </a:solidFill>
                <a:latin typeface="UTM Avo" panose="02040603050506020204" pitchFamily="18" charset="0"/>
              </a:rPr>
              <a:t>hoẻn</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miệng</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BF6BCDF-9F5D-43EF-8D2F-74DA0EBB0C5C}"/>
              </a:ext>
            </a:extLst>
          </p:cNvPr>
          <p:cNvSpPr txBox="1"/>
          <p:nvPr/>
        </p:nvSpPr>
        <p:spPr>
          <a:xfrm>
            <a:off x="373337" y="830235"/>
            <a:ext cx="6273269" cy="553998"/>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a:t>
            </a:r>
            <a:r>
              <a:rPr lang="en-US" sz="2000" b="1" smtClean="0">
                <a:latin typeface="UTM Avo" panose="02040603050506020204" pitchFamily="18" charset="0"/>
              </a:rPr>
              <a:t>. </a:t>
            </a:r>
            <a:r>
              <a:rPr lang="en-US" sz="2000" smtClean="0">
                <a:latin typeface="UTM Avo" panose="02040603050506020204" pitchFamily="18" charset="0"/>
              </a:rPr>
              <a:t>Đặt một câu với từ ngữ vừa tìm được.</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xmlns="" id="{7BF6BCDF-9F5D-43EF-8D2F-74DA0EBB0C5C}"/>
              </a:ext>
            </a:extLst>
          </p:cNvPr>
          <p:cNvSpPr txBox="1"/>
          <p:nvPr/>
        </p:nvSpPr>
        <p:spPr>
          <a:xfrm>
            <a:off x="923387" y="1855271"/>
            <a:ext cx="4206555" cy="553998"/>
          </a:xfrm>
          <a:prstGeom prst="rect">
            <a:avLst/>
          </a:prstGeom>
          <a:noFill/>
        </p:spPr>
        <p:txBody>
          <a:bodyPr wrap="square" rtlCol="0">
            <a:spAutoFit/>
          </a:bodyPr>
          <a:lstStyle/>
          <a:p>
            <a:pPr algn="just">
              <a:lnSpc>
                <a:spcPct val="150000"/>
              </a:lnSpc>
            </a:pPr>
            <a:r>
              <a:rPr lang="en-US" sz="2000" smtClean="0">
                <a:solidFill>
                  <a:srgbClr val="C00000"/>
                </a:solidFill>
                <a:latin typeface="UTM Avo" panose="02040603050506020204" pitchFamily="18" charset="0"/>
              </a:rPr>
              <a:t>Bạn Lan đang nhoẻn </a:t>
            </a:r>
            <a:r>
              <a:rPr lang="en-US" sz="2000" err="1" smtClean="0">
                <a:solidFill>
                  <a:srgbClr val="C00000"/>
                </a:solidFill>
                <a:latin typeface="UTM Avo" panose="02040603050506020204" pitchFamily="18" charset="0"/>
              </a:rPr>
              <a:t>miệng</a:t>
            </a:r>
            <a:r>
              <a:rPr lang="en-US" sz="2000" smtClean="0">
                <a:solidFill>
                  <a:srgbClr val="C00000"/>
                </a:solidFill>
                <a:latin typeface="UTM Avo" panose="02040603050506020204" pitchFamily="18" charset="0"/>
              </a:rPr>
              <a:t> 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602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xmlns=""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xmlns=""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Mùa</a:t>
            </a:r>
            <a:r>
              <a:rPr lang="en-US" dirty="0" smtClean="0">
                <a:latin typeface="UTM Avo" panose="02040603050506020204" pitchFamily="18" charset="0"/>
              </a:rPr>
              <a:t> </a:t>
            </a:r>
            <a:r>
              <a:rPr lang="en-US" dirty="0" err="1" smtClean="0">
                <a:latin typeface="UTM Avo" panose="02040603050506020204" pitchFamily="18" charset="0"/>
              </a:rPr>
              <a:t>xuân</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bừng</a:t>
            </a:r>
            <a:r>
              <a:rPr lang="en-US" dirty="0" smtClean="0">
                <a:latin typeface="UTM Avo" panose="02040603050506020204" pitchFamily="18" charset="0"/>
              </a:rPr>
              <a:t> </a:t>
            </a:r>
            <a:r>
              <a:rPr lang="en-US" dirty="0" err="1" smtClean="0">
                <a:latin typeface="UTM Avo" panose="02040603050506020204" pitchFamily="18" charset="0"/>
              </a:rPr>
              <a:t>tỉnh</a:t>
            </a:r>
            <a:r>
              <a:rPr lang="en-US" dirty="0" smtClean="0">
                <a:latin typeface="UTM Avo" panose="02040603050506020204" pitchFamily="18" charset="0"/>
              </a:rPr>
              <a:t> </a:t>
            </a:r>
            <a:r>
              <a:rPr lang="en-US" dirty="0" err="1" smtClean="0">
                <a:latin typeface="UTM Avo" panose="02040603050506020204" pitchFamily="18" charset="0"/>
              </a:rPr>
              <a:t>sau</a:t>
            </a:r>
            <a:r>
              <a:rPr lang="en-US" dirty="0" smtClean="0">
                <a:latin typeface="UTM Avo" panose="02040603050506020204" pitchFamily="18" charset="0"/>
              </a:rPr>
              <a:t> </a:t>
            </a:r>
            <a:r>
              <a:rPr lang="en-US" dirty="0" err="1" smtClean="0">
                <a:latin typeface="UTM Avo" panose="02040603050506020204" pitchFamily="18" charset="0"/>
              </a:rPr>
              <a:t>giấc</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đông</a:t>
            </a:r>
            <a:r>
              <a:rPr lang="en-US" dirty="0" smtClean="0">
                <a:latin typeface="UTM Avo" panose="02040603050506020204" pitchFamily="18" charset="0"/>
              </a:rPr>
              <a:t>. </a:t>
            </a:r>
            <a:r>
              <a:rPr lang="en-US" dirty="0" err="1" smtClean="0">
                <a:latin typeface="UTM Avo" panose="02040603050506020204" pitchFamily="18" charset="0"/>
              </a:rPr>
              <a:t>Từng</a:t>
            </a:r>
            <a:r>
              <a:rPr lang="en-US" dirty="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từ</a:t>
            </a:r>
            <a:r>
              <a:rPr lang="en-US" dirty="0" smtClean="0">
                <a:latin typeface="UTM Avo" panose="02040603050506020204" pitchFamily="18" charset="0"/>
              </a:rPr>
              <a:t> </a:t>
            </a:r>
            <a:r>
              <a:rPr lang="en-US" dirty="0" err="1" smtClean="0">
                <a:latin typeface="UTM Avo" panose="02040603050506020204" pitchFamily="18" charset="0"/>
              </a:rPr>
              <a:t>phương</a:t>
            </a:r>
            <a:r>
              <a:rPr lang="en-US" dirty="0" smtClean="0">
                <a:latin typeface="UTM Avo" panose="02040603050506020204" pitchFamily="18" charset="0"/>
              </a:rPr>
              <a:t> </a:t>
            </a:r>
            <a:r>
              <a:rPr lang="en-US" dirty="0" err="1" smtClean="0">
                <a:latin typeface="UTM Avo" panose="02040603050506020204" pitchFamily="18" charset="0"/>
              </a:rPr>
              <a:t>nam</a:t>
            </a:r>
            <a:r>
              <a:rPr lang="en-US" dirty="0" smtClean="0">
                <a:latin typeface="UTM Avo" panose="02040603050506020204" pitchFamily="18" charset="0"/>
              </a:rPr>
              <a:t> </a:t>
            </a:r>
            <a:r>
              <a:rPr lang="en-US" dirty="0" err="1" smtClean="0">
                <a:latin typeface="UTM Avo" panose="02040603050506020204" pitchFamily="18" charset="0"/>
              </a:rPr>
              <a:t>trở</a:t>
            </a:r>
            <a:r>
              <a:rPr lang="en-US" dirty="0" smtClean="0">
                <a:latin typeface="UTM Avo" panose="02040603050506020204" pitchFamily="18" charset="0"/>
              </a:rPr>
              <a:t> </a:t>
            </a:r>
            <a:r>
              <a:rPr lang="en-US" dirty="0" err="1" smtClean="0">
                <a:latin typeface="UTM Avo" panose="02040603050506020204" pitchFamily="18" charset="0"/>
              </a:rPr>
              <a:t>về</a:t>
            </a:r>
            <a:r>
              <a:rPr lang="en-US" dirty="0" smtClean="0">
                <a:latin typeface="UTM Avo" panose="02040603050506020204" pitchFamily="18" charset="0"/>
              </a:rPr>
              <a:t>. </a:t>
            </a:r>
            <a:r>
              <a:rPr lang="en-US" dirty="0" err="1" smtClean="0">
                <a:latin typeface="UTM Avo" panose="02040603050506020204" pitchFamily="18" charset="0"/>
              </a:rPr>
              <a:t>Trẻ</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dưới</a:t>
            </a:r>
            <a:r>
              <a:rPr lang="en-US" dirty="0" smtClean="0">
                <a:latin typeface="UTM Avo" panose="02040603050506020204" pitchFamily="18" charset="0"/>
              </a:rPr>
              <a:t> </a:t>
            </a:r>
            <a:r>
              <a:rPr lang="en-US" dirty="0" err="1" smtClean="0">
                <a:latin typeface="UTM Avo" panose="02040603050506020204" pitchFamily="18" charset="0"/>
              </a:rPr>
              <a:t>ánh</a:t>
            </a:r>
            <a:r>
              <a:rPr lang="en-US" dirty="0" smtClean="0">
                <a:latin typeface="UTM Avo" panose="02040603050506020204" pitchFamily="18" charset="0"/>
              </a:rPr>
              <a:t> </a:t>
            </a:r>
            <a:r>
              <a:rPr lang="en-US" dirty="0" err="1" smtClean="0">
                <a:latin typeface="UTM Avo" panose="02040603050506020204" pitchFamily="18" charset="0"/>
              </a:rPr>
              <a:t>mặt</a:t>
            </a:r>
            <a:r>
              <a:rPr lang="en-US" dirty="0" smtClean="0">
                <a:latin typeface="UTM Avo" panose="02040603050506020204" pitchFamily="18" charset="0"/>
              </a:rPr>
              <a:t> </a:t>
            </a:r>
            <a:r>
              <a:rPr lang="en-US" dirty="0" err="1" smtClean="0">
                <a:latin typeface="UTM Avo" panose="02040603050506020204" pitchFamily="18" charset="0"/>
              </a:rPr>
              <a:t>trời</a:t>
            </a:r>
            <a:r>
              <a:rPr lang="en-US" dirty="0" smtClean="0">
                <a:latin typeface="UTM Avo" panose="02040603050506020204" pitchFamily="18" charset="0"/>
              </a:rPr>
              <a:t> </a:t>
            </a:r>
            <a:r>
              <a:rPr lang="en-US" dirty="0" err="1" smtClean="0">
                <a:latin typeface="UTM Avo" panose="02040603050506020204" pitchFamily="18" charset="0"/>
              </a:rPr>
              <a:t>ấm</a:t>
            </a:r>
            <a:r>
              <a:rPr lang="en-US" dirty="0" smtClean="0">
                <a:latin typeface="UTM Avo" panose="02040603050506020204" pitchFamily="18" charset="0"/>
              </a:rPr>
              <a:t> </a:t>
            </a:r>
            <a:r>
              <a:rPr lang="en-US" dirty="0" err="1" smtClean="0">
                <a:latin typeface="UTM Avo" panose="02040603050506020204" pitchFamily="18" charset="0"/>
              </a:rPr>
              <a:t>áp</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hôm</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sửa</a:t>
            </a:r>
            <a:r>
              <a:rPr lang="en-US" dirty="0" smtClean="0">
                <a:latin typeface="UTM Avo" panose="02040603050506020204" pitchFamily="18" charset="0"/>
              </a:rPr>
              <a:t> </a:t>
            </a:r>
            <a:r>
              <a:rPr lang="en-US" dirty="0" err="1" smtClean="0">
                <a:latin typeface="UTM Avo" panose="02040603050506020204" pitchFamily="18" charset="0"/>
              </a:rPr>
              <a:t>soạn</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thì</a:t>
            </a:r>
            <a:r>
              <a:rPr lang="en-US" dirty="0" smtClean="0">
                <a:latin typeface="UTM Avo" panose="02040603050506020204" pitchFamily="18" charset="0"/>
              </a:rPr>
              <a:t> </a:t>
            </a:r>
            <a:r>
              <a:rPr lang="en-US" dirty="0" err="1" smtClean="0">
                <a:latin typeface="UTM Avo" panose="02040603050506020204" pitchFamily="18" charset="0"/>
              </a:rPr>
              <a:t>nghe</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thút</a:t>
            </a:r>
            <a:r>
              <a:rPr lang="en-US" dirty="0" smtClean="0">
                <a:latin typeface="UTM Avo" panose="02040603050506020204" pitchFamily="18" charset="0"/>
              </a:rPr>
              <a:t> </a:t>
            </a:r>
            <a:r>
              <a:rPr lang="en-US" dirty="0" err="1" smtClean="0">
                <a:latin typeface="UTM Avo" panose="02040603050506020204" pitchFamily="18" charset="0"/>
              </a:rPr>
              <a:t>thít</a:t>
            </a:r>
            <a:r>
              <a:rPr lang="en-US" dirty="0" smtClean="0">
                <a:latin typeface="UTM Avo" panose="02040603050506020204" pitchFamily="18" charset="0"/>
              </a:rPr>
              <a:t>. </a:t>
            </a:r>
            <a:r>
              <a:rPr lang="en-US" dirty="0" err="1" smtClean="0">
                <a:latin typeface="UTM Avo" panose="02040603050506020204" pitchFamily="18" charset="0"/>
              </a:rPr>
              <a:t>Lần</a:t>
            </a:r>
            <a:r>
              <a:rPr lang="en-US" dirty="0" smtClean="0">
                <a:latin typeface="UTM Avo" panose="02040603050506020204" pitchFamily="18" charset="0"/>
              </a:rPr>
              <a:t> </a:t>
            </a:r>
            <a:r>
              <a:rPr lang="en-US" dirty="0" err="1" smtClean="0">
                <a:latin typeface="UTM Avo" panose="02040603050506020204" pitchFamily="18" charset="0"/>
              </a:rPr>
              <a:t>theo</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cây</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hỏi</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ốm</a:t>
            </a:r>
            <a:r>
              <a:rPr lang="en-US" dirty="0" smtClean="0">
                <a:latin typeface="UTM Avo" panose="02040603050506020204" pitchFamily="18" charset="0"/>
              </a:rPr>
              <a:t> à?</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nấc</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ơi</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đứng</a:t>
            </a:r>
            <a:r>
              <a:rPr lang="en-US" dirty="0" smtClean="0">
                <a:latin typeface="UTM Avo" panose="02040603050506020204" pitchFamily="18" charset="0"/>
              </a:rPr>
              <a:t>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được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đây</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lặng</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phút</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bỗng</a:t>
            </a:r>
            <a:r>
              <a:rPr lang="en-US" dirty="0" smtClean="0">
                <a:latin typeface="UTM Avo" panose="02040603050506020204" pitchFamily="18" charset="0"/>
              </a:rPr>
              <a:t> reo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Đừng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giúp</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p:txBody>
      </p:sp>
    </p:spTree>
    <p:extLst>
      <p:ext uri="{BB962C8B-B14F-4D97-AF65-F5344CB8AC3E}">
        <p14:creationId xmlns:p14="http://schemas.microsoft.com/office/powerpoint/2010/main" val="2662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xmlns=""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xmlns=""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kêu</a:t>
            </a:r>
            <a:r>
              <a:rPr lang="en-US" dirty="0" smtClean="0">
                <a:latin typeface="UTM Avo" panose="02040603050506020204" pitchFamily="18" charset="0"/>
              </a:rPr>
              <a:t> </a:t>
            </a:r>
            <a:r>
              <a:rPr lang="en-US" dirty="0" err="1" smtClean="0">
                <a:latin typeface="UTM Avo" panose="02040603050506020204" pitchFamily="18" charset="0"/>
              </a:rPr>
              <a:t>gọi</a:t>
            </a:r>
            <a:r>
              <a:rPr lang="en-US" dirty="0" smtClean="0">
                <a:latin typeface="UTM Avo" panose="02040603050506020204" pitchFamily="18" charset="0"/>
              </a:rPr>
              <a:t> </a:t>
            </a:r>
            <a:r>
              <a:rPr lang="en-US" dirty="0" err="1" smtClean="0">
                <a:latin typeface="UTM Avo" panose="02040603050506020204" pitchFamily="18" charset="0"/>
              </a:rPr>
              <a:t>thêm</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mình</a:t>
            </a:r>
            <a:r>
              <a:rPr lang="en-US" dirty="0" smtClean="0">
                <a:latin typeface="UTM Avo" panose="02040603050506020204" pitchFamily="18" charset="0"/>
              </a:rPr>
              <a:t>. </a:t>
            </a:r>
            <a:r>
              <a:rPr lang="en-US" dirty="0" err="1" smtClean="0">
                <a:latin typeface="UTM Avo" panose="02040603050506020204" pitchFamily="18" charset="0"/>
              </a:rPr>
              <a:t>Suốt</a:t>
            </a:r>
            <a:r>
              <a:rPr lang="en-US" dirty="0" smtClean="0">
                <a:latin typeface="UTM Avo" panose="02040603050506020204" pitchFamily="18" charset="0"/>
              </a:rPr>
              <a:t> </a:t>
            </a:r>
            <a:r>
              <a:rPr lang="en-US" dirty="0" err="1" smtClean="0">
                <a:latin typeface="UTM Avo" panose="02040603050506020204" pitchFamily="18" charset="0"/>
              </a:rPr>
              <a:t>đêm</a:t>
            </a:r>
            <a:r>
              <a:rPr lang="en-US" dirty="0" smtClean="0">
                <a:latin typeface="UTM Avo" panose="02040603050506020204" pitchFamily="18" charset="0"/>
              </a:rPr>
              <a:t>, </a:t>
            </a:r>
            <a:r>
              <a:rPr lang="en-US" dirty="0" err="1" smtClean="0">
                <a:latin typeface="UTM Avo" panose="02040603050506020204" pitchFamily="18" charset="0"/>
              </a:rPr>
              <a:t>cả</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ra</a:t>
            </a:r>
            <a:r>
              <a:rPr lang="en-US" dirty="0" smtClean="0">
                <a:latin typeface="UTM Avo" panose="02040603050506020204" pitchFamily="18" charset="0"/>
              </a:rPr>
              <a:t> </a:t>
            </a:r>
            <a:r>
              <a:rPr lang="en-US" dirty="0" err="1" smtClean="0">
                <a:latin typeface="UTM Avo" panose="02040603050506020204" pitchFamily="18" charset="0"/>
              </a:rPr>
              <a:t>sức</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 </a:t>
            </a:r>
            <a:r>
              <a:rPr lang="en-US" dirty="0" err="1" smtClean="0">
                <a:latin typeface="UTM Avo" panose="02040603050506020204" pitchFamily="18" charset="0"/>
              </a:rPr>
              <a:t>tết</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dòng</a:t>
            </a:r>
            <a:r>
              <a:rPr lang="en-US" dirty="0" smtClean="0">
                <a:latin typeface="UTM Avo" panose="02040603050506020204" pitchFamily="18" charset="0"/>
              </a:rPr>
              <a:t> </a:t>
            </a:r>
            <a:r>
              <a:rPr lang="en-US" dirty="0" err="1" smtClean="0">
                <a:latin typeface="UTM Avo" panose="02040603050506020204" pitchFamily="18" charset="0"/>
              </a:rPr>
              <a:t>chữ</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dẫm</a:t>
            </a: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đặt</a:t>
            </a:r>
            <a:r>
              <a:rPr lang="en-US" dirty="0" smtClean="0">
                <a:latin typeface="UTM Avo" panose="02040603050506020204" pitchFamily="18" charset="0"/>
              </a:rPr>
              <a:t> </a:t>
            </a:r>
            <a:r>
              <a:rPr lang="en-US" dirty="0" err="1" smtClean="0">
                <a:latin typeface="UTM Avo" panose="02040603050506020204" pitchFamily="18" charset="0"/>
              </a:rPr>
              <a:t>bên</a:t>
            </a:r>
            <a:r>
              <a:rPr lang="en-US" dirty="0" smtClean="0">
                <a:latin typeface="UTM Avo" panose="02040603050506020204" pitchFamily="18" charset="0"/>
              </a:rPr>
              <a:t> </a:t>
            </a:r>
            <a:r>
              <a:rPr lang="en-US" dirty="0" err="1" smtClean="0">
                <a:latin typeface="UTM Avo" panose="02040603050506020204" pitchFamily="18" charset="0"/>
              </a:rPr>
              <a:t>cạnh</a:t>
            </a:r>
            <a:r>
              <a:rPr lang="en-US" dirty="0" smtClean="0">
                <a:latin typeface="UTM Avo" panose="02040603050506020204" pitchFamily="18" charset="0"/>
              </a:rPr>
              <a:t> </a:t>
            </a:r>
            <a:r>
              <a:rPr lang="en-US" dirty="0" err="1" smtClean="0">
                <a:latin typeface="UTM Avo" panose="02040603050506020204" pitchFamily="18" charset="0"/>
              </a:rPr>
              <a:t>bãi</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Xong</a:t>
            </a:r>
            <a:r>
              <a:rPr lang="en-US" dirty="0" smtClean="0">
                <a:latin typeface="UTM Avo" panose="02040603050506020204" pitchFamily="18" charset="0"/>
              </a:rPr>
              <a:t> </a:t>
            </a:r>
            <a:r>
              <a:rPr lang="en-US" dirty="0" err="1" smtClean="0">
                <a:latin typeface="UTM Avo" panose="02040603050506020204" pitchFamily="18" charset="0"/>
              </a:rPr>
              <a:t>việc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tươi</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bảo</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Từ</a:t>
            </a:r>
            <a:r>
              <a:rPr lang="en-US" dirty="0" smtClean="0">
                <a:latin typeface="UTM Avo" panose="02040603050506020204" pitchFamily="18" charset="0"/>
              </a:rPr>
              <a:t> nay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yên</a:t>
            </a:r>
            <a:r>
              <a:rPr lang="en-US" dirty="0" smtClean="0">
                <a:latin typeface="UTM Avo" panose="02040603050506020204" pitchFamily="18" charset="0"/>
              </a:rPr>
              <a:t> </a:t>
            </a:r>
            <a:r>
              <a:rPr lang="en-US" dirty="0" err="1" smtClean="0">
                <a:latin typeface="UTM Avo" panose="02040603050506020204" pitchFamily="18" charset="0"/>
              </a:rPr>
              <a:t>tâm</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còn</a:t>
            </a:r>
            <a:r>
              <a:rPr lang="en-US" dirty="0" smtClean="0">
                <a:latin typeface="UTM Avo" panose="02040603050506020204" pitchFamily="18" charset="0"/>
              </a:rPr>
              <a:t> </a:t>
            </a:r>
            <a:r>
              <a:rPr lang="en-US" dirty="0" err="1" smtClean="0">
                <a:latin typeface="UTM Avo" panose="02040603050506020204" pitchFamily="18" charset="0"/>
              </a:rPr>
              <a:t>ai</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đâu</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nhoẻn</a:t>
            </a:r>
            <a:r>
              <a:rPr lang="en-US" dirty="0" smtClean="0">
                <a:latin typeface="UTM Avo" panose="02040603050506020204" pitchFamily="18" charset="0"/>
              </a:rPr>
              <a:t> </a:t>
            </a:r>
            <a:r>
              <a:rPr lang="en-US" dirty="0" err="1" smtClean="0">
                <a:latin typeface="UTM Avo" panose="02040603050506020204" pitchFamily="18" charset="0"/>
              </a:rPr>
              <a:t>miệng</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cảm</a:t>
            </a:r>
            <a:r>
              <a:rPr lang="en-US" dirty="0" smtClean="0">
                <a:latin typeface="UTM Avo" panose="02040603050506020204" pitchFamily="18" charset="0"/>
              </a:rPr>
              <a:t> </a:t>
            </a:r>
            <a:r>
              <a:rPr lang="en-US" dirty="0" err="1" smtClean="0">
                <a:latin typeface="UTM Avo" panose="02040603050506020204" pitchFamily="18" charset="0"/>
              </a:rPr>
              <a:t>ơn</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endParaRPr lang="en-US" dirty="0">
              <a:latin typeface="UTM Avo" panose="02040603050506020204" pitchFamily="18" charset="0"/>
            </a:endParaRPr>
          </a:p>
          <a:p>
            <a:pPr algn="r">
              <a:lnSpc>
                <a:spcPct val="150000"/>
              </a:lnSpc>
            </a:pPr>
            <a:r>
              <a:rPr lang="en-US" sz="1100" i="1" dirty="0" smtClean="0">
                <a:latin typeface="UTM Avo" panose="02040603050506020204" pitchFamily="18" charset="0"/>
              </a:rPr>
              <a:t>(</a:t>
            </a:r>
            <a:r>
              <a:rPr lang="en-US" sz="1100" i="1" dirty="0">
                <a:latin typeface="UTM Avo" panose="02040603050506020204" pitchFamily="18" charset="0"/>
              </a:rPr>
              <a:t>T</a:t>
            </a:r>
            <a:r>
              <a:rPr lang="en-US" sz="1100" i="1" dirty="0" smtClean="0">
                <a:latin typeface="UTM Avo" panose="02040603050506020204" pitchFamily="18" charset="0"/>
              </a:rPr>
              <a:t>heo 365 </a:t>
            </a:r>
            <a:r>
              <a:rPr lang="en-US" sz="1100" i="1" dirty="0" err="1" smtClean="0">
                <a:latin typeface="UTM Avo" panose="02040603050506020204" pitchFamily="18" charset="0"/>
              </a:rPr>
              <a:t>truyện</a:t>
            </a:r>
            <a:r>
              <a:rPr lang="en-US" sz="1100" i="1" dirty="0" smtClean="0">
                <a:latin typeface="UTM Avo" panose="02040603050506020204" pitchFamily="18" charset="0"/>
              </a:rPr>
              <a:t> </a:t>
            </a:r>
            <a:r>
              <a:rPr lang="en-US" sz="1100" i="1" dirty="0" err="1" smtClean="0">
                <a:latin typeface="UTM Avo" panose="02040603050506020204" pitchFamily="18" charset="0"/>
              </a:rPr>
              <a:t>kể</a:t>
            </a:r>
            <a:r>
              <a:rPr lang="en-US" sz="1100" i="1" dirty="0" smtClean="0">
                <a:latin typeface="UTM Avo" panose="02040603050506020204" pitchFamily="18" charset="0"/>
              </a:rPr>
              <a:t> </a:t>
            </a:r>
            <a:r>
              <a:rPr lang="en-US" sz="1100" i="1" dirty="0" err="1" smtClean="0">
                <a:latin typeface="UTM Avo" panose="02040603050506020204" pitchFamily="18" charset="0"/>
              </a:rPr>
              <a:t>hằng</a:t>
            </a:r>
            <a:r>
              <a:rPr lang="en-US" sz="1100" i="1" dirty="0" smtClean="0">
                <a:latin typeface="UTM Avo" panose="02040603050506020204" pitchFamily="18" charset="0"/>
              </a:rPr>
              <a:t> </a:t>
            </a:r>
            <a:r>
              <a:rPr lang="en-US" sz="1100" i="1" dirty="0" err="1" smtClean="0">
                <a:latin typeface="UTM Avo" panose="02040603050506020204" pitchFamily="18" charset="0"/>
              </a:rPr>
              <a:t>đêm</a:t>
            </a:r>
            <a:r>
              <a:rPr lang="en-US" sz="1100" i="1" dirty="0" smtClean="0">
                <a:latin typeface="UTM Avo" panose="02040603050506020204" pitchFamily="18" charset="0"/>
              </a:rPr>
              <a:t>)</a:t>
            </a:r>
          </a:p>
        </p:txBody>
      </p:sp>
    </p:spTree>
    <p:extLst>
      <p:ext uri="{BB962C8B-B14F-4D97-AF65-F5344CB8AC3E}">
        <p14:creationId xmlns:p14="http://schemas.microsoft.com/office/powerpoint/2010/main" val="1810012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xmlns=""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xmlns=""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Mùa</a:t>
            </a:r>
            <a:r>
              <a:rPr lang="en-US" dirty="0" smtClean="0">
                <a:latin typeface="UTM Avo" panose="02040603050506020204" pitchFamily="18" charset="0"/>
              </a:rPr>
              <a:t> </a:t>
            </a:r>
            <a:r>
              <a:rPr lang="en-US" dirty="0" err="1" smtClean="0">
                <a:latin typeface="UTM Avo" panose="02040603050506020204" pitchFamily="18" charset="0"/>
              </a:rPr>
              <a:t>xuân</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bừng</a:t>
            </a:r>
            <a:r>
              <a:rPr lang="en-US" dirty="0" smtClean="0">
                <a:latin typeface="UTM Avo" panose="02040603050506020204" pitchFamily="18" charset="0"/>
              </a:rPr>
              <a:t> </a:t>
            </a:r>
            <a:r>
              <a:rPr lang="en-US" dirty="0" err="1" smtClean="0">
                <a:latin typeface="UTM Avo" panose="02040603050506020204" pitchFamily="18" charset="0"/>
              </a:rPr>
              <a:t>tỉnh</a:t>
            </a:r>
            <a:r>
              <a:rPr lang="en-US" dirty="0" smtClean="0">
                <a:latin typeface="UTM Avo" panose="02040603050506020204" pitchFamily="18" charset="0"/>
              </a:rPr>
              <a:t> </a:t>
            </a:r>
            <a:r>
              <a:rPr lang="en-US" dirty="0" err="1" smtClean="0">
                <a:latin typeface="UTM Avo" panose="02040603050506020204" pitchFamily="18" charset="0"/>
              </a:rPr>
              <a:t>sau</a:t>
            </a:r>
            <a:r>
              <a:rPr lang="en-US" dirty="0" smtClean="0">
                <a:latin typeface="UTM Avo" panose="02040603050506020204" pitchFamily="18" charset="0"/>
              </a:rPr>
              <a:t> </a:t>
            </a:r>
            <a:r>
              <a:rPr lang="en-US" dirty="0" err="1" smtClean="0">
                <a:latin typeface="UTM Avo" panose="02040603050506020204" pitchFamily="18" charset="0"/>
              </a:rPr>
              <a:t>giấc</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đông</a:t>
            </a:r>
            <a:r>
              <a:rPr lang="en-US" dirty="0" smtClean="0">
                <a:latin typeface="UTM Avo" panose="02040603050506020204" pitchFamily="18" charset="0"/>
              </a:rPr>
              <a:t>. </a:t>
            </a:r>
            <a:r>
              <a:rPr lang="en-US" dirty="0" err="1" smtClean="0">
                <a:latin typeface="UTM Avo" panose="02040603050506020204" pitchFamily="18" charset="0"/>
              </a:rPr>
              <a:t>Từng</a:t>
            </a:r>
            <a:r>
              <a:rPr lang="en-US" dirty="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từ</a:t>
            </a:r>
            <a:r>
              <a:rPr lang="en-US" dirty="0" smtClean="0">
                <a:latin typeface="UTM Avo" panose="02040603050506020204" pitchFamily="18" charset="0"/>
              </a:rPr>
              <a:t> </a:t>
            </a:r>
            <a:r>
              <a:rPr lang="en-US" dirty="0" err="1" smtClean="0">
                <a:latin typeface="UTM Avo" panose="02040603050506020204" pitchFamily="18" charset="0"/>
              </a:rPr>
              <a:t>phương</a:t>
            </a:r>
            <a:r>
              <a:rPr lang="en-US" dirty="0" smtClean="0">
                <a:latin typeface="UTM Avo" panose="02040603050506020204" pitchFamily="18" charset="0"/>
              </a:rPr>
              <a:t> </a:t>
            </a:r>
            <a:r>
              <a:rPr lang="en-US" dirty="0" err="1" smtClean="0">
                <a:latin typeface="UTM Avo" panose="02040603050506020204" pitchFamily="18" charset="0"/>
              </a:rPr>
              <a:t>nam</a:t>
            </a:r>
            <a:r>
              <a:rPr lang="en-US" dirty="0" smtClean="0">
                <a:latin typeface="UTM Avo" panose="02040603050506020204" pitchFamily="18" charset="0"/>
              </a:rPr>
              <a:t> </a:t>
            </a:r>
            <a:r>
              <a:rPr lang="en-US" dirty="0" err="1" smtClean="0">
                <a:latin typeface="UTM Avo" panose="02040603050506020204" pitchFamily="18" charset="0"/>
              </a:rPr>
              <a:t>trở</a:t>
            </a:r>
            <a:r>
              <a:rPr lang="en-US" dirty="0" smtClean="0">
                <a:latin typeface="UTM Avo" panose="02040603050506020204" pitchFamily="18" charset="0"/>
              </a:rPr>
              <a:t> </a:t>
            </a:r>
            <a:r>
              <a:rPr lang="en-US" dirty="0" err="1" smtClean="0">
                <a:latin typeface="UTM Avo" panose="02040603050506020204" pitchFamily="18" charset="0"/>
              </a:rPr>
              <a:t>về</a:t>
            </a:r>
            <a:r>
              <a:rPr lang="en-US" dirty="0" smtClean="0">
                <a:latin typeface="UTM Avo" panose="02040603050506020204" pitchFamily="18" charset="0"/>
              </a:rPr>
              <a:t>. </a:t>
            </a:r>
            <a:r>
              <a:rPr lang="en-US" dirty="0" err="1" smtClean="0">
                <a:latin typeface="UTM Avo" panose="02040603050506020204" pitchFamily="18" charset="0"/>
              </a:rPr>
              <a:t>Trẻ</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dưới</a:t>
            </a:r>
            <a:r>
              <a:rPr lang="en-US" dirty="0" smtClean="0">
                <a:latin typeface="UTM Avo" panose="02040603050506020204" pitchFamily="18" charset="0"/>
              </a:rPr>
              <a:t> </a:t>
            </a:r>
            <a:r>
              <a:rPr lang="en-US" dirty="0" err="1" smtClean="0">
                <a:latin typeface="UTM Avo" panose="02040603050506020204" pitchFamily="18" charset="0"/>
              </a:rPr>
              <a:t>ánh</a:t>
            </a:r>
            <a:r>
              <a:rPr lang="en-US" dirty="0" smtClean="0">
                <a:latin typeface="UTM Avo" panose="02040603050506020204" pitchFamily="18" charset="0"/>
              </a:rPr>
              <a:t> </a:t>
            </a:r>
            <a:r>
              <a:rPr lang="en-US" dirty="0" err="1" smtClean="0">
                <a:latin typeface="UTM Avo" panose="02040603050506020204" pitchFamily="18" charset="0"/>
              </a:rPr>
              <a:t>mặt</a:t>
            </a:r>
            <a:r>
              <a:rPr lang="en-US" dirty="0" smtClean="0">
                <a:latin typeface="UTM Avo" panose="02040603050506020204" pitchFamily="18" charset="0"/>
              </a:rPr>
              <a:t> </a:t>
            </a:r>
            <a:r>
              <a:rPr lang="en-US" dirty="0" err="1" smtClean="0">
                <a:latin typeface="UTM Avo" panose="02040603050506020204" pitchFamily="18" charset="0"/>
              </a:rPr>
              <a:t>trời</a:t>
            </a:r>
            <a:r>
              <a:rPr lang="en-US" dirty="0" smtClean="0">
                <a:latin typeface="UTM Avo" panose="02040603050506020204" pitchFamily="18" charset="0"/>
              </a:rPr>
              <a:t> </a:t>
            </a:r>
            <a:r>
              <a:rPr lang="en-US" dirty="0" err="1" smtClean="0">
                <a:latin typeface="UTM Avo" panose="02040603050506020204" pitchFamily="18" charset="0"/>
              </a:rPr>
              <a:t>ấm</a:t>
            </a:r>
            <a:r>
              <a:rPr lang="en-US" dirty="0" smtClean="0">
                <a:latin typeface="UTM Avo" panose="02040603050506020204" pitchFamily="18" charset="0"/>
              </a:rPr>
              <a:t> </a:t>
            </a:r>
            <a:r>
              <a:rPr lang="en-US" dirty="0" err="1" smtClean="0">
                <a:latin typeface="UTM Avo" panose="02040603050506020204" pitchFamily="18" charset="0"/>
              </a:rPr>
              <a:t>áp</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hôm</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sửa</a:t>
            </a:r>
            <a:r>
              <a:rPr lang="en-US" dirty="0" smtClean="0">
                <a:latin typeface="UTM Avo" panose="02040603050506020204" pitchFamily="18" charset="0"/>
              </a:rPr>
              <a:t> </a:t>
            </a:r>
            <a:r>
              <a:rPr lang="en-US" dirty="0" err="1" smtClean="0">
                <a:latin typeface="UTM Avo" panose="02040603050506020204" pitchFamily="18" charset="0"/>
              </a:rPr>
              <a:t>soạn</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thì</a:t>
            </a:r>
            <a:r>
              <a:rPr lang="en-US" dirty="0" smtClean="0">
                <a:latin typeface="UTM Avo" panose="02040603050506020204" pitchFamily="18" charset="0"/>
              </a:rPr>
              <a:t> </a:t>
            </a:r>
            <a:r>
              <a:rPr lang="en-US" dirty="0" err="1" smtClean="0">
                <a:latin typeface="UTM Avo" panose="02040603050506020204" pitchFamily="18" charset="0"/>
              </a:rPr>
              <a:t>nghe</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thút</a:t>
            </a:r>
            <a:r>
              <a:rPr lang="en-US" dirty="0" smtClean="0">
                <a:latin typeface="UTM Avo" panose="02040603050506020204" pitchFamily="18" charset="0"/>
              </a:rPr>
              <a:t> </a:t>
            </a:r>
            <a:r>
              <a:rPr lang="en-US" dirty="0" err="1" smtClean="0">
                <a:latin typeface="UTM Avo" panose="02040603050506020204" pitchFamily="18" charset="0"/>
              </a:rPr>
              <a:t>thít</a:t>
            </a:r>
            <a:r>
              <a:rPr lang="en-US" dirty="0" smtClean="0">
                <a:latin typeface="UTM Avo" panose="02040603050506020204" pitchFamily="18" charset="0"/>
              </a:rPr>
              <a:t>. </a:t>
            </a:r>
            <a:r>
              <a:rPr lang="en-US" dirty="0" err="1" smtClean="0">
                <a:latin typeface="UTM Avo" panose="02040603050506020204" pitchFamily="18" charset="0"/>
              </a:rPr>
              <a:t>Lần</a:t>
            </a:r>
            <a:r>
              <a:rPr lang="en-US" dirty="0" smtClean="0">
                <a:latin typeface="UTM Avo" panose="02040603050506020204" pitchFamily="18" charset="0"/>
              </a:rPr>
              <a:t> </a:t>
            </a:r>
            <a:r>
              <a:rPr lang="en-US" dirty="0" err="1" smtClean="0">
                <a:latin typeface="UTM Avo" panose="02040603050506020204" pitchFamily="18" charset="0"/>
              </a:rPr>
              <a:t>theo</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cây</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hỏi</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ốm</a:t>
            </a:r>
            <a:r>
              <a:rPr lang="en-US" dirty="0" smtClean="0">
                <a:latin typeface="UTM Avo" panose="02040603050506020204" pitchFamily="18" charset="0"/>
              </a:rPr>
              <a:t> à?</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nấc</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ơi</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đứng</a:t>
            </a:r>
            <a:r>
              <a:rPr lang="en-US" dirty="0" smtClean="0">
                <a:latin typeface="UTM Avo" panose="02040603050506020204" pitchFamily="18" charset="0"/>
              </a:rPr>
              <a:t>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được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đây</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lặng</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phút</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bỗng</a:t>
            </a:r>
            <a:r>
              <a:rPr lang="en-US" dirty="0" smtClean="0">
                <a:latin typeface="UTM Avo" panose="02040603050506020204" pitchFamily="18" charset="0"/>
              </a:rPr>
              <a:t> reo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Đừng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giúp</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p:txBody>
      </p:sp>
      <p:pic>
        <p:nvPicPr>
          <p:cNvPr id="7" name="Picture 6">
            <a:extLst>
              <a:ext uri="{FF2B5EF4-FFF2-40B4-BE49-F238E27FC236}">
                <a16:creationId xmlns:a16="http://schemas.microsoft.com/office/drawing/2014/main" xmlns=""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9" y="1015710"/>
            <a:ext cx="304770" cy="288000"/>
          </a:xfrm>
          <a:prstGeom prst="rect">
            <a:avLst/>
          </a:prstGeom>
        </p:spPr>
      </p:pic>
      <p:pic>
        <p:nvPicPr>
          <p:cNvPr id="8" name="Picture 7">
            <a:extLst>
              <a:ext uri="{FF2B5EF4-FFF2-40B4-BE49-F238E27FC236}">
                <a16:creationId xmlns:a16="http://schemas.microsoft.com/office/drawing/2014/main" xmlns=""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0992" y="1986892"/>
            <a:ext cx="288000" cy="288000"/>
          </a:xfrm>
          <a:prstGeom prst="rect">
            <a:avLst/>
          </a:prstGeom>
        </p:spPr>
      </p:pic>
    </p:spTree>
    <p:extLst>
      <p:ext uri="{BB962C8B-B14F-4D97-AF65-F5344CB8AC3E}">
        <p14:creationId xmlns:p14="http://schemas.microsoft.com/office/powerpoint/2010/main" val="6031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xmlns=""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xmlns=""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kêu</a:t>
            </a:r>
            <a:r>
              <a:rPr lang="en-US" dirty="0" smtClean="0">
                <a:latin typeface="UTM Avo" panose="02040603050506020204" pitchFamily="18" charset="0"/>
              </a:rPr>
              <a:t> </a:t>
            </a:r>
            <a:r>
              <a:rPr lang="en-US" dirty="0" err="1" smtClean="0">
                <a:latin typeface="UTM Avo" panose="02040603050506020204" pitchFamily="18" charset="0"/>
              </a:rPr>
              <a:t>gọi</a:t>
            </a:r>
            <a:r>
              <a:rPr lang="en-US" dirty="0" smtClean="0">
                <a:latin typeface="UTM Avo" panose="02040603050506020204" pitchFamily="18" charset="0"/>
              </a:rPr>
              <a:t> </a:t>
            </a:r>
            <a:r>
              <a:rPr lang="en-US" dirty="0" err="1" smtClean="0">
                <a:latin typeface="UTM Avo" panose="02040603050506020204" pitchFamily="18" charset="0"/>
              </a:rPr>
              <a:t>thêm</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mình</a:t>
            </a:r>
            <a:r>
              <a:rPr lang="en-US" dirty="0" smtClean="0">
                <a:latin typeface="UTM Avo" panose="02040603050506020204" pitchFamily="18" charset="0"/>
              </a:rPr>
              <a:t>. </a:t>
            </a:r>
            <a:r>
              <a:rPr lang="en-US" dirty="0" err="1" smtClean="0">
                <a:latin typeface="UTM Avo" panose="02040603050506020204" pitchFamily="18" charset="0"/>
              </a:rPr>
              <a:t>Suốt</a:t>
            </a:r>
            <a:r>
              <a:rPr lang="en-US" dirty="0" smtClean="0">
                <a:latin typeface="UTM Avo" panose="02040603050506020204" pitchFamily="18" charset="0"/>
              </a:rPr>
              <a:t> </a:t>
            </a:r>
            <a:r>
              <a:rPr lang="en-US" dirty="0" err="1" smtClean="0">
                <a:latin typeface="UTM Avo" panose="02040603050506020204" pitchFamily="18" charset="0"/>
              </a:rPr>
              <a:t>đêm</a:t>
            </a:r>
            <a:r>
              <a:rPr lang="en-US" dirty="0" smtClean="0">
                <a:latin typeface="UTM Avo" panose="02040603050506020204" pitchFamily="18" charset="0"/>
              </a:rPr>
              <a:t>, </a:t>
            </a:r>
            <a:r>
              <a:rPr lang="en-US" dirty="0" err="1" smtClean="0">
                <a:latin typeface="UTM Avo" panose="02040603050506020204" pitchFamily="18" charset="0"/>
              </a:rPr>
              <a:t>cả</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ra</a:t>
            </a:r>
            <a:r>
              <a:rPr lang="en-US" dirty="0" smtClean="0">
                <a:latin typeface="UTM Avo" panose="02040603050506020204" pitchFamily="18" charset="0"/>
              </a:rPr>
              <a:t> </a:t>
            </a:r>
            <a:r>
              <a:rPr lang="en-US" dirty="0" err="1" smtClean="0">
                <a:latin typeface="UTM Avo" panose="02040603050506020204" pitchFamily="18" charset="0"/>
              </a:rPr>
              <a:t>sức</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 </a:t>
            </a:r>
            <a:r>
              <a:rPr lang="en-US" dirty="0" err="1" smtClean="0">
                <a:latin typeface="UTM Avo" panose="02040603050506020204" pitchFamily="18" charset="0"/>
              </a:rPr>
              <a:t>tết</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dòng</a:t>
            </a:r>
            <a:r>
              <a:rPr lang="en-US" dirty="0" smtClean="0">
                <a:latin typeface="UTM Avo" panose="02040603050506020204" pitchFamily="18" charset="0"/>
              </a:rPr>
              <a:t> </a:t>
            </a:r>
            <a:r>
              <a:rPr lang="en-US" dirty="0" err="1" smtClean="0">
                <a:latin typeface="UTM Avo" panose="02040603050506020204" pitchFamily="18" charset="0"/>
              </a:rPr>
              <a:t>chữ</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dẫm</a:t>
            </a: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đặt</a:t>
            </a:r>
            <a:r>
              <a:rPr lang="en-US" dirty="0" smtClean="0">
                <a:latin typeface="UTM Avo" panose="02040603050506020204" pitchFamily="18" charset="0"/>
              </a:rPr>
              <a:t> </a:t>
            </a:r>
            <a:r>
              <a:rPr lang="en-US" dirty="0" err="1" smtClean="0">
                <a:latin typeface="UTM Avo" panose="02040603050506020204" pitchFamily="18" charset="0"/>
              </a:rPr>
              <a:t>bên</a:t>
            </a:r>
            <a:r>
              <a:rPr lang="en-US" dirty="0" smtClean="0">
                <a:latin typeface="UTM Avo" panose="02040603050506020204" pitchFamily="18" charset="0"/>
              </a:rPr>
              <a:t> </a:t>
            </a:r>
            <a:r>
              <a:rPr lang="en-US" dirty="0" err="1" smtClean="0">
                <a:latin typeface="UTM Avo" panose="02040603050506020204" pitchFamily="18" charset="0"/>
              </a:rPr>
              <a:t>cạnh</a:t>
            </a:r>
            <a:r>
              <a:rPr lang="en-US" dirty="0" smtClean="0">
                <a:latin typeface="UTM Avo" panose="02040603050506020204" pitchFamily="18" charset="0"/>
              </a:rPr>
              <a:t> </a:t>
            </a:r>
            <a:r>
              <a:rPr lang="en-US" dirty="0" err="1" smtClean="0">
                <a:latin typeface="UTM Avo" panose="02040603050506020204" pitchFamily="18" charset="0"/>
              </a:rPr>
              <a:t>bãi</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Xong</a:t>
            </a:r>
            <a:r>
              <a:rPr lang="en-US" dirty="0" smtClean="0">
                <a:latin typeface="UTM Avo" panose="02040603050506020204" pitchFamily="18" charset="0"/>
              </a:rPr>
              <a:t> </a:t>
            </a:r>
            <a:r>
              <a:rPr lang="en-US" dirty="0" err="1" smtClean="0">
                <a:latin typeface="UTM Avo" panose="02040603050506020204" pitchFamily="18" charset="0"/>
              </a:rPr>
              <a:t>việc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tươi</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bảo</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Từ</a:t>
            </a:r>
            <a:r>
              <a:rPr lang="en-US" dirty="0" smtClean="0">
                <a:latin typeface="UTM Avo" panose="02040603050506020204" pitchFamily="18" charset="0"/>
              </a:rPr>
              <a:t> nay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yên</a:t>
            </a:r>
            <a:r>
              <a:rPr lang="en-US" dirty="0" smtClean="0">
                <a:latin typeface="UTM Avo" panose="02040603050506020204" pitchFamily="18" charset="0"/>
              </a:rPr>
              <a:t> </a:t>
            </a:r>
            <a:r>
              <a:rPr lang="en-US" dirty="0" err="1" smtClean="0">
                <a:latin typeface="UTM Avo" panose="02040603050506020204" pitchFamily="18" charset="0"/>
              </a:rPr>
              <a:t>tâm</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còn</a:t>
            </a:r>
            <a:r>
              <a:rPr lang="en-US" dirty="0" smtClean="0">
                <a:latin typeface="UTM Avo" panose="02040603050506020204" pitchFamily="18" charset="0"/>
              </a:rPr>
              <a:t> </a:t>
            </a:r>
            <a:r>
              <a:rPr lang="en-US" dirty="0" err="1" smtClean="0">
                <a:latin typeface="UTM Avo" panose="02040603050506020204" pitchFamily="18" charset="0"/>
              </a:rPr>
              <a:t>ai</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đâu</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nhoẻn</a:t>
            </a:r>
            <a:r>
              <a:rPr lang="en-US" dirty="0" smtClean="0">
                <a:latin typeface="UTM Avo" panose="02040603050506020204" pitchFamily="18" charset="0"/>
              </a:rPr>
              <a:t> </a:t>
            </a:r>
            <a:r>
              <a:rPr lang="en-US" dirty="0" err="1" smtClean="0">
                <a:latin typeface="UTM Avo" panose="02040603050506020204" pitchFamily="18" charset="0"/>
              </a:rPr>
              <a:t>miệng</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cảm</a:t>
            </a:r>
            <a:r>
              <a:rPr lang="en-US" dirty="0" smtClean="0">
                <a:latin typeface="UTM Avo" panose="02040603050506020204" pitchFamily="18" charset="0"/>
              </a:rPr>
              <a:t> </a:t>
            </a:r>
            <a:r>
              <a:rPr lang="en-US" dirty="0" err="1" smtClean="0">
                <a:latin typeface="UTM Avo" panose="02040603050506020204" pitchFamily="18" charset="0"/>
              </a:rPr>
              <a:t>ơn</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endParaRPr lang="en-US" dirty="0">
              <a:latin typeface="UTM Avo" panose="02040603050506020204" pitchFamily="18" charset="0"/>
            </a:endParaRPr>
          </a:p>
          <a:p>
            <a:pPr algn="r">
              <a:lnSpc>
                <a:spcPct val="150000"/>
              </a:lnSpc>
            </a:pPr>
            <a:r>
              <a:rPr lang="en-US" sz="1100" i="1" dirty="0" smtClean="0">
                <a:latin typeface="UTM Avo" panose="02040603050506020204" pitchFamily="18" charset="0"/>
              </a:rPr>
              <a:t>(</a:t>
            </a:r>
            <a:r>
              <a:rPr lang="en-US" sz="1100" i="1" dirty="0">
                <a:latin typeface="UTM Avo" panose="02040603050506020204" pitchFamily="18" charset="0"/>
              </a:rPr>
              <a:t>T</a:t>
            </a:r>
            <a:r>
              <a:rPr lang="en-US" sz="1100" i="1" dirty="0" smtClean="0">
                <a:latin typeface="UTM Avo" panose="02040603050506020204" pitchFamily="18" charset="0"/>
              </a:rPr>
              <a:t>heo 365 </a:t>
            </a:r>
            <a:r>
              <a:rPr lang="en-US" sz="1100" i="1" dirty="0" err="1" smtClean="0">
                <a:latin typeface="UTM Avo" panose="02040603050506020204" pitchFamily="18" charset="0"/>
              </a:rPr>
              <a:t>truyện</a:t>
            </a:r>
            <a:r>
              <a:rPr lang="en-US" sz="1100" i="1" dirty="0" smtClean="0">
                <a:latin typeface="UTM Avo" panose="02040603050506020204" pitchFamily="18" charset="0"/>
              </a:rPr>
              <a:t> </a:t>
            </a:r>
            <a:r>
              <a:rPr lang="en-US" sz="1100" i="1" dirty="0" err="1" smtClean="0">
                <a:latin typeface="UTM Avo" panose="02040603050506020204" pitchFamily="18" charset="0"/>
              </a:rPr>
              <a:t>kể</a:t>
            </a:r>
            <a:r>
              <a:rPr lang="en-US" sz="1100" i="1" dirty="0" smtClean="0">
                <a:latin typeface="UTM Avo" panose="02040603050506020204" pitchFamily="18" charset="0"/>
              </a:rPr>
              <a:t> </a:t>
            </a:r>
            <a:r>
              <a:rPr lang="en-US" sz="1100" i="1" dirty="0" err="1" smtClean="0">
                <a:latin typeface="UTM Avo" panose="02040603050506020204" pitchFamily="18" charset="0"/>
              </a:rPr>
              <a:t>hằng</a:t>
            </a:r>
            <a:r>
              <a:rPr lang="en-US" sz="1100" i="1" dirty="0" smtClean="0">
                <a:latin typeface="UTM Avo" panose="02040603050506020204" pitchFamily="18" charset="0"/>
              </a:rPr>
              <a:t> </a:t>
            </a:r>
            <a:r>
              <a:rPr lang="en-US" sz="1100" i="1" dirty="0" err="1" smtClean="0">
                <a:latin typeface="UTM Avo" panose="02040603050506020204" pitchFamily="18" charset="0"/>
              </a:rPr>
              <a:t>đêm</a:t>
            </a:r>
            <a:r>
              <a:rPr lang="en-US" sz="1100" i="1" dirty="0" smtClean="0">
                <a:latin typeface="UTM Avo" panose="02040603050506020204" pitchFamily="18" charset="0"/>
              </a:rPr>
              <a:t>)</a:t>
            </a:r>
          </a:p>
        </p:txBody>
      </p:sp>
      <p:pic>
        <p:nvPicPr>
          <p:cNvPr id="7" name="Picture 6">
            <a:extLst>
              <a:ext uri="{FF2B5EF4-FFF2-40B4-BE49-F238E27FC236}">
                <a16:creationId xmlns:a16="http://schemas.microsoft.com/office/drawing/2014/main" xmlns="" id="{4A4E56CF-13A6-4CFC-BDFF-C89478191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81" y="1045755"/>
            <a:ext cx="288000" cy="288000"/>
          </a:xfrm>
          <a:prstGeom prst="rect">
            <a:avLst/>
          </a:prstGeom>
        </p:spPr>
      </p:pic>
    </p:spTree>
    <p:extLst>
      <p:ext uri="{BB962C8B-B14F-4D97-AF65-F5344CB8AC3E}">
        <p14:creationId xmlns:p14="http://schemas.microsoft.com/office/powerpoint/2010/main" val="16855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1924802" y="727214"/>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smtClean="0">
                <a:solidFill>
                  <a:schemeClr val="accent1">
                    <a:lumMod val="50000"/>
                  </a:schemeClr>
                </a:solidFill>
                <a:latin typeface="UTM Avo" panose="02040603050506020204" pitchFamily="18" charset="0"/>
              </a:rPr>
              <a:t>khó</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phát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1598667" y="1314054"/>
            <a:ext cx="2580041" cy="575992"/>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smtClean="0">
                <a:latin typeface="UTM Avo" panose="02040603050506020204" pitchFamily="18" charset="0"/>
              </a:rPr>
              <a:t>    </a:t>
            </a:r>
            <a:r>
              <a:rPr lang="en-US" sz="2400" dirty="0" err="1" smtClean="0">
                <a:latin typeface="UTM Avo" panose="02040603050506020204" pitchFamily="18" charset="0"/>
              </a:rPr>
              <a:t>bừng</a:t>
            </a:r>
            <a:r>
              <a:rPr lang="en-US" sz="2400" dirty="0" smtClean="0">
                <a:latin typeface="UTM Avo" panose="02040603050506020204" pitchFamily="18" charset="0"/>
              </a:rPr>
              <a:t> </a:t>
            </a:r>
            <a:r>
              <a:rPr lang="en-US" sz="2400" dirty="0" err="1" smtClean="0">
                <a:latin typeface="UTM Avo" panose="02040603050506020204" pitchFamily="18" charset="0"/>
              </a:rPr>
              <a:t>tỉnh</a:t>
            </a:r>
            <a:endParaRPr lang="vi-VN" sz="2400" dirty="0"/>
          </a:p>
        </p:txBody>
      </p:sp>
      <p:sp>
        <p:nvSpPr>
          <p:cNvPr id="4" name="Rectangle 3">
            <a:extLst>
              <a:ext uri="{FF2B5EF4-FFF2-40B4-BE49-F238E27FC236}">
                <a16:creationId xmlns:a16="http://schemas.microsoft.com/office/drawing/2014/main" xmlns="" id="{89984686-D9C8-1541-B1BE-DF75E6CE61B6}"/>
              </a:ext>
            </a:extLst>
          </p:cNvPr>
          <p:cNvSpPr/>
          <p:nvPr/>
        </p:nvSpPr>
        <p:spPr>
          <a:xfrm>
            <a:off x="1598667" y="1902498"/>
            <a:ext cx="2471888"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giấc</a:t>
            </a:r>
            <a:r>
              <a:rPr lang="en-US" sz="2400" dirty="0" smtClean="0">
                <a:latin typeface="UTM Avo" panose="02040603050506020204" pitchFamily="18" charset="0"/>
              </a:rPr>
              <a:t> </a:t>
            </a:r>
            <a:r>
              <a:rPr lang="en-US" sz="2400" dirty="0" err="1" smtClean="0">
                <a:latin typeface="UTM Avo" panose="02040603050506020204" pitchFamily="18" charset="0"/>
              </a:rPr>
              <a:t>ngủ</a:t>
            </a:r>
            <a:endParaRPr lang="vi-VN" sz="2400" dirty="0"/>
          </a:p>
        </p:txBody>
      </p:sp>
      <p:sp>
        <p:nvSpPr>
          <p:cNvPr id="5" name="Rectangle 4">
            <a:extLst>
              <a:ext uri="{FF2B5EF4-FFF2-40B4-BE49-F238E27FC236}">
                <a16:creationId xmlns:a16="http://schemas.microsoft.com/office/drawing/2014/main" xmlns="" id="{050DC3C9-D8FE-8343-84BC-BA7E05AFEB0D}"/>
              </a:ext>
            </a:extLst>
          </p:cNvPr>
          <p:cNvSpPr/>
          <p:nvPr/>
        </p:nvSpPr>
        <p:spPr>
          <a:xfrm>
            <a:off x="1598667" y="2471659"/>
            <a:ext cx="2186751"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sửa</a:t>
            </a:r>
            <a:r>
              <a:rPr lang="en-US" sz="2400" dirty="0" smtClean="0">
                <a:latin typeface="UTM Avo" panose="02040603050506020204" pitchFamily="18" charset="0"/>
              </a:rPr>
              <a:t> </a:t>
            </a:r>
            <a:r>
              <a:rPr lang="en-US" sz="2400" dirty="0" err="1" smtClean="0">
                <a:latin typeface="UTM Avo" panose="02040603050506020204" pitchFamily="18" charset="0"/>
              </a:rPr>
              <a:t>soạn</a:t>
            </a:r>
            <a:endParaRPr lang="vi-VN" sz="2400" dirty="0"/>
          </a:p>
        </p:txBody>
      </p:sp>
      <p:sp>
        <p:nvSpPr>
          <p:cNvPr id="6" name="Oval 5">
            <a:extLst>
              <a:ext uri="{FF2B5EF4-FFF2-40B4-BE49-F238E27FC236}">
                <a16:creationId xmlns:a16="http://schemas.microsoft.com/office/drawing/2014/main" xmlns="" id="{E1DFA7C5-42F0-644F-A449-37BAD5B856D4}"/>
              </a:ext>
            </a:extLst>
          </p:cNvPr>
          <p:cNvSpPr/>
          <p:nvPr/>
        </p:nvSpPr>
        <p:spPr>
          <a:xfrm>
            <a:off x="1768343"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xmlns="" id="{F72DEC70-6CE3-A84E-B133-9B8831666FB9}"/>
              </a:ext>
            </a:extLst>
          </p:cNvPr>
          <p:cNvSpPr/>
          <p:nvPr/>
        </p:nvSpPr>
        <p:spPr>
          <a:xfrm>
            <a:off x="1768343"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xmlns="" id="{48FA0106-3394-A74C-9895-B3A17E410635}"/>
              </a:ext>
            </a:extLst>
          </p:cNvPr>
          <p:cNvSpPr/>
          <p:nvPr/>
        </p:nvSpPr>
        <p:spPr>
          <a:xfrm>
            <a:off x="1768344" y="271535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050DC3C9-D8FE-8343-84BC-BA7E05AFEB0D}"/>
              </a:ext>
            </a:extLst>
          </p:cNvPr>
          <p:cNvSpPr/>
          <p:nvPr/>
        </p:nvSpPr>
        <p:spPr>
          <a:xfrm>
            <a:off x="1598666" y="3040819"/>
            <a:ext cx="3415785"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nhoẻn</a:t>
            </a:r>
            <a:r>
              <a:rPr lang="en-US" sz="2400" dirty="0" smtClean="0">
                <a:latin typeface="UTM Avo" panose="02040603050506020204" pitchFamily="18" charset="0"/>
              </a:rPr>
              <a:t> </a:t>
            </a:r>
            <a:r>
              <a:rPr lang="en-US" sz="2400" dirty="0" err="1" smtClean="0">
                <a:latin typeface="UTM Avo" panose="02040603050506020204" pitchFamily="18" charset="0"/>
              </a:rPr>
              <a:t>miệng</a:t>
            </a:r>
            <a:r>
              <a:rPr lang="en-US" sz="2400" dirty="0" smtClean="0">
                <a:latin typeface="UTM Avo" panose="02040603050506020204" pitchFamily="18" charset="0"/>
              </a:rPr>
              <a:t> </a:t>
            </a:r>
            <a:r>
              <a:rPr lang="en-US" sz="2400" dirty="0" err="1" smtClean="0">
                <a:latin typeface="UTM Avo" panose="02040603050506020204" pitchFamily="18" charset="0"/>
              </a:rPr>
              <a:t>cười</a:t>
            </a:r>
            <a:endParaRPr lang="vi-VN" sz="2400" dirty="0"/>
          </a:p>
        </p:txBody>
      </p:sp>
      <p:sp>
        <p:nvSpPr>
          <p:cNvPr id="11" name="Oval 10">
            <a:extLst>
              <a:ext uri="{FF2B5EF4-FFF2-40B4-BE49-F238E27FC236}">
                <a16:creationId xmlns:a16="http://schemas.microsoft.com/office/drawing/2014/main" xmlns="" id="{F72DEC70-6CE3-A84E-B133-9B8831666FB9}"/>
              </a:ext>
            </a:extLst>
          </p:cNvPr>
          <p:cNvSpPr/>
          <p:nvPr/>
        </p:nvSpPr>
        <p:spPr>
          <a:xfrm>
            <a:off x="1768343"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746084" y="793687"/>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405704"/>
            <a:ext cx="5996762" cy="495457"/>
            <a:chOff x="460224" y="1435196"/>
            <a:chExt cx="5996762" cy="495457"/>
          </a:xfrm>
        </p:grpSpPr>
        <p:sp>
          <p:nvSpPr>
            <p:cNvPr id="7" name="Rectangle 6">
              <a:extLst>
                <a:ext uri="{FF2B5EF4-FFF2-40B4-BE49-F238E27FC236}">
                  <a16:creationId xmlns:a16="http://schemas.microsoft.com/office/drawing/2014/main" xmlns="" id="{2A05FE84-F3FF-423B-ADA4-6F77209D652D}"/>
                </a:ext>
              </a:extLst>
            </p:cNvPr>
            <p:cNvSpPr/>
            <p:nvPr/>
          </p:nvSpPr>
          <p:spPr>
            <a:xfrm>
              <a:off x="460224" y="1435196"/>
              <a:ext cx="5996762"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smtClean="0">
                  <a:latin typeface="UTM Avo" panose="02040603050506020204" pitchFamily="18" charset="0"/>
                </a:rPr>
                <a:t>sửa</a:t>
              </a:r>
              <a:r>
                <a:rPr lang="en-US" sz="2000" dirty="0" smtClean="0">
                  <a:latin typeface="UTM Avo" panose="02040603050506020204" pitchFamily="18" charset="0"/>
                </a:rPr>
                <a:t> </a:t>
              </a:r>
              <a:r>
                <a:rPr lang="en-US" sz="2000" dirty="0" err="1" smtClean="0">
                  <a:latin typeface="UTM Avo" panose="02040603050506020204" pitchFamily="18" charset="0"/>
                </a:rPr>
                <a:t>soạn</a:t>
              </a:r>
              <a:endParaRPr lang="vi-VN" sz="2000" dirty="0"/>
            </a:p>
          </p:txBody>
        </p:sp>
        <p:sp>
          <p:nvSpPr>
            <p:cNvPr id="8" name="Oval 7">
              <a:extLst>
                <a:ext uri="{FF2B5EF4-FFF2-40B4-BE49-F238E27FC236}">
                  <a16:creationId xmlns:a16="http://schemas.microsoft.com/office/drawing/2014/main" xmlns=""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2" name="TextBox 11">
            <a:extLst>
              <a:ext uri="{FF2B5EF4-FFF2-40B4-BE49-F238E27FC236}">
                <a16:creationId xmlns:a16="http://schemas.microsoft.com/office/drawing/2014/main" xmlns="" id="{3BCDD889-B037-48BC-924C-9A4CE9368C89}"/>
              </a:ext>
            </a:extLst>
          </p:cNvPr>
          <p:cNvSpPr txBox="1"/>
          <p:nvPr/>
        </p:nvSpPr>
        <p:spPr>
          <a:xfrm>
            <a:off x="1941306" y="1405704"/>
            <a:ext cx="4515680" cy="1015663"/>
          </a:xfrm>
          <a:prstGeom prst="rect">
            <a:avLst/>
          </a:prstGeom>
          <a:noFill/>
        </p:spPr>
        <p:txBody>
          <a:bodyPr wrap="square" rtlCol="0">
            <a:spAutoFit/>
          </a:bodyPr>
          <a:lstStyle/>
          <a:p>
            <a:pPr>
              <a:lnSpc>
                <a:spcPct val="150000"/>
              </a:lnSpc>
            </a:pP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chuẩn</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bị</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sắp</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đặt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các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thứ</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để</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làm</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việc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gì</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đó</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grpSp>
        <p:nvGrpSpPr>
          <p:cNvPr id="18" name="Group 17"/>
          <p:cNvGrpSpPr/>
          <p:nvPr/>
        </p:nvGrpSpPr>
        <p:grpSpPr>
          <a:xfrm>
            <a:off x="460224" y="2321627"/>
            <a:ext cx="1571463" cy="495457"/>
            <a:chOff x="460224" y="1435196"/>
            <a:chExt cx="1571463" cy="495457"/>
          </a:xfrm>
        </p:grpSpPr>
        <p:sp>
          <p:nvSpPr>
            <p:cNvPr id="19" name="Rectangle 18">
              <a:extLst>
                <a:ext uri="{FF2B5EF4-FFF2-40B4-BE49-F238E27FC236}">
                  <a16:creationId xmlns:a16="http://schemas.microsoft.com/office/drawing/2014/main" xmlns="" id="{2A05FE84-F3FF-423B-ADA4-6F77209D652D}"/>
                </a:ext>
              </a:extLst>
            </p:cNvPr>
            <p:cNvSpPr/>
            <p:nvPr/>
          </p:nvSpPr>
          <p:spPr>
            <a:xfrm>
              <a:off x="460224" y="1435196"/>
              <a:ext cx="1571463"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smtClean="0">
                  <a:latin typeface="UTM Avo" panose="02040603050506020204" pitchFamily="18" charset="0"/>
                </a:rPr>
                <a:t>thút</a:t>
              </a:r>
              <a:r>
                <a:rPr lang="en-US" sz="2000" dirty="0" smtClean="0">
                  <a:latin typeface="UTM Avo" panose="02040603050506020204" pitchFamily="18" charset="0"/>
                </a:rPr>
                <a:t> </a:t>
              </a:r>
              <a:r>
                <a:rPr lang="en-US" sz="2000" dirty="0" err="1" smtClean="0">
                  <a:latin typeface="UTM Avo" panose="02040603050506020204" pitchFamily="18" charset="0"/>
                </a:rPr>
                <a:t>thít</a:t>
              </a:r>
              <a:endParaRPr lang="vi-VN" sz="2000" dirty="0"/>
            </a:p>
          </p:txBody>
        </p:sp>
        <p:sp>
          <p:nvSpPr>
            <p:cNvPr id="20" name="Oval 19">
              <a:extLst>
                <a:ext uri="{FF2B5EF4-FFF2-40B4-BE49-F238E27FC236}">
                  <a16:creationId xmlns:a16="http://schemas.microsoft.com/office/drawing/2014/main" xmlns=""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TextBox 20">
            <a:extLst>
              <a:ext uri="{FF2B5EF4-FFF2-40B4-BE49-F238E27FC236}">
                <a16:creationId xmlns:a16="http://schemas.microsoft.com/office/drawing/2014/main" xmlns="" id="{3BCDD889-B037-48BC-924C-9A4CE9368C89}"/>
              </a:ext>
            </a:extLst>
          </p:cNvPr>
          <p:cNvSpPr txBox="1"/>
          <p:nvPr/>
        </p:nvSpPr>
        <p:spPr>
          <a:xfrm>
            <a:off x="1941306" y="2334597"/>
            <a:ext cx="4515680" cy="488660"/>
          </a:xfrm>
          <a:prstGeom prst="rect">
            <a:avLst/>
          </a:prstGeom>
          <a:noFill/>
        </p:spPr>
        <p:txBody>
          <a:bodyPr wrap="square" rtlCol="0">
            <a:spAutoFit/>
          </a:bodyPr>
          <a:lstStyle/>
          <a:p>
            <a:pPr>
              <a:lnSpc>
                <a:spcPct val="150000"/>
              </a:lnSpc>
            </a:pP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tiếng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khóc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nhỏ</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và</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ngắt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quãng</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2613995" y="591234"/>
            <a:ext cx="1763132" cy="646331"/>
          </a:xfrm>
          <a:prstGeom prst="rect">
            <a:avLst/>
          </a:prstGeom>
          <a:noFill/>
        </p:spPr>
        <p:txBody>
          <a:bodyPr wrap="square" rtlCol="0">
            <a:spAutoFit/>
          </a:bodyPr>
          <a:lstStyle/>
          <a:p>
            <a:pPr>
              <a:lnSpc>
                <a:spcPct val="150000"/>
              </a:lnSpc>
            </a:pPr>
            <a:r>
              <a:rPr lang="en-US" sz="2400" b="1" dirty="0" err="1" smtClean="0">
                <a:solidFill>
                  <a:schemeClr val="accent1">
                    <a:lumMod val="50000"/>
                  </a:schemeClr>
                </a:solidFill>
                <a:latin typeface="UTM Avo" panose="02040603050506020204" pitchFamily="18" charset="0"/>
              </a:rPr>
              <a:t>Ngắt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nghỉ</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329873" y="1294388"/>
            <a:ext cx="6178651" cy="1200329"/>
          </a:xfrm>
          <a:prstGeom prst="rect">
            <a:avLst/>
          </a:prstGeom>
        </p:spPr>
        <p:txBody>
          <a:bodyPr wrap="square">
            <a:spAutoFit/>
          </a:bodyPr>
          <a:lstStyle/>
          <a:p>
            <a:pPr algn="just">
              <a:lnSpc>
                <a:spcPct val="150000"/>
              </a:lnSpc>
            </a:pPr>
            <a:r>
              <a:rPr lang="en-US" sz="2400" dirty="0" smtClean="0">
                <a:latin typeface="UTM Avo" panose="02040603050506020204" pitchFamily="18" charset="0"/>
              </a:rPr>
              <a:t>     </a:t>
            </a:r>
            <a:r>
              <a:rPr lang="en-US" sz="2400" dirty="0" err="1" smtClean="0">
                <a:latin typeface="UTM Avo" panose="02040603050506020204" pitchFamily="18" charset="0"/>
              </a:rPr>
              <a:t>Một</a:t>
            </a:r>
            <a:r>
              <a:rPr lang="en-US" sz="2400" dirty="0" smtClean="0">
                <a:latin typeface="UTM Avo" panose="02040603050506020204" pitchFamily="18" charset="0"/>
              </a:rPr>
              <a:t> </a:t>
            </a:r>
            <a:r>
              <a:rPr lang="en-US" sz="2400" dirty="0" err="1">
                <a:latin typeface="UTM Avo" panose="02040603050506020204" pitchFamily="18" charset="0"/>
              </a:rPr>
              <a:t>hôm</a:t>
            </a:r>
            <a:r>
              <a:rPr lang="en-US" sz="2400" dirty="0">
                <a:latin typeface="UTM Avo" panose="02040603050506020204" pitchFamily="18" charset="0"/>
              </a:rPr>
              <a:t>, </a:t>
            </a:r>
            <a:r>
              <a:rPr lang="en-US" sz="2400" dirty="0" err="1">
                <a:latin typeface="UTM Avo" panose="02040603050506020204" pitchFamily="18" charset="0"/>
              </a:rPr>
              <a:t>chị</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nâu</a:t>
            </a:r>
            <a:r>
              <a:rPr lang="en-US" sz="2400" dirty="0">
                <a:latin typeface="UTM Avo" panose="02040603050506020204" pitchFamily="18" charset="0"/>
              </a:rPr>
              <a:t> </a:t>
            </a:r>
            <a:r>
              <a:rPr lang="en-US" sz="2400" dirty="0" err="1">
                <a:latin typeface="UTM Avo" panose="02040603050506020204" pitchFamily="18" charset="0"/>
              </a:rPr>
              <a:t>đang</a:t>
            </a:r>
            <a:r>
              <a:rPr lang="en-US"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ngủ</a:t>
            </a:r>
            <a:r>
              <a:rPr lang="en-US" sz="2400" dirty="0">
                <a:latin typeface="UTM Avo" panose="02040603050506020204" pitchFamily="18" charset="0"/>
              </a:rPr>
              <a:t> </a:t>
            </a:r>
            <a:r>
              <a:rPr lang="en-US" sz="2400" dirty="0" err="1">
                <a:latin typeface="UTM Avo" panose="02040603050506020204" pitchFamily="18" charset="0"/>
              </a:rPr>
              <a:t>thì</a:t>
            </a:r>
            <a:r>
              <a:rPr lang="en-US" sz="2400" dirty="0">
                <a:latin typeface="UTM Avo" panose="02040603050506020204" pitchFamily="18" charset="0"/>
              </a:rPr>
              <a:t> </a:t>
            </a:r>
            <a:r>
              <a:rPr lang="en-US" sz="2400" dirty="0" err="1">
                <a:latin typeface="UTM Avo" panose="02040603050506020204" pitchFamily="18" charset="0"/>
              </a:rPr>
              <a:t>nghe</a:t>
            </a:r>
            <a:r>
              <a:rPr lang="en-US" sz="2400" dirty="0">
                <a:latin typeface="UTM Avo" panose="02040603050506020204" pitchFamily="18" charset="0"/>
              </a:rPr>
              <a:t> </a:t>
            </a:r>
            <a:r>
              <a:rPr lang="en-US" sz="2400" dirty="0" err="1">
                <a:latin typeface="UTM Avo" panose="02040603050506020204" pitchFamily="18" charset="0"/>
              </a:rPr>
              <a:t>thấy</a:t>
            </a:r>
            <a:r>
              <a:rPr lang="en-US" sz="2400" dirty="0">
                <a:latin typeface="UTM Avo" panose="02040603050506020204" pitchFamily="18" charset="0"/>
              </a:rPr>
              <a:t> </a:t>
            </a:r>
            <a:r>
              <a:rPr lang="en-US" sz="2400" dirty="0" err="1">
                <a:latin typeface="UTM Avo" panose="02040603050506020204" pitchFamily="18" charset="0"/>
              </a:rPr>
              <a:t>tiếng</a:t>
            </a:r>
            <a:r>
              <a:rPr lang="en-US" sz="2400" dirty="0">
                <a:latin typeface="UTM Avo" panose="02040603050506020204" pitchFamily="18" charset="0"/>
              </a:rPr>
              <a:t> </a:t>
            </a:r>
            <a:r>
              <a:rPr lang="en-US" sz="2400" dirty="0" err="1">
                <a:latin typeface="UTM Avo" panose="02040603050506020204" pitchFamily="18" charset="0"/>
              </a:rPr>
              <a:t>khóc</a:t>
            </a:r>
            <a:r>
              <a:rPr lang="en-US" sz="2400" dirty="0">
                <a:latin typeface="UTM Avo" panose="02040603050506020204" pitchFamily="18" charset="0"/>
              </a:rPr>
              <a:t> </a:t>
            </a:r>
            <a:r>
              <a:rPr lang="en-US" sz="2400" dirty="0" err="1">
                <a:latin typeface="UTM Avo" panose="02040603050506020204" pitchFamily="18" charset="0"/>
              </a:rPr>
              <a:t>thút</a:t>
            </a:r>
            <a:r>
              <a:rPr lang="en-US" sz="2400" dirty="0">
                <a:latin typeface="UTM Avo" panose="02040603050506020204" pitchFamily="18" charset="0"/>
              </a:rPr>
              <a:t> </a:t>
            </a:r>
            <a:r>
              <a:rPr lang="en-US" sz="2400" dirty="0" err="1" smtClean="0">
                <a:latin typeface="UTM Avo" panose="02040603050506020204" pitchFamily="18" charset="0"/>
              </a:rPr>
              <a:t>thít</a:t>
            </a:r>
            <a:r>
              <a:rPr lang="en-US" sz="2400" dirty="0" smtClean="0">
                <a:latin typeface="UTM Avo" panose="02040603050506020204" pitchFamily="18" charset="0"/>
              </a:rPr>
              <a:t>.</a:t>
            </a:r>
            <a:endParaRPr lang="vi-VN" sz="2400" dirty="0"/>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cxnSp>
        <p:nvCxnSpPr>
          <p:cNvPr id="12" name="Straight Connector 11"/>
          <p:cNvCxnSpPr/>
          <p:nvPr/>
        </p:nvCxnSpPr>
        <p:spPr>
          <a:xfrm flipH="1">
            <a:off x="2113287" y="1455174"/>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52868" y="142613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89672"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78360"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04B2AE07-AE20-3040-9F7E-25ABBA398403}"/>
              </a:ext>
            </a:extLst>
          </p:cNvPr>
          <p:cNvSpPr/>
          <p:nvPr/>
        </p:nvSpPr>
        <p:spPr>
          <a:xfrm>
            <a:off x="329873" y="2655503"/>
            <a:ext cx="6178651" cy="1754326"/>
          </a:xfrm>
          <a:prstGeom prst="rect">
            <a:avLst/>
          </a:prstGeom>
        </p:spPr>
        <p:txBody>
          <a:bodyPr wrap="square">
            <a:spAutoFit/>
          </a:bodyPr>
          <a:lstStyle/>
          <a:p>
            <a:pPr algn="just">
              <a:lnSpc>
                <a:spcPct val="150000"/>
              </a:lnSpc>
            </a:pPr>
            <a:r>
              <a:rPr lang="en-US" sz="2400" dirty="0" smtClean="0">
                <a:latin typeface="UTM Avo" panose="02040603050506020204" pitchFamily="18" charset="0"/>
              </a:rPr>
              <a:t>     </a:t>
            </a:r>
            <a:r>
              <a:rPr lang="en-US" sz="2400" dirty="0" err="1" smtClean="0">
                <a:latin typeface="UTM Avo" panose="02040603050506020204" pitchFamily="18" charset="0"/>
              </a:rPr>
              <a:t>Suốt</a:t>
            </a:r>
            <a:r>
              <a:rPr lang="en-US" sz="2400" dirty="0" smtClean="0">
                <a:latin typeface="UTM Avo" panose="02040603050506020204" pitchFamily="18" charset="0"/>
              </a:rPr>
              <a:t> </a:t>
            </a:r>
            <a:r>
              <a:rPr lang="en-US" sz="2400" dirty="0" err="1">
                <a:latin typeface="UTM Avo" panose="02040603050506020204" pitchFamily="18" charset="0"/>
              </a:rPr>
              <a:t>đêm</a:t>
            </a:r>
            <a:r>
              <a:rPr lang="en-US" sz="2400" dirty="0">
                <a:latin typeface="UTM Avo" panose="02040603050506020204" pitchFamily="18" charset="0"/>
              </a:rPr>
              <a:t>, </a:t>
            </a:r>
            <a:r>
              <a:rPr lang="en-US" sz="2400" dirty="0" err="1">
                <a:latin typeface="UTM Avo" panose="02040603050506020204" pitchFamily="18" charset="0"/>
              </a:rPr>
              <a:t>cả</a:t>
            </a:r>
            <a:r>
              <a:rPr lang="en-US" sz="2400" dirty="0">
                <a:latin typeface="UTM Avo" panose="02040603050506020204" pitchFamily="18" charset="0"/>
              </a:rPr>
              <a:t> </a:t>
            </a:r>
            <a:r>
              <a:rPr lang="en-US" sz="2400" dirty="0" err="1">
                <a:latin typeface="UTM Avo" panose="02040603050506020204" pitchFamily="18" charset="0"/>
              </a:rPr>
              <a:t>đàn</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sức</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tìm</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khô</a:t>
            </a:r>
            <a:r>
              <a:rPr lang="en-US" sz="2400" dirty="0">
                <a:latin typeface="UTM Avo" panose="02040603050506020204" pitchFamily="18" charset="0"/>
              </a:rPr>
              <a:t> </a:t>
            </a:r>
            <a:r>
              <a:rPr lang="en-US" sz="2400" dirty="0" err="1">
                <a:latin typeface="UTM Avo" panose="02040603050506020204" pitchFamily="18" charset="0"/>
              </a:rPr>
              <a:t>tết</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dòng</a:t>
            </a:r>
            <a:r>
              <a:rPr lang="en-US" sz="2400" dirty="0">
                <a:latin typeface="UTM Avo" panose="02040603050506020204" pitchFamily="18" charset="0"/>
              </a:rPr>
              <a:t> </a:t>
            </a:r>
            <a:r>
              <a:rPr lang="en-US" sz="2400" dirty="0" err="1">
                <a:latin typeface="UTM Avo" panose="02040603050506020204" pitchFamily="18" charset="0"/>
              </a:rPr>
              <a:t>chữ</a:t>
            </a:r>
            <a:r>
              <a:rPr lang="en-US" sz="2400" dirty="0">
                <a:latin typeface="UTM Avo" panose="02040603050506020204" pitchFamily="18" charset="0"/>
              </a:rPr>
              <a:t> “</a:t>
            </a:r>
            <a:r>
              <a:rPr lang="en-US" sz="2400" dirty="0" err="1">
                <a:latin typeface="UTM Avo" panose="02040603050506020204" pitchFamily="18" charset="0"/>
              </a:rPr>
              <a:t>Không</a:t>
            </a:r>
            <a:r>
              <a:rPr lang="en-US" sz="2400" dirty="0">
                <a:latin typeface="UTM Avo" panose="02040603050506020204" pitchFamily="18" charset="0"/>
              </a:rPr>
              <a:t> </a:t>
            </a:r>
            <a:r>
              <a:rPr lang="en-US" sz="2400" dirty="0" err="1">
                <a:latin typeface="UTM Avo" panose="02040603050506020204" pitchFamily="18" charset="0"/>
              </a:rPr>
              <a:t>dẫm</a:t>
            </a:r>
            <a:r>
              <a:rPr lang="en-US" sz="2400" dirty="0">
                <a:latin typeface="UTM Avo" panose="02040603050506020204" pitchFamily="18" charset="0"/>
              </a:rPr>
              <a:t> </a:t>
            </a:r>
            <a:r>
              <a:rPr lang="en-US" sz="2400" dirty="0" err="1">
                <a:latin typeface="UTM Avo" panose="02040603050506020204" pitchFamily="18" charset="0"/>
              </a:rPr>
              <a:t>chân</a:t>
            </a:r>
            <a:r>
              <a:rPr lang="en-US" sz="2400" dirty="0">
                <a:latin typeface="UTM Avo" panose="02040603050506020204" pitchFamily="18" charset="0"/>
              </a:rPr>
              <a:t> </a:t>
            </a:r>
            <a:r>
              <a:rPr lang="en-US" sz="2400" dirty="0" err="1">
                <a:latin typeface="UTM Avo" panose="02040603050506020204" pitchFamily="18" charset="0"/>
              </a:rPr>
              <a:t>lên</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đặt</a:t>
            </a:r>
            <a:r>
              <a:rPr lang="en-US" sz="2400" dirty="0">
                <a:latin typeface="UTM Avo" panose="02040603050506020204" pitchFamily="18" charset="0"/>
              </a:rPr>
              <a:t> </a:t>
            </a:r>
            <a:r>
              <a:rPr lang="en-US" sz="2400" dirty="0" err="1">
                <a:latin typeface="UTM Avo" panose="02040603050506020204" pitchFamily="18" charset="0"/>
              </a:rPr>
              <a:t>bên</a:t>
            </a:r>
            <a:r>
              <a:rPr lang="en-US" sz="2400" dirty="0">
                <a:latin typeface="UTM Avo" panose="02040603050506020204" pitchFamily="18" charset="0"/>
              </a:rPr>
              <a:t> </a:t>
            </a:r>
            <a:r>
              <a:rPr lang="en-US" sz="2400" dirty="0" err="1">
                <a:latin typeface="UTM Avo" panose="02040603050506020204" pitchFamily="18" charset="0"/>
              </a:rPr>
              <a:t>cạnh</a:t>
            </a:r>
            <a:r>
              <a:rPr lang="en-US" sz="2400" dirty="0">
                <a:latin typeface="UTM Avo" panose="02040603050506020204" pitchFamily="18" charset="0"/>
              </a:rPr>
              <a:t> </a:t>
            </a:r>
            <a:r>
              <a:rPr lang="en-US" sz="2400" dirty="0" err="1">
                <a:latin typeface="UTM Avo" panose="02040603050506020204" pitchFamily="18" charset="0"/>
              </a:rPr>
              <a:t>bãi</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a:t>
            </a:r>
            <a:endParaRPr lang="vi-VN" sz="2400" dirty="0"/>
          </a:p>
        </p:txBody>
      </p:sp>
      <p:cxnSp>
        <p:nvCxnSpPr>
          <p:cNvPr id="21" name="Straight Connector 20"/>
          <p:cNvCxnSpPr/>
          <p:nvPr/>
        </p:nvCxnSpPr>
        <p:spPr>
          <a:xfrm flipH="1">
            <a:off x="2168943"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52868"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11929" y="3312976"/>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39764"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51076"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xmlns=""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tiếp</a:t>
            </a:r>
            <a:r>
              <a:rPr lang="en-US" sz="2000" dirty="0" smtClean="0">
                <a:latin typeface="UTM Avo" panose="02040603050506020204" pitchFamily="18" charset="0"/>
              </a:rPr>
              <a:t> </a:t>
            </a:r>
            <a:r>
              <a:rPr lang="en-US" sz="2000" dirty="0" err="1" smtClean="0">
                <a:latin typeface="UTM Avo" panose="02040603050506020204" pitchFamily="18" charset="0"/>
              </a:rPr>
              <a:t>câu</a:t>
            </a:r>
            <a:r>
              <a:rPr lang="en-US" sz="2000" dirty="0" smtClean="0">
                <a:latin typeface="UTM Avo" panose="02040603050506020204" pitchFamily="18" charset="0"/>
              </a:rPr>
              <a:t> </a:t>
            </a:r>
            <a:r>
              <a:rPr lang="en-US" sz="2000" dirty="0" err="1" smtClean="0">
                <a:latin typeface="UTM Avo" panose="02040603050506020204" pitchFamily="18" charset="0"/>
              </a:rPr>
              <a:t>tả</a:t>
            </a:r>
            <a:r>
              <a:rPr lang="en-US" sz="2000" dirty="0" smtClean="0">
                <a:latin typeface="UTM Avo" panose="02040603050506020204" pitchFamily="18" charset="0"/>
              </a:rPr>
              <a:t> </a:t>
            </a:r>
            <a:r>
              <a:rPr lang="en-US" sz="2000" dirty="0" err="1" smtClean="0">
                <a:latin typeface="UTM Avo" panose="02040603050506020204" pitchFamily="18" charset="0"/>
              </a:rPr>
              <a:t>cảnh</a:t>
            </a:r>
            <a:r>
              <a:rPr lang="en-US" sz="2000" dirty="0" smtClean="0">
                <a:latin typeface="UTM Avo" panose="02040603050506020204" pitchFamily="18" charset="0"/>
              </a:rPr>
              <a:t> </a:t>
            </a:r>
            <a:r>
              <a:rPr lang="en-US" sz="2000" dirty="0" err="1" smtClean="0">
                <a:latin typeface="UTM Avo" panose="02040603050506020204" pitchFamily="18" charset="0"/>
              </a:rPr>
              <a:t>mùa</a:t>
            </a:r>
            <a:r>
              <a:rPr lang="en-US" sz="2000" dirty="0" smtClean="0">
                <a:latin typeface="UTM Avo" panose="02040603050506020204" pitchFamily="18" charset="0"/>
              </a:rPr>
              <a:t> </a:t>
            </a:r>
            <a:r>
              <a:rPr lang="en-US" sz="2000" dirty="0" err="1" smtClean="0">
                <a:latin typeface="UTM Avo" panose="02040603050506020204" pitchFamily="18" charset="0"/>
              </a:rPr>
              <a:t>xuân</a:t>
            </a:r>
            <a:r>
              <a:rPr lang="en-US" sz="2000" dirty="0" smtClean="0">
                <a:latin typeface="UTM Avo" panose="02040603050506020204" pitchFamily="18" charset="0"/>
              </a:rPr>
              <a:t> </a:t>
            </a:r>
            <a:r>
              <a:rPr lang="en-US" sz="2000" dirty="0" err="1" smtClean="0">
                <a:latin typeface="UTM Avo" panose="02040603050506020204" pitchFamily="18" charset="0"/>
              </a:rPr>
              <a:t>trong</a:t>
            </a:r>
            <a:r>
              <a:rPr lang="en-US" sz="2000" dirty="0" smtClean="0">
                <a:latin typeface="UTM Avo" panose="02040603050506020204" pitchFamily="18" charset="0"/>
              </a:rPr>
              <a:t> </a:t>
            </a:r>
            <a:r>
              <a:rPr lang="en-US" sz="2000" dirty="0" err="1" smtClean="0">
                <a:latin typeface="UTM Avo" panose="02040603050506020204" pitchFamily="18" charset="0"/>
              </a:rPr>
              <a:t>công</a:t>
            </a:r>
            <a:r>
              <a:rPr lang="en-US" sz="2000" dirty="0" smtClean="0">
                <a:latin typeface="UTM Avo" panose="02040603050506020204" pitchFamily="18" charset="0"/>
              </a:rPr>
              <a:t> </a:t>
            </a:r>
            <a:r>
              <a:rPr lang="en-US" sz="2000" dirty="0" err="1" smtClean="0">
                <a:latin typeface="UTM Avo" panose="02040603050506020204" pitchFamily="18" charset="0"/>
              </a:rPr>
              <a:t>viên</a:t>
            </a:r>
            <a:endParaRPr lang="vi-VN" sz="2000" dirty="0">
              <a:latin typeface="UTM Avo" panose="02040603050506020204" pitchFamily="18" charset="0"/>
            </a:endParaRPr>
          </a:p>
        </p:txBody>
      </p:sp>
      <p:sp>
        <p:nvSpPr>
          <p:cNvPr id="14" name="Rectangle 13">
            <a:extLst>
              <a:ext uri="{FF2B5EF4-FFF2-40B4-BE49-F238E27FC236}">
                <a16:creationId xmlns:a16="http://schemas.microsoft.com/office/drawing/2014/main" xmlns="" id="{2A05FE84-F3FF-423B-ADA4-6F77209D652D}"/>
              </a:ext>
            </a:extLst>
          </p:cNvPr>
          <p:cNvSpPr/>
          <p:nvPr/>
        </p:nvSpPr>
        <p:spPr>
          <a:xfrm>
            <a:off x="578211" y="2102127"/>
            <a:ext cx="5996762"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a)</a:t>
            </a:r>
            <a:r>
              <a:rPr lang="vi-VN"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a:t>
            </a:r>
            <a:endParaRPr lang="vi-VN" sz="2000" dirty="0"/>
          </a:p>
        </p:txBody>
      </p:sp>
      <p:sp>
        <p:nvSpPr>
          <p:cNvPr id="19" name="TextBox 18">
            <a:extLst>
              <a:ext uri="{FF2B5EF4-FFF2-40B4-BE49-F238E27FC236}">
                <a16:creationId xmlns:a16="http://schemas.microsoft.com/office/drawing/2014/main" xmlns="" id="{3BCDD889-B037-48BC-924C-9A4CE9368C89}"/>
              </a:ext>
            </a:extLst>
          </p:cNvPr>
          <p:cNvSpPr txBox="1"/>
          <p:nvPr/>
        </p:nvSpPr>
        <p:spPr>
          <a:xfrm>
            <a:off x="1626674" y="2102127"/>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2" name="Rectangle 21">
            <a:extLst>
              <a:ext uri="{FF2B5EF4-FFF2-40B4-BE49-F238E27FC236}">
                <a16:creationId xmlns:a16="http://schemas.microsoft.com/office/drawing/2014/main" xmlns="" id="{2A05FE84-F3FF-423B-ADA4-6F77209D652D}"/>
              </a:ext>
            </a:extLst>
          </p:cNvPr>
          <p:cNvSpPr/>
          <p:nvPr/>
        </p:nvSpPr>
        <p:spPr>
          <a:xfrm>
            <a:off x="519218" y="2614927"/>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b) </a:t>
            </a:r>
            <a:r>
              <a:rPr lang="en-US" sz="2000" dirty="0" err="1" smtClean="0">
                <a:latin typeface="UTM Avo" panose="02040603050506020204" pitchFamily="18" charset="0"/>
              </a:rPr>
              <a:t>Đàn</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endParaRPr lang="vi-VN" sz="2000" dirty="0"/>
          </a:p>
        </p:txBody>
      </p:sp>
      <p:sp>
        <p:nvSpPr>
          <p:cNvPr id="24" name="TextBox 23">
            <a:extLst>
              <a:ext uri="{FF2B5EF4-FFF2-40B4-BE49-F238E27FC236}">
                <a16:creationId xmlns:a16="http://schemas.microsoft.com/office/drawing/2014/main" xmlns="" id="{3BCDD889-B037-48BC-924C-9A4CE9368C89}"/>
              </a:ext>
            </a:extLst>
          </p:cNvPr>
          <p:cNvSpPr txBox="1"/>
          <p:nvPr/>
        </p:nvSpPr>
        <p:spPr>
          <a:xfrm>
            <a:off x="2167449" y="2618065"/>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t</a:t>
            </a:r>
            <a:r>
              <a:rPr lang="en-US" sz="2000" dirty="0" err="1" smtClean="0">
                <a:solidFill>
                  <a:schemeClr val="accent6">
                    <a:lumMod val="50000"/>
                  </a:schemeClr>
                </a:solidFill>
                <a:latin typeface="UTM Avo" panose="02040603050506020204" pitchFamily="18" charset="0"/>
              </a:rPr>
              <a:t>ừ</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phương</a:t>
            </a:r>
            <a:r>
              <a:rPr lang="en-US" sz="2000" dirty="0" smtClean="0">
                <a:solidFill>
                  <a:schemeClr val="accent6">
                    <a:lumMod val="50000"/>
                  </a:schemeClr>
                </a:solidFill>
                <a:latin typeface="UTM Avo" panose="02040603050506020204" pitchFamily="18" charset="0"/>
              </a:rPr>
              <a:t> Nam </a:t>
            </a:r>
            <a:r>
              <a:rPr lang="en-US" sz="2000" dirty="0" err="1" smtClean="0">
                <a:solidFill>
                  <a:schemeClr val="accent6">
                    <a:lumMod val="50000"/>
                  </a:schemeClr>
                </a:solidFill>
                <a:latin typeface="UTM Avo" panose="02040603050506020204" pitchFamily="18" charset="0"/>
              </a:rPr>
              <a:t>trở</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về</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5" name="Rectangle 24">
            <a:extLst>
              <a:ext uri="{FF2B5EF4-FFF2-40B4-BE49-F238E27FC236}">
                <a16:creationId xmlns:a16="http://schemas.microsoft.com/office/drawing/2014/main" xmlns="" id="{2A05FE84-F3FF-423B-ADA4-6F77209D652D}"/>
              </a:ext>
            </a:extLst>
          </p:cNvPr>
          <p:cNvSpPr/>
          <p:nvPr/>
        </p:nvSpPr>
        <p:spPr>
          <a:xfrm>
            <a:off x="519217" y="3117790"/>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c</a:t>
            </a:r>
            <a:r>
              <a:rPr lang="en-US" sz="2000" dirty="0" smtClean="0">
                <a:latin typeface="UTM Avo" panose="02040603050506020204" pitchFamily="18" charset="0"/>
              </a:rPr>
              <a:t>) </a:t>
            </a:r>
            <a:r>
              <a:rPr lang="en-US" sz="2000" dirty="0" err="1" smtClean="0">
                <a:latin typeface="UTM Avo" panose="02040603050506020204" pitchFamily="18" charset="0"/>
              </a:rPr>
              <a:t>Trẻ</a:t>
            </a:r>
            <a:r>
              <a:rPr lang="en-US" sz="2000" dirty="0" smtClean="0">
                <a:latin typeface="UTM Avo" panose="02040603050506020204" pitchFamily="18" charset="0"/>
              </a:rPr>
              <a:t> </a:t>
            </a:r>
            <a:r>
              <a:rPr lang="en-US" sz="2000" dirty="0" err="1" smtClean="0">
                <a:latin typeface="UTM Avo" panose="02040603050506020204" pitchFamily="18" charset="0"/>
              </a:rPr>
              <a:t>em</a:t>
            </a:r>
            <a:r>
              <a:rPr lang="en-US" sz="2000" dirty="0" smtClean="0">
                <a:latin typeface="UTM Avo" panose="02040603050506020204" pitchFamily="18" charset="0"/>
              </a:rPr>
              <a:t> </a:t>
            </a:r>
            <a:endParaRPr lang="vi-VN" sz="2000" dirty="0"/>
          </a:p>
        </p:txBody>
      </p:sp>
      <p:sp>
        <p:nvSpPr>
          <p:cNvPr id="26" name="TextBox 25">
            <a:extLst>
              <a:ext uri="{FF2B5EF4-FFF2-40B4-BE49-F238E27FC236}">
                <a16:creationId xmlns:a16="http://schemas.microsoft.com/office/drawing/2014/main" xmlns="" id="{3BCDD889-B037-48BC-924C-9A4CE9368C89}"/>
              </a:ext>
            </a:extLst>
          </p:cNvPr>
          <p:cNvSpPr txBox="1"/>
          <p:nvPr/>
        </p:nvSpPr>
        <p:spPr>
          <a:xfrm>
            <a:off x="2069125" y="3119635"/>
            <a:ext cx="4515680" cy="553998"/>
          </a:xfrm>
          <a:prstGeom prst="rect">
            <a:avLst/>
          </a:prstGeom>
          <a:noFill/>
        </p:spPr>
        <p:txBody>
          <a:bodyPr wrap="square" rtlCol="0">
            <a:spAutoFit/>
          </a:bodyPr>
          <a:lstStyle/>
          <a:p>
            <a:pPr>
              <a:lnSpc>
                <a:spcPct val="150000"/>
              </a:lnSpc>
            </a:pPr>
            <a:r>
              <a:rPr lang="en-US" sz="2000" dirty="0" err="1" smtClean="0">
                <a:solidFill>
                  <a:schemeClr val="accent6">
                    <a:lumMod val="50000"/>
                  </a:schemeClr>
                </a:solidFill>
                <a:latin typeface="UTM Avo" panose="02040603050506020204" pitchFamily="18" charset="0"/>
              </a:rPr>
              <a:t>chơi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đùa</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dưới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mặt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trời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ấm</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áp</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9" grpId="0"/>
      <p:bldP spid="22" grpId="0"/>
      <p:bldP spid="24" grpId="0"/>
      <p:bldP spid="25" grpId="0"/>
      <p:bldP spid="26"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923</Words>
  <Application>Microsoft Office PowerPoint</Application>
  <PresentationFormat>Custom</PresentationFormat>
  <Paragraphs>87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Kalam</vt:lpstr>
      <vt:lpstr>UTM Cookies</vt:lpstr>
      <vt:lpstr>Montserrat</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ASUS</cp:lastModifiedBy>
  <cp:revision>134</cp:revision>
  <dcterms:modified xsi:type="dcterms:W3CDTF">2026-02-07T03:05:26Z</dcterms:modified>
</cp:coreProperties>
</file>