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34" r:id="rId4"/>
  </p:sldMasterIdLst>
  <p:notesMasterIdLst>
    <p:notesMasterId r:id="rId34"/>
  </p:notesMasterIdLst>
  <p:sldIdLst>
    <p:sldId id="264" r:id="rId5"/>
    <p:sldId id="299" r:id="rId6"/>
    <p:sldId id="302" r:id="rId7"/>
    <p:sldId id="304" r:id="rId8"/>
    <p:sldId id="301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5" r:id="rId19"/>
    <p:sldId id="316" r:id="rId20"/>
    <p:sldId id="317" r:id="rId21"/>
    <p:sldId id="318" r:id="rId22"/>
    <p:sldId id="319" r:id="rId23"/>
    <p:sldId id="322" r:id="rId24"/>
    <p:sldId id="323" r:id="rId25"/>
    <p:sldId id="350" r:id="rId26"/>
    <p:sldId id="351" r:id="rId27"/>
    <p:sldId id="352" r:id="rId28"/>
    <p:sldId id="327" r:id="rId29"/>
    <p:sldId id="328" r:id="rId30"/>
    <p:sldId id="353" r:id="rId31"/>
    <p:sldId id="330" r:id="rId32"/>
    <p:sldId id="32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3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8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06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4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2288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6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9969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73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8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91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8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9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02/01/2026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2026/1/2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9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386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14.xml"/><Relationship Id="rId11" Type="http://schemas.openxmlformats.org/officeDocument/2006/relationships/image" Target="../media/image3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slide" Target="slide18.xml"/><Relationship Id="rId11" Type="http://schemas.openxmlformats.org/officeDocument/2006/relationships/image" Target="../media/image41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20.jpe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5.jpe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BDA300-3A19-47D1-B5FD-D7D415D1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51" y="660400"/>
            <a:ext cx="4700626" cy="1366361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9D4C72FD-5F59-4346-B001-3F35D6095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EDA0324E-C3C6-4010-82CF-B92E9F7882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0" y="3341211"/>
            <a:ext cx="3236753" cy="3796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05BED7-EBF3-4814-BA7E-3F90A6DCE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93" y="1510595"/>
            <a:ext cx="10550855" cy="2861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A6A77-2263-482D-8A54-7CA53BA11346}"/>
              </a:ext>
            </a:extLst>
          </p:cNvPr>
          <p:cNvSpPr txBox="1"/>
          <p:nvPr/>
        </p:nvSpPr>
        <p:spPr>
          <a:xfrm>
            <a:off x="4381077" y="3942080"/>
            <a:ext cx="342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19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Hoa</a:t>
            </a:r>
            <a:r>
              <a:rPr lang="en-US" sz="2800" i="1" dirty="0"/>
              <a:t> hay </a:t>
            </a:r>
            <a:r>
              <a:rPr lang="en-US" sz="2800" i="1" dirty="0" err="1"/>
              <a:t>làm</a:t>
            </a:r>
            <a:r>
              <a:rPr lang="en-US" sz="2800" i="1" dirty="0"/>
              <a:t> </a:t>
            </a:r>
            <a:r>
              <a:rPr lang="en-US" sz="2800" i="1" dirty="0" err="1"/>
              <a:t>hỏng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9123" y="4380270"/>
            <a:ext cx="370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Huy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My </a:t>
            </a:r>
            <a:r>
              <a:rPr lang="en-US" sz="2800" i="1" dirty="0" err="1"/>
              <a:t>cất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sau</a:t>
            </a:r>
            <a:r>
              <a:rPr lang="en-US" sz="2800" i="1" dirty="0"/>
              <a:t> </a:t>
            </a:r>
            <a:r>
              <a:rPr lang="en-US" sz="2800" i="1" dirty="0" err="1"/>
              <a:t>khi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xong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6146" name="Picture 2" descr="Cất đồ chơi gọn gà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9" y="377952"/>
            <a:ext cx="5271718" cy="3933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3476 -0.2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535" y="4025916"/>
            <a:ext cx="518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Được</a:t>
            </a:r>
            <a:r>
              <a:rPr lang="en-US" sz="2800" i="1" dirty="0"/>
              <a:t> </a:t>
            </a:r>
            <a:r>
              <a:rPr lang="en-US" sz="2800" i="1" dirty="0" err="1"/>
              <a:t>bố</a:t>
            </a:r>
            <a:r>
              <a:rPr lang="en-US" sz="2800" i="1" dirty="0"/>
              <a:t> </a:t>
            </a:r>
            <a:r>
              <a:rPr lang="en-US" sz="2800" i="1" dirty="0" err="1"/>
              <a:t>tặng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, Lan </a:t>
            </a:r>
            <a:r>
              <a:rPr lang="en-US" sz="2800" i="1" dirty="0" err="1"/>
              <a:t>liền</a:t>
            </a:r>
            <a:r>
              <a:rPr lang="en-US" sz="2800" i="1" dirty="0"/>
              <a:t> </a:t>
            </a:r>
            <a:r>
              <a:rPr lang="en-US" sz="2800" i="1" dirty="0" err="1"/>
              <a:t>vứt</a:t>
            </a:r>
            <a:r>
              <a:rPr lang="en-US" sz="2800" i="1" dirty="0"/>
              <a:t> </a:t>
            </a:r>
            <a:r>
              <a:rPr lang="en-US" sz="2800" i="1" dirty="0" err="1"/>
              <a:t>luôn</a:t>
            </a:r>
            <a:r>
              <a:rPr lang="en-US" sz="2800" i="1" dirty="0"/>
              <a:t> </a:t>
            </a:r>
            <a:r>
              <a:rPr lang="en-US" sz="2800" i="1" dirty="0" err="1"/>
              <a:t>đồ</a:t>
            </a:r>
            <a:r>
              <a:rPr lang="en-US" sz="2800" i="1" dirty="0"/>
              <a:t> </a:t>
            </a:r>
            <a:r>
              <a:rPr lang="en-US" sz="2800" i="1" dirty="0" err="1"/>
              <a:t>chơi</a:t>
            </a:r>
            <a:r>
              <a:rPr lang="en-US" sz="2800" i="1" dirty="0"/>
              <a:t> </a:t>
            </a:r>
            <a:r>
              <a:rPr lang="en-US" sz="2800" i="1" dirty="0" err="1"/>
              <a:t>cũ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815" y="669727"/>
            <a:ext cx="6038850" cy="304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51213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Minh </a:t>
            </a:r>
            <a:r>
              <a:rPr lang="en-US" sz="2800" i="1" dirty="0" err="1"/>
              <a:t>giúp</a:t>
            </a:r>
            <a:r>
              <a:rPr lang="en-US" sz="2800" i="1" dirty="0"/>
              <a:t> </a:t>
            </a:r>
            <a:r>
              <a:rPr lang="en-US" sz="2800" i="1" dirty="0" err="1"/>
              <a:t>mẹ</a:t>
            </a:r>
            <a:r>
              <a:rPr lang="en-US" sz="2800" i="1" dirty="0"/>
              <a:t> </a:t>
            </a:r>
            <a:r>
              <a:rPr lang="en-US" sz="2800" i="1" dirty="0" err="1"/>
              <a:t>gấp</a:t>
            </a:r>
            <a:r>
              <a:rPr lang="en-US" sz="2800" i="1" dirty="0"/>
              <a:t>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áo</a:t>
            </a:r>
            <a:r>
              <a:rPr lang="en-US" sz="2800" i="1" dirty="0"/>
              <a:t> </a:t>
            </a:r>
            <a:r>
              <a:rPr lang="en-US" sz="2800" i="1" dirty="0" err="1"/>
              <a:t>gọn</a:t>
            </a:r>
            <a:r>
              <a:rPr lang="en-US" sz="2800" i="1" dirty="0"/>
              <a:t> </a:t>
            </a:r>
            <a:r>
              <a:rPr lang="en-US" sz="2800" i="1" dirty="0" err="1"/>
              <a:t>gàng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/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10911319" y="4228413"/>
            <a:ext cx="1023994" cy="765440"/>
          </a:xfr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343636" y="-556704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/>
                <a:t>Cảm</a:t>
              </a:r>
              <a:r>
                <a:rPr lang="en-US" sz="4400" b="1" dirty="0"/>
                <a:t> </a:t>
              </a:r>
              <a:r>
                <a:rPr lang="en-US" sz="4400" b="1" dirty="0" err="1"/>
                <a:t>ơn</a:t>
              </a:r>
              <a:r>
                <a:rPr lang="en-US" sz="4400" b="1" dirty="0"/>
                <a:t> </a:t>
              </a:r>
              <a:r>
                <a:rPr lang="en-US" sz="4400" b="1" dirty="0" err="1"/>
                <a:t>các</a:t>
              </a:r>
              <a:r>
                <a:rPr lang="en-US" sz="4400" b="1" dirty="0"/>
                <a:t> </a:t>
              </a:r>
              <a:r>
                <a:rPr lang="en-US" sz="4400" b="1" dirty="0" err="1"/>
                <a:t>bạn</a:t>
              </a:r>
              <a:r>
                <a:rPr lang="en-US" sz="4400" b="1" dirty="0"/>
                <a:t> </a:t>
              </a:r>
              <a:r>
                <a:rPr lang="en-US" sz="4400" b="1" dirty="0" err="1"/>
                <a:t>đã</a:t>
              </a:r>
              <a:r>
                <a:rPr lang="en-US" sz="4400" b="1" dirty="0"/>
                <a:t> </a:t>
              </a:r>
              <a:r>
                <a:rPr lang="en-US" sz="4400" b="1" dirty="0" err="1"/>
                <a:t>giúp</a:t>
              </a:r>
              <a:r>
                <a:rPr lang="en-US" sz="4400" b="1" dirty="0"/>
                <a:t> </a:t>
              </a:r>
              <a:r>
                <a:rPr lang="en-US" sz="4400" b="1" dirty="0" err="1"/>
                <a:t>tớ</a:t>
              </a:r>
              <a:r>
                <a:rPr lang="en-US" sz="4400" b="1" dirty="0"/>
                <a:t> </a:t>
              </a:r>
              <a:r>
                <a:rPr lang="en-US" sz="4400" b="1" dirty="0" err="1"/>
                <a:t>nhé</a:t>
              </a:r>
              <a:r>
                <a:rPr lang="en-US" sz="4400" b="1" dirty="0"/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707776" y="1344706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2247" y="2832607"/>
            <a:ext cx="4414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3. LUYỆN TẬP</a:t>
            </a:r>
            <a:endParaRPr lang="zh-CN" altLang="en-US" sz="6000" b="1" dirty="0">
              <a:solidFill>
                <a:srgbClr val="000099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56" b="32158"/>
          <a:stretch/>
        </p:blipFill>
        <p:spPr>
          <a:xfrm>
            <a:off x="2866529" y="2569613"/>
            <a:ext cx="1356578" cy="1167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1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68439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hành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Times New Roman" panose="02020603050405020304" pitchFamily="18" charset="0"/>
              </a:rPr>
              <a:t>huống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194" y="143690"/>
            <a:ext cx="1146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1.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714" y="666910"/>
            <a:ext cx="11665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đưa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khuyên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403"/>
          <a:stretch/>
        </p:blipFill>
        <p:spPr>
          <a:xfrm>
            <a:off x="422148" y="1687025"/>
            <a:ext cx="3359466" cy="2458471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430" r="4446"/>
          <a:stretch/>
        </p:blipFill>
        <p:spPr>
          <a:xfrm>
            <a:off x="3955568" y="1693583"/>
            <a:ext cx="3414033" cy="245847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8" r="21677"/>
          <a:stretch/>
        </p:blipFill>
        <p:spPr>
          <a:xfrm>
            <a:off x="7498905" y="1687024"/>
            <a:ext cx="3988201" cy="2458471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3689" y="4513984"/>
            <a:ext cx="3277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159" y="4621560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5782" y="4635007"/>
            <a:ext cx="327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2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657C82EF-367B-4422-A5C7-A7E3B6AA3B77}"/>
              </a:ext>
            </a:extLst>
          </p:cNvPr>
          <p:cNvSpPr/>
          <p:nvPr/>
        </p:nvSpPr>
        <p:spPr>
          <a:xfrm>
            <a:off x="248194" y="307195"/>
            <a:ext cx="11844746" cy="631567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ACDF6-837A-44D3-87F0-B44617E0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3"/>
          <a:stretch/>
        </p:blipFill>
        <p:spPr>
          <a:xfrm>
            <a:off x="384652" y="244015"/>
            <a:ext cx="5948914" cy="4353440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944A88-5A2D-4BA2-B2E1-2DBAA1344E0A}"/>
              </a:ext>
            </a:extLst>
          </p:cNvPr>
          <p:cNvSpPr txBox="1"/>
          <p:nvPr/>
        </p:nvSpPr>
        <p:spPr>
          <a:xfrm>
            <a:off x="6470024" y="1173015"/>
            <a:ext cx="604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khi</a:t>
            </a:r>
            <a:endParaRPr lang="en-US" sz="2800" i="1" noProof="0" dirty="0">
              <a:solidFill>
                <a:srgbClr val="00206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0D5907C8-FA12-4F17-80DB-938F90B64BCD}"/>
              </a:ext>
            </a:extLst>
          </p:cNvPr>
          <p:cNvSpPr/>
          <p:nvPr/>
        </p:nvSpPr>
        <p:spPr>
          <a:xfrm>
            <a:off x="4602480" y="3429000"/>
            <a:ext cx="7490460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76F59444-646F-49FE-BC5B-0D73835B09E8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398372-C697-411D-84F7-9CC22C553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" r="4446"/>
          <a:stretch/>
        </p:blipFill>
        <p:spPr>
          <a:xfrm>
            <a:off x="415444" y="175153"/>
            <a:ext cx="6187062" cy="4455350"/>
          </a:xfrm>
          <a:prstGeom prst="round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699F25-C346-417F-B35F-4EDF7F43931C}"/>
              </a:ext>
            </a:extLst>
          </p:cNvPr>
          <p:cNvSpPr txBox="1"/>
          <p:nvPr/>
        </p:nvSpPr>
        <p:spPr>
          <a:xfrm>
            <a:off x="6769756" y="1925774"/>
            <a:ext cx="47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libri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Calibri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73F2A34-A814-4880-8AB9-869D3F2F7F7F}"/>
              </a:ext>
            </a:extLst>
          </p:cNvPr>
          <p:cNvSpPr/>
          <p:nvPr/>
        </p:nvSpPr>
        <p:spPr>
          <a:xfrm>
            <a:off x="5376844" y="3332474"/>
            <a:ext cx="6422827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08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FF382E46-47E2-499A-911E-CB12BDC376AA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45D54-5D90-4810-9641-ACB565670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" r="21677"/>
          <a:stretch/>
        </p:blipFill>
        <p:spPr>
          <a:xfrm>
            <a:off x="248194" y="307774"/>
            <a:ext cx="6197679" cy="4318014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56FD25-597B-4D0B-9F36-493DEB30A2B7}"/>
              </a:ext>
            </a:extLst>
          </p:cNvPr>
          <p:cNvSpPr txBox="1"/>
          <p:nvPr/>
        </p:nvSpPr>
        <p:spPr>
          <a:xfrm>
            <a:off x="6826797" y="1790722"/>
            <a:ext cx="49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Calibri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Calibri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4252703A-28C6-469D-B9A6-3FA1F80592C4}"/>
              </a:ext>
            </a:extLst>
          </p:cNvPr>
          <p:cNvSpPr/>
          <p:nvPr/>
        </p:nvSpPr>
        <p:spPr>
          <a:xfrm>
            <a:off x="5416669" y="3037840"/>
            <a:ext cx="6438789" cy="3585029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88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lang="zh-CN" altLang="en-US" sz="6000" b="1" dirty="0">
              <a:solidFill>
                <a:srgbClr val="000099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784" y="-125233"/>
            <a:ext cx="2856216" cy="12252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692" y="1065370"/>
            <a:ext cx="11112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Kể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endParaRPr lang="en-US" altLang="zh-CN" sz="2800" i="1" dirty="0">
              <a:solidFill>
                <a:schemeClr val="bg1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hằng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ghi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theo</a:t>
            </a:r>
            <a:endParaRPr lang="en-US" altLang="zh-CN" sz="2800" i="1" dirty="0">
              <a:solidFill>
                <a:schemeClr val="bg1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2800" i="1" dirty="0" err="1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sau</a:t>
            </a:r>
            <a:r>
              <a:rPr lang="en-US" altLang="zh-CN" sz="2800" i="1" dirty="0">
                <a:solidFill>
                  <a:schemeClr val="bg1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030881"/>
              </p:ext>
            </p:extLst>
          </p:nvPr>
        </p:nvGraphicFramePr>
        <p:xfrm>
          <a:off x="647179" y="2450365"/>
          <a:ext cx="10771095" cy="3870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0365">
                  <a:extLst>
                    <a:ext uri="{9D8B030D-6E8A-4147-A177-3AD203B41FA5}">
                      <a16:colId xmlns:a16="http://schemas.microsoft.com/office/drawing/2014/main" val="2868484921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val="2674062682"/>
                    </a:ext>
                  </a:extLst>
                </a:gridCol>
                <a:gridCol w="3590365">
                  <a:extLst>
                    <a:ext uri="{9D8B030D-6E8A-4147-A177-3AD203B41FA5}">
                      <a16:colId xmlns:a16="http://schemas.microsoft.com/office/drawing/2014/main" val="2802682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Đồ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nhân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Cảm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nhận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sau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endParaRPr lang="en-US" sz="3200" baseline="0" dirty="0"/>
                    </a:p>
                    <a:p>
                      <a:pPr algn="ctr"/>
                      <a:r>
                        <a:rPr lang="en-US" sz="3200" baseline="0" dirty="0" err="1"/>
                        <a:t>thực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1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tập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056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Giày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dép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quần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áo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mũ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nón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35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chơi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cá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8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vệ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sinh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4919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043A72-D50F-434E-BE87-BEA20E4D8233}"/>
              </a:ext>
            </a:extLst>
          </p:cNvPr>
          <p:cNvSpPr txBox="1"/>
          <p:nvPr/>
        </p:nvSpPr>
        <p:spPr>
          <a:xfrm>
            <a:off x="3057712" y="985838"/>
            <a:ext cx="560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Nhiệm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vụ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8563C5-2421-411E-B852-3DC354E86DFD}"/>
              </a:ext>
            </a:extLst>
          </p:cNvPr>
          <p:cNvSpPr txBox="1"/>
          <p:nvPr/>
        </p:nvSpPr>
        <p:spPr>
          <a:xfrm>
            <a:off x="640522" y="1935002"/>
            <a:ext cx="11112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00A2C-27D2-4485-924B-190A19F0262F}"/>
              </a:ext>
            </a:extLst>
          </p:cNvPr>
          <p:cNvSpPr txBox="1"/>
          <p:nvPr/>
        </p:nvSpPr>
        <p:spPr>
          <a:xfrm>
            <a:off x="640523" y="3371666"/>
            <a:ext cx="10647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hãy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quan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sát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đưa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khuyên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lí</a:t>
            </a:r>
            <a:r>
              <a:rPr lang="en-US" altLang="zh-CN" sz="3200" i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i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2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81" y="8117"/>
            <a:ext cx="3491819" cy="1497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239" y="249262"/>
            <a:ext cx="833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Thông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điệp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yêu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thương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方正粗圆_GBK" pitchFamily="65" charset="-122"/>
              </a:rPr>
              <a:t>:</a:t>
            </a:r>
            <a:endParaRPr lang="zh-CN" altLang="en-US" sz="6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方正粗圆_GBK" pitchFamily="65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39" y="2035650"/>
            <a:ext cx="11133911" cy="4089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36" y="1891040"/>
            <a:ext cx="1833795" cy="1833795"/>
          </a:xfrm>
          <a:prstGeom prst="ellipse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2246721" y="3510947"/>
            <a:ext cx="8199369" cy="2191871"/>
          </a:xfrm>
          <a:prstGeom prst="roundRect">
            <a:avLst/>
          </a:prstGeom>
          <a:solidFill>
            <a:srgbClr val="FFE389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DDA"/>
                </a:solidFill>
              </a:rPr>
              <a:t>      </a:t>
            </a:r>
            <a:r>
              <a:rPr lang="en-US" sz="4000" b="1" dirty="0" err="1">
                <a:solidFill>
                  <a:srgbClr val="000099"/>
                </a:solidFill>
              </a:rPr>
              <a:t>Đồ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dùng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là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bạn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của</a:t>
            </a:r>
            <a:r>
              <a:rPr lang="en-US" sz="4000" b="1" dirty="0">
                <a:solidFill>
                  <a:srgbClr val="000099"/>
                </a:solidFill>
              </a:rPr>
              <a:t> ta</a:t>
            </a:r>
          </a:p>
          <a:p>
            <a:pPr algn="ctr"/>
            <a:r>
              <a:rPr lang="en-US" sz="4000" b="1" dirty="0" err="1">
                <a:solidFill>
                  <a:srgbClr val="000099"/>
                </a:solidFill>
              </a:rPr>
              <a:t>Giữ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gìn</a:t>
            </a:r>
            <a:r>
              <a:rPr lang="en-US" sz="4000" b="1" dirty="0">
                <a:solidFill>
                  <a:srgbClr val="000099"/>
                </a:solidFill>
              </a:rPr>
              <a:t>, </a:t>
            </a:r>
            <a:r>
              <a:rPr lang="en-US" sz="4000" b="1" dirty="0" err="1">
                <a:solidFill>
                  <a:srgbClr val="000099"/>
                </a:solidFill>
              </a:rPr>
              <a:t>bảo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quản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để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mà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dùng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b="1" dirty="0" err="1">
                <a:solidFill>
                  <a:srgbClr val="000099"/>
                </a:solidFill>
              </a:rPr>
              <a:t>lâu</a:t>
            </a:r>
            <a:r>
              <a:rPr lang="en-US" sz="4000" b="1" dirty="0">
                <a:solidFill>
                  <a:srgbClr val="000099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7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Hai </a:t>
            </a:r>
            <a:r>
              <a:rPr lang="en-US" sz="3200" b="1" dirty="0" err="1"/>
              <a:t>bố</a:t>
            </a:r>
            <a:r>
              <a:rPr lang="en-US" sz="3200" b="1" dirty="0"/>
              <a:t> con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dọn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98895" y="165240"/>
            <a:ext cx="3608294" cy="1725332"/>
            <a:chOff x="4598895" y="165240"/>
            <a:chExt cx="3608294" cy="1725332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Thôi</a:t>
              </a:r>
              <a:r>
                <a:rPr lang="en-US" sz="2800" b="1" dirty="0"/>
                <a:t> </a:t>
              </a:r>
              <a:r>
                <a:rPr lang="en-US" sz="2800" b="1" dirty="0" err="1"/>
                <a:t>chết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, </a:t>
              </a:r>
              <a:r>
                <a:rPr lang="en-US" sz="2800" b="1" dirty="0" err="1"/>
                <a:t>bố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 </a:t>
              </a:r>
              <a:r>
                <a:rPr lang="en-US" sz="2800" b="1" dirty="0" err="1"/>
                <a:t>làm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 </a:t>
              </a:r>
              <a:r>
                <a:rPr lang="en-US" sz="2800" b="1" dirty="0" err="1"/>
                <a:t>bây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7"/>
            <a:ext cx="2595281" cy="1559825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Ôi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con </a:t>
              </a:r>
              <a:r>
                <a:rPr lang="en-US" sz="2800" b="1" dirty="0" err="1"/>
                <a:t>Đầu</a:t>
              </a:r>
              <a:r>
                <a:rPr lang="en-US" sz="2800" b="1" dirty="0"/>
                <a:t> To </a:t>
              </a:r>
              <a:r>
                <a:rPr lang="en-US" sz="2800" b="1" dirty="0" err="1"/>
                <a:t>ơi</a:t>
              </a:r>
              <a:r>
                <a:rPr lang="en-US" sz="2800" b="1" dirty="0"/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Phòng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bừa</a:t>
              </a:r>
              <a:r>
                <a:rPr lang="en-US" sz="2800" b="1" dirty="0"/>
                <a:t> </a:t>
              </a:r>
              <a:r>
                <a:rPr lang="en-US" sz="2800" b="1" dirty="0" err="1"/>
                <a:t>bộn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 </a:t>
              </a:r>
              <a:r>
                <a:rPr lang="en-US" sz="2800" b="1" dirty="0" err="1"/>
                <a:t>này</a:t>
              </a:r>
              <a:r>
                <a:rPr lang="en-US" sz="2800" b="1" dirty="0"/>
                <a:t>, </a:t>
              </a:r>
              <a:r>
                <a:rPr lang="en-US" sz="2800" b="1" dirty="0" err="1"/>
                <a:t>mẹ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mắng</a:t>
              </a:r>
              <a:r>
                <a:rPr lang="en-US" sz="2800" b="1" dirty="0"/>
                <a:t> </a:t>
              </a:r>
              <a:r>
                <a:rPr lang="en-US" sz="2800" b="1" dirty="0" err="1"/>
                <a:t>mất</a:t>
              </a:r>
              <a:r>
                <a:rPr lang="en-US" sz="2800" b="1" dirty="0"/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ơi</a:t>
              </a:r>
              <a:r>
                <a:rPr lang="en-US" sz="2800" b="1" dirty="0"/>
                <a:t>, </a:t>
              </a:r>
            </a:p>
            <a:p>
              <a:pPr algn="ctr"/>
              <a:r>
                <a:rPr lang="en-US" sz="2800" b="1" dirty="0"/>
                <a:t> </a:t>
              </a:r>
              <a:r>
                <a:rPr lang="en-US" sz="2800" b="1" dirty="0" err="1"/>
                <a:t>giúp</a:t>
              </a:r>
              <a:r>
                <a:rPr lang="en-US" sz="2800" b="1" dirty="0"/>
                <a:t> </a:t>
              </a:r>
              <a:r>
                <a:rPr lang="en-US" sz="2800" b="1" dirty="0" err="1"/>
                <a:t>mình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Trò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chơi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Dọn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dẹp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nhà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SVN-Hole Hearted" panose="020B0A06020104020203" pitchFamily="34" charset="0"/>
              </a:rPr>
              <a:t>cửa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FF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90" end="1042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chemeClr val="tx1"/>
                </a:solidFill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</a:rPr>
              <a:t>chơi</a:t>
            </a:r>
            <a:r>
              <a:rPr lang="en-US" sz="2800" b="1" u="sng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giúp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dẹp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bức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nhỏ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              ;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86" y="3430004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7890661" y="4179299"/>
            <a:ext cx="914403" cy="944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Lan </a:t>
            </a:r>
            <a:r>
              <a:rPr lang="en-US" sz="2800" i="1" dirty="0" err="1"/>
              <a:t>bọc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,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cẩn</a:t>
            </a:r>
            <a:r>
              <a:rPr lang="en-US" sz="2800" i="1" dirty="0"/>
              <a:t> </a:t>
            </a:r>
            <a:r>
              <a:rPr lang="en-US" sz="2800" i="1" dirty="0" err="1"/>
              <a:t>thận</a:t>
            </a:r>
            <a:r>
              <a:rPr lang="en-US" sz="2800" i="1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kịp</a:t>
            </a:r>
            <a:r>
              <a:rPr lang="en-US" sz="2800" i="1" dirty="0"/>
              <a:t> </a:t>
            </a:r>
            <a:r>
              <a:rPr lang="en-US" sz="2800" i="1" dirty="0" err="1"/>
              <a:t>đá</a:t>
            </a:r>
            <a:r>
              <a:rPr lang="en-US" sz="2800" i="1" dirty="0"/>
              <a:t> </a:t>
            </a:r>
            <a:r>
              <a:rPr lang="en-US" sz="2800" i="1" dirty="0" err="1"/>
              <a:t>bóng</a:t>
            </a:r>
            <a:r>
              <a:rPr lang="en-US" sz="2800" i="1" dirty="0"/>
              <a:t> </a:t>
            </a:r>
            <a:r>
              <a:rPr lang="en-US" sz="2800" i="1" dirty="0" err="1"/>
              <a:t>cùng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, </a:t>
            </a:r>
            <a:r>
              <a:rPr lang="en-US" sz="2800" i="1" dirty="0" err="1"/>
              <a:t>Bình</a:t>
            </a:r>
            <a:r>
              <a:rPr lang="en-US" sz="2800" i="1" dirty="0"/>
              <a:t> </a:t>
            </a:r>
            <a:r>
              <a:rPr lang="en-US" sz="2800" i="1" dirty="0" err="1"/>
              <a:t>vội</a:t>
            </a:r>
            <a:r>
              <a:rPr lang="en-US" sz="2800" i="1" dirty="0"/>
              <a:t> </a:t>
            </a:r>
            <a:r>
              <a:rPr lang="en-US" sz="2800" i="1" dirty="0" err="1"/>
              <a:t>quẳng</a:t>
            </a:r>
            <a:r>
              <a:rPr lang="en-US" sz="2800" i="1" dirty="0"/>
              <a:t> </a:t>
            </a:r>
            <a:r>
              <a:rPr lang="en-US" sz="2800" i="1" dirty="0" err="1"/>
              <a:t>ngay</a:t>
            </a:r>
            <a:r>
              <a:rPr lang="en-US" sz="2800" i="1" dirty="0"/>
              <a:t> </a:t>
            </a:r>
            <a:r>
              <a:rPr lang="en-US" sz="2800" i="1" dirty="0" err="1"/>
              <a:t>cặp</a:t>
            </a:r>
            <a:r>
              <a:rPr lang="en-US" sz="2800" i="1" dirty="0"/>
              <a:t> </a:t>
            </a:r>
            <a:r>
              <a:rPr lang="en-US" sz="2800" i="1" dirty="0" err="1"/>
              <a:t>sách</a:t>
            </a:r>
            <a:r>
              <a:rPr lang="en-US" sz="2800" i="1" dirty="0"/>
              <a:t> </a:t>
            </a:r>
            <a:r>
              <a:rPr lang="en-US" sz="2800" i="1" dirty="0" err="1"/>
              <a:t>dưới</a:t>
            </a:r>
            <a:r>
              <a:rPr lang="en-US" sz="2800" i="1" dirty="0"/>
              <a:t> </a:t>
            </a:r>
            <a:r>
              <a:rPr lang="en-US" sz="2800" i="1" dirty="0" err="1"/>
              <a:t>sân</a:t>
            </a:r>
            <a:r>
              <a:rPr lang="en-US" sz="2800" i="1" dirty="0"/>
              <a:t> </a:t>
            </a:r>
            <a:r>
              <a:rPr lang="en-US" sz="2800" i="1" dirty="0" err="1"/>
              <a:t>trường</a:t>
            </a:r>
            <a:r>
              <a:rPr lang="en-US" sz="2800" i="1" dirty="0"/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E33328-64A9-42E3-9934-CA461753A6F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FFFD\uFFFD{54735F48-DA73-43AC-B551-0D1176C9FBD4}&quot;,&quot;C:\\Users\\Admin\\Documents\\LỚP 2\\GA ĐIỆN TỬ\\ĐẠO ĐỨC HKI\\PP Đạo Đức lớp 2 KNTT HK1 - Hương Thảo\\Đạo đức - tuần 1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7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BE7C04-4660-4E1D-BC4D-3F7B4F6BC22C}:3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F7B9C9-EFAF-4D91-A3DD-FFBE78D8B81E}: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9A58CA-3208-4A6F-8103-E3A8DC5786E1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39E9E-FC22-43C1-A5FC-5CD3E57735B0}:3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B4DB46-7508-4FD8-82AF-93DB1707691D}:3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44DCA1-2A8A-40FF-BC65-DD025A1CE756}:3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00521-D207-4BD7-8BB0-087B39CF0936}:3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84AF98-17E2-42FF-A47A-0086692E102E}: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8B5DB8-6E50-4A2B-A4C5-B9B3A0C00B27}:3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9CA82E-B6E3-471C-B8F0-0EDD7E286674}:3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89211-8A94-4FD6-9DF2-9159F54C8A9F}:3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734C0B-8605-440A-B7EE-D604EDE67AEE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1B751-3F3F-45A5-AC43-C30BA2F67BC2}:3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4330E-8AF4-4B8E-B972-A30C7A58A7A4}:3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8B4F47-F697-4CB0-9195-0758653BD1D1}:3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63D067-6A2A-48D5-849A-7B8199570C22}:3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C44D60-9EF9-419C-B98C-A73E339FF7CA}:35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D2E88-0D55-457D-8B9E-727A5844BC79}:3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2953E-2C80-4D10-AB7C-BFBEC24A6181}:3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FC93A-EB53-4603-9F08-F74EDA88C300}:3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7A0D01-AD47-42E0-A3E7-440DE739D486}:26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037E02-A78A-4D04-983A-7F3A7C98BC89}:3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GENSWF_SLIDE_UID" val="{991A0105-2DDA-4982-9867-1A37D13CA314}:3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23ADA9-BBF6-428C-AC1D-04073E975B65}:2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95DA05-8A9F-4B20-8737-7472694FCC6B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84D28-C767-4609-AA92-789B9197BD3B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6309C-A903-457E-9DE1-EC7298960D9B}: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0B64D3-029F-4792-B958-3D874497DF73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4AD8B-ED1B-45C7-AE71-D9F81B03F32C}: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569</Words>
  <Application>Microsoft Office PowerPoint</Application>
  <PresentationFormat>Widescreen</PresentationFormat>
  <Paragraphs>59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微软雅黑</vt:lpstr>
      <vt:lpstr>宋体</vt:lpstr>
      <vt:lpstr>Arial</vt:lpstr>
      <vt:lpstr>Calibri</vt:lpstr>
      <vt:lpstr>Calibri Light</vt:lpstr>
      <vt:lpstr>SVN-Hole Hearted</vt:lpstr>
      <vt:lpstr>Times New Roman</vt:lpstr>
      <vt:lpstr>Utm AVO</vt:lpstr>
      <vt:lpstr>字魂70号-灵悦黑体</vt:lpstr>
      <vt:lpstr>方正粗圆_GBK</vt:lpstr>
      <vt:lpstr>Office Theme</vt:lpstr>
      <vt:lpstr>1_Office 主题​​</vt:lpstr>
      <vt:lpstr>2_Office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7 - Tiết 2</dc:title>
  <dc:creator>Admin</dc:creator>
  <cp:lastModifiedBy>Administrator</cp:lastModifiedBy>
  <cp:revision>91</cp:revision>
  <dcterms:created xsi:type="dcterms:W3CDTF">2021-06-14T04:01:58Z</dcterms:created>
  <dcterms:modified xsi:type="dcterms:W3CDTF">2026-01-02T15:42:29Z</dcterms:modified>
</cp:coreProperties>
</file>