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38" r:id="rId3"/>
    <p:sldId id="319" r:id="rId4"/>
    <p:sldId id="314" r:id="rId5"/>
    <p:sldId id="334" r:id="rId6"/>
    <p:sldId id="335" r:id="rId7"/>
    <p:sldId id="336" r:id="rId8"/>
    <p:sldId id="320" r:id="rId9"/>
    <p:sldId id="281" r:id="rId10"/>
    <p:sldId id="280" r:id="rId11"/>
    <p:sldId id="282" r:id="rId12"/>
    <p:sldId id="294" r:id="rId13"/>
    <p:sldId id="330" r:id="rId14"/>
    <p:sldId id="309" r:id="rId15"/>
    <p:sldId id="332" r:id="rId16"/>
    <p:sldId id="331" r:id="rId17"/>
    <p:sldId id="312" r:id="rId18"/>
    <p:sldId id="313" r:id="rId19"/>
    <p:sldId id="333" r:id="rId20"/>
    <p:sldId id="321" r:id="rId21"/>
    <p:sldId id="326" r:id="rId22"/>
    <p:sldId id="328" r:id="rId23"/>
    <p:sldId id="327" r:id="rId24"/>
  </p:sldIdLst>
  <p:sldSz cx="18288000" cy="10287000"/>
  <p:notesSz cx="6858000" cy="9144000"/>
  <p:embeddedFontLst>
    <p:embeddedFont>
      <p:font typeface=".VnCooperH" panose="020B7200000000000000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aytone One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3670C4-15AB-480F-BD7B-4A9ACD15E3D8}">
          <p14:sldIdLst>
            <p14:sldId id="338"/>
            <p14:sldId id="319"/>
            <p14:sldId id="314"/>
            <p14:sldId id="334"/>
            <p14:sldId id="335"/>
            <p14:sldId id="336"/>
            <p14:sldId id="320"/>
            <p14:sldId id="281"/>
            <p14:sldId id="280"/>
            <p14:sldId id="282"/>
            <p14:sldId id="294"/>
            <p14:sldId id="330"/>
            <p14:sldId id="309"/>
            <p14:sldId id="332"/>
            <p14:sldId id="331"/>
            <p14:sldId id="312"/>
            <p14:sldId id="313"/>
            <p14:sldId id="333"/>
            <p14:sldId id="321"/>
            <p14:sldId id="326"/>
            <p14:sldId id="328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69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E2DAA-452F-4775-9055-A6DD71D2643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F5E48-67E3-4F8F-9B2E-9EDCDB8D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747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78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978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2971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90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0558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9362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69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4619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6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869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2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1.wdp"/><Relationship Id="rId3" Type="http://schemas.microsoft.com/office/2007/relationships/media" Target="../media/media10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video" Target="../media/media6.mp4"/><Relationship Id="rId11" Type="http://schemas.openxmlformats.org/officeDocument/2006/relationships/image" Target="../media/image39.png"/><Relationship Id="rId5" Type="http://schemas.microsoft.com/office/2007/relationships/media" Target="../media/media6.mp4"/><Relationship Id="rId10" Type="http://schemas.openxmlformats.org/officeDocument/2006/relationships/image" Target="../media/image7.svg"/><Relationship Id="rId4" Type="http://schemas.openxmlformats.org/officeDocument/2006/relationships/audio" Target="../media/media10.m4a"/><Relationship Id="rId9" Type="http://schemas.openxmlformats.org/officeDocument/2006/relationships/image" Target="../media/image35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3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4.svg"/><Relationship Id="rId4" Type="http://schemas.openxmlformats.org/officeDocument/2006/relationships/audio" Target="../media/media2.mp3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4.svg"/><Relationship Id="rId4" Type="http://schemas.openxmlformats.org/officeDocument/2006/relationships/audio" Target="../media/media2.mp3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32.svg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20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5" Type="http://schemas.openxmlformats.org/officeDocument/2006/relationships/image" Target="../media/image34.sv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5.png"/><Relationship Id="rId18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2.svg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audio" Target="../media/media4.mp3"/><Relationship Id="rId11" Type="http://schemas.openxmlformats.org/officeDocument/2006/relationships/image" Target="../media/image14.png"/><Relationship Id="rId5" Type="http://schemas.microsoft.com/office/2007/relationships/media" Target="../media/media4.mp3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32.sv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4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audio" Target="../media/media5.mp3"/><Relationship Id="rId11" Type="http://schemas.openxmlformats.org/officeDocument/2006/relationships/image" Target="../media/image13.png"/><Relationship Id="rId5" Type="http://schemas.microsoft.com/office/2007/relationships/media" Target="../media/media5.mp3"/><Relationship Id="rId15" Type="http://schemas.openxmlformats.org/officeDocument/2006/relationships/image" Target="../media/image34.svg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2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microsoft.com/office/2007/relationships/media" Target="../media/media7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7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audio" Target="../media/media8.m4a"/><Relationship Id="rId11" Type="http://schemas.openxmlformats.org/officeDocument/2006/relationships/image" Target="../media/image36.png"/><Relationship Id="rId5" Type="http://schemas.microsoft.com/office/2007/relationships/media" Target="../media/media8.m4a"/><Relationship Id="rId10" Type="http://schemas.openxmlformats.org/officeDocument/2006/relationships/image" Target="../media/image7.svg"/><Relationship Id="rId4" Type="http://schemas.openxmlformats.org/officeDocument/2006/relationships/audio" Target="../media/media7.m4a"/><Relationship Id="rId9" Type="http://schemas.openxmlformats.org/officeDocument/2006/relationships/image" Target="../media/image35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for HOANG NGOC HUONG\ANH NEN\nen chu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622" y="188972"/>
            <a:ext cx="17909175" cy="99538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964782" y="521497"/>
            <a:ext cx="120872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DƯƠNG</a:t>
            </a:r>
          </a:p>
          <a:p>
            <a:pPr lvl="0" algn="ctr">
              <a:defRPr/>
            </a:pPr>
            <a:r>
              <a:rPr lang="en-US" sz="4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4649661" y="6097763"/>
            <a:ext cx="978877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4A1</a:t>
            </a:r>
            <a:endParaRPr lang="en-US" alt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2906736"/>
            <a:ext cx="1432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CHÀO MỪNG CÁC THẦY CÔ GIÁO VỀ DỰ GIỜ 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48600" y="1906492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7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8"/>
          <a:srcRect b="19090"/>
          <a:stretch>
            <a:fillRect/>
          </a:stretch>
        </p:blipFill>
        <p:spPr>
          <a:xfrm rot="-8418405">
            <a:off x="14585113" y="-1480101"/>
            <a:ext cx="5724906" cy="408196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774519">
            <a:off x="16361012" y="209392"/>
            <a:ext cx="1676451" cy="2008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B16C889-7D0B-0B38-9C7F-5D76E80E8F8F}"/>
              </a:ext>
            </a:extLst>
          </p:cNvPr>
          <p:cNvSpPr txBox="1"/>
          <p:nvPr/>
        </p:nvSpPr>
        <p:spPr>
          <a:xfrm>
            <a:off x="838200" y="2133621"/>
            <a:ext cx="123713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/>
              <a:t>Em hãy mở tệp </a:t>
            </a:r>
            <a:r>
              <a:rPr lang="vi-VN" sz="4000" b="1" i="1" dirty="0">
                <a:solidFill>
                  <a:schemeClr val="accent6"/>
                </a:solidFill>
              </a:rPr>
              <a:t>Canh dep que huong </a:t>
            </a:r>
            <a:r>
              <a:rPr lang="vi-VN" sz="4000" b="1" i="1" dirty="0"/>
              <a:t>đã lưu ở Bài 7 và thực hiện các yêu cầu sau:</a:t>
            </a:r>
            <a:endParaRPr lang="en-US" sz="4000" b="1" i="1" dirty="0"/>
          </a:p>
        </p:txBody>
      </p:sp>
      <p:sp>
        <p:nvSpPr>
          <p:cNvPr id="10" name="Arrow: Pentagon 9">
            <a:extLst>
              <a:ext uri="{FF2B5EF4-FFF2-40B4-BE49-F238E27FC236}">
                <a16:creationId xmlns="" xmlns:a16="http://schemas.microsoft.com/office/drawing/2014/main" id="{04EABD24-007F-E5E4-6486-B5612BE05921}"/>
              </a:ext>
            </a:extLst>
          </p:cNvPr>
          <p:cNvSpPr/>
          <p:nvPr/>
        </p:nvSpPr>
        <p:spPr>
          <a:xfrm>
            <a:off x="-381000" y="579932"/>
            <a:ext cx="4651828" cy="96601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5B7BCA0-6830-305F-00D2-1BC3D7A6592A}"/>
              </a:ext>
            </a:extLst>
          </p:cNvPr>
          <p:cNvSpPr txBox="1"/>
          <p:nvPr/>
        </p:nvSpPr>
        <p:spPr>
          <a:xfrm>
            <a:off x="1091911" y="4533953"/>
            <a:ext cx="1616868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Chọn mẫu gạch đầu dòng cho từng địa danh ở trang 2.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7F08011E-D87F-5DE8-2D3B-F25BE1C2417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4871063" y="6856129"/>
            <a:ext cx="7403305" cy="652416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89CB025A-C8D8-9BFE-2EC9-62CA857A813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2454020">
            <a:off x="-1293503" y="6205499"/>
            <a:ext cx="2260835" cy="1879319"/>
          </a:xfrm>
          <a:prstGeom prst="rect">
            <a:avLst/>
          </a:prstGeom>
        </p:spPr>
      </p:pic>
      <p:pic>
        <p:nvPicPr>
          <p:cNvPr id="5" name="Picture 14">
            <a:extLst>
              <a:ext uri="{FF2B5EF4-FFF2-40B4-BE49-F238E27FC236}">
                <a16:creationId xmlns="" xmlns:a16="http://schemas.microsoft.com/office/drawing/2014/main" id="{DAEE77A2-484E-2BE9-D7E5-7F02DEFF0B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159369">
            <a:off x="222350" y="8207380"/>
            <a:ext cx="1676451" cy="20088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1125" y="5990996"/>
            <a:ext cx="155151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c) Lưu tệp trình chiếu vào thư mục tên của em và thoát khỏi phần mềm</a:t>
            </a:r>
            <a:r>
              <a:rPr lang="vi-VN" sz="48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13761" y="6111407"/>
            <a:ext cx="487363" cy="487363"/>
          </a:xfrm>
          <a:prstGeom prst="rect">
            <a:avLst/>
          </a:prstGeom>
        </p:spPr>
      </p:pic>
      <p:pic>
        <p:nvPicPr>
          <p:cNvPr id="8" name="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13760" y="9402504"/>
            <a:ext cx="487363" cy="4873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37874" y="6671463"/>
            <a:ext cx="12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88369" y="9628197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" name="1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265275" y="59059"/>
            <a:ext cx="40227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1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999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numSld="999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" grpId="0"/>
      <p:bldP spid="6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482" y="6421901"/>
            <a:ext cx="5799854" cy="37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966604"/>
            <a:ext cx="1804825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15000"/>
              </a:lnSpc>
              <a:spcAft>
                <a:spcPts val="1500"/>
              </a:spcAft>
              <a:defRPr/>
            </a:pP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1371600">
              <a:lnSpc>
                <a:spcPct val="115000"/>
              </a:lnSpc>
              <a:spcAft>
                <a:spcPts val="1500"/>
              </a:spcAft>
              <a:defRPr/>
            </a:pPr>
            <a:r>
              <a:rPr lang="en-US" sz="4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mẫu gạch đầu dòng cho từng địa danh ở trang 2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500"/>
              </a:spcAft>
              <a:defRPr/>
            </a:pPr>
            <a:r>
              <a:rPr lang="en-US" sz="4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tệp trình chiếu vào thư mục tên của em và thoát khỏi phần mềm</a:t>
            </a: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482" y="6421901"/>
            <a:ext cx="5799854" cy="37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1"/>
            <a:ext cx="14276613" cy="1218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10395692"/>
              <a:satOff val="-47967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1371600">
              <a:defRPr/>
            </a:pPr>
            <a:r>
              <a:rPr lang="en-US" sz="8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yêu </a:t>
            </a:r>
            <a:r>
              <a:rPr lang="en-US" sz="8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(4 </a:t>
            </a:r>
            <a:r>
              <a:rPr lang="en-US" sz="8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phút)</a:t>
            </a:r>
            <a:endParaRPr lang="en-US" sz="8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966604"/>
            <a:ext cx="1789585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15000"/>
              </a:lnSpc>
              <a:spcAft>
                <a:spcPts val="1500"/>
              </a:spcAft>
              <a:defRPr/>
            </a:pP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1371600">
              <a:lnSpc>
                <a:spcPct val="115000"/>
              </a:lnSpc>
              <a:spcAft>
                <a:spcPts val="1500"/>
              </a:spcAft>
              <a:defRPr/>
            </a:pPr>
            <a:r>
              <a:rPr lang="en-US" sz="4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mẫu gạch đầu dòng cho từng địa danh ở trang 2</a:t>
            </a:r>
            <a:r>
              <a:rPr lang="en-US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500"/>
              </a:spcAft>
              <a:defRPr/>
            </a:pPr>
            <a:r>
              <a:rPr lang="en-US" sz="4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tệp trình chiếu vào thư mục tên của em và thoát khỏi phần mềm</a:t>
            </a: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364102" y="331836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225080E-6E3B-9662-50DE-5DAD8D40E851}"/>
              </a:ext>
            </a:extLst>
          </p:cNvPr>
          <p:cNvSpPr txBox="1"/>
          <p:nvPr/>
        </p:nvSpPr>
        <p:spPr>
          <a:xfrm>
            <a:off x="609600" y="647700"/>
            <a:ext cx="168342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15000"/>
              </a:lnSpc>
              <a:spcAft>
                <a:spcPts val="150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115" y="1368616"/>
            <a:ext cx="100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5" name="Google Shape;55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09600" y="6870760"/>
            <a:ext cx="3291704" cy="2777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0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364102" y="331836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225080E-6E3B-9662-50DE-5DAD8D40E851}"/>
              </a:ext>
            </a:extLst>
          </p:cNvPr>
          <p:cNvSpPr txBox="1"/>
          <p:nvPr/>
        </p:nvSpPr>
        <p:spPr>
          <a:xfrm>
            <a:off x="609600" y="647700"/>
            <a:ext cx="168342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15000"/>
              </a:lnSpc>
              <a:spcAft>
                <a:spcPts val="150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CC171CC-B4F0-3707-D139-0B06E80CE464}"/>
              </a:ext>
            </a:extLst>
          </p:cNvPr>
          <p:cNvSpPr txBox="1"/>
          <p:nvPr/>
        </p:nvSpPr>
        <p:spPr>
          <a:xfrm>
            <a:off x="2039857" y="2667300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ADAC714-2E92-C210-EFF2-89AB7F09F1A6}"/>
              </a:ext>
            </a:extLst>
          </p:cNvPr>
          <p:cNvSpPr txBox="1"/>
          <p:nvPr/>
        </p:nvSpPr>
        <p:spPr>
          <a:xfrm>
            <a:off x="1151826" y="4762500"/>
            <a:ext cx="16526573" cy="150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7C67C26-4324-118A-8904-5E00DD878A85}"/>
              </a:ext>
            </a:extLst>
          </p:cNvPr>
          <p:cNvSpPr txBox="1"/>
          <p:nvPr/>
        </p:nvSpPr>
        <p:spPr>
          <a:xfrm>
            <a:off x="1137538" y="3796323"/>
            <a:ext cx="1158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477609"/>
            <a:ext cx="590240" cy="873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115" y="1368616"/>
            <a:ext cx="100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2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39568" y="1640231"/>
            <a:ext cx="4524432" cy="27412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12481099" y="2202993"/>
            <a:ext cx="2505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SGK/37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oogle Shape;55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09600" y="6870760"/>
            <a:ext cx="3291704" cy="2777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5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5"/>
          <p:cNvGrpSpPr/>
          <p:nvPr/>
        </p:nvGrpSpPr>
        <p:grpSpPr>
          <a:xfrm>
            <a:off x="240506" y="0"/>
            <a:ext cx="18231683" cy="9875520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55539" y="7083420"/>
            <a:ext cx="4116650" cy="28406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225080E-6E3B-9662-50DE-5DAD8D40E851}"/>
              </a:ext>
            </a:extLst>
          </p:cNvPr>
          <p:cNvSpPr txBox="1"/>
          <p:nvPr/>
        </p:nvSpPr>
        <p:spPr>
          <a:xfrm>
            <a:off x="1151827" y="677663"/>
            <a:ext cx="15313547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15000"/>
              </a:lnSpc>
              <a:spcAft>
                <a:spcPts val="150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mẫu gạch đầu dòng cho từng địa danh ở trang 2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Google Shape;19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398" y="3595463"/>
            <a:ext cx="3380497" cy="3487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90600" y="6663696"/>
            <a:ext cx="2959894" cy="3243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9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5"/>
          <p:cNvGrpSpPr/>
          <p:nvPr/>
        </p:nvGrpSpPr>
        <p:grpSpPr>
          <a:xfrm>
            <a:off x="240506" y="0"/>
            <a:ext cx="18231683" cy="9875520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55539" y="7083420"/>
            <a:ext cx="4116650" cy="28406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225080E-6E3B-9662-50DE-5DAD8D40E851}"/>
              </a:ext>
            </a:extLst>
          </p:cNvPr>
          <p:cNvSpPr txBox="1"/>
          <p:nvPr/>
        </p:nvSpPr>
        <p:spPr>
          <a:xfrm>
            <a:off x="1151827" y="677663"/>
            <a:ext cx="15313547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15000"/>
              </a:lnSpc>
              <a:spcAft>
                <a:spcPts val="150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mẫu gạch đầu dòng cho từng địa danh ở trang 2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ADAC714-2E92-C210-EFF2-89AB7F09F1A6}"/>
              </a:ext>
            </a:extLst>
          </p:cNvPr>
          <p:cNvSpPr txBox="1"/>
          <p:nvPr/>
        </p:nvSpPr>
        <p:spPr>
          <a:xfrm>
            <a:off x="4226428" y="4544465"/>
            <a:ext cx="1158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Bullets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C67C26-4324-118A-8904-5E00DD878A85}"/>
              </a:ext>
            </a:extLst>
          </p:cNvPr>
          <p:cNvSpPr txBox="1"/>
          <p:nvPr/>
        </p:nvSpPr>
        <p:spPr>
          <a:xfrm>
            <a:off x="4226428" y="3544392"/>
            <a:ext cx="14095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ADAC714-2E92-C210-EFF2-89AB7F09F1A6}"/>
              </a:ext>
            </a:extLst>
          </p:cNvPr>
          <p:cNvSpPr txBox="1"/>
          <p:nvPr/>
        </p:nvSpPr>
        <p:spPr>
          <a:xfrm>
            <a:off x="4226428" y="5582550"/>
            <a:ext cx="1158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C171CC-B4F0-3707-D139-0B06E80CE464}"/>
              </a:ext>
            </a:extLst>
          </p:cNvPr>
          <p:cNvSpPr txBox="1"/>
          <p:nvPr/>
        </p:nvSpPr>
        <p:spPr>
          <a:xfrm>
            <a:off x="4226428" y="2218402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 </a:t>
            </a:r>
          </a:p>
        </p:txBody>
      </p:sp>
      <p:pic>
        <p:nvPicPr>
          <p:cNvPr id="16" name="Google Shape;19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398" y="3595463"/>
            <a:ext cx="3380497" cy="3487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90600" y="6663696"/>
            <a:ext cx="2959894" cy="324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951514" y="4489369"/>
            <a:ext cx="2505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SGK/38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3812425" y="1240545"/>
            <a:ext cx="13068369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333;p21">
            <a:extLst>
              <a:ext uri="{FF2B5EF4-FFF2-40B4-BE49-F238E27FC236}">
                <a16:creationId xmlns:a16="http://schemas.microsoft.com/office/drawing/2014/main" xmlns="" id="{3177D463-B415-4ACA-B9C3-57CBEC04D9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225080E-6E3B-9662-50DE-5DAD8D40E851}"/>
              </a:ext>
            </a:extLst>
          </p:cNvPr>
          <p:cNvSpPr txBox="1"/>
          <p:nvPr/>
        </p:nvSpPr>
        <p:spPr>
          <a:xfrm>
            <a:off x="4268955" y="1681145"/>
            <a:ext cx="15313547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3160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3812425" y="1240545"/>
            <a:ext cx="13068369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333;p21">
            <a:extLst>
              <a:ext uri="{FF2B5EF4-FFF2-40B4-BE49-F238E27FC236}">
                <a16:creationId xmlns:a16="http://schemas.microsoft.com/office/drawing/2014/main" xmlns="" id="{3177D463-B415-4ACA-B9C3-57CBEC04D9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8492" y="2848330"/>
            <a:ext cx="2505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SGK/38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225080E-6E3B-9662-50DE-5DAD8D40E851}"/>
              </a:ext>
            </a:extLst>
          </p:cNvPr>
          <p:cNvSpPr txBox="1"/>
          <p:nvPr/>
        </p:nvSpPr>
        <p:spPr>
          <a:xfrm>
            <a:off x="4268955" y="1681145"/>
            <a:ext cx="15313547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DC97E22-FA71-F19A-B277-AA7C3DDAC70C}"/>
              </a:ext>
            </a:extLst>
          </p:cNvPr>
          <p:cNvSpPr txBox="1"/>
          <p:nvPr/>
        </p:nvSpPr>
        <p:spPr>
          <a:xfrm>
            <a:off x="4587861" y="4635605"/>
            <a:ext cx="11920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2C621EC-3CDD-3EE6-ED45-F006A49995F7}"/>
              </a:ext>
            </a:extLst>
          </p:cNvPr>
          <p:cNvSpPr txBox="1"/>
          <p:nvPr/>
        </p:nvSpPr>
        <p:spPr>
          <a:xfrm>
            <a:off x="4587861" y="5913127"/>
            <a:ext cx="9902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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CC171CC-B4F0-3707-D139-0B06E80CE464}"/>
              </a:ext>
            </a:extLst>
          </p:cNvPr>
          <p:cNvSpPr txBox="1"/>
          <p:nvPr/>
        </p:nvSpPr>
        <p:spPr>
          <a:xfrm>
            <a:off x="4723220" y="3162608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4594952"/>
            <a:ext cx="944962" cy="8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5" name="Content Placeholder 4" descr="A cartoon of kids standing in front of a green board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>
            <a:fillRect/>
          </a:stretch>
        </p:blipFill>
        <p:spPr>
          <a:xfrm>
            <a:off x="30" y="1923"/>
            <a:ext cx="18287970" cy="102850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41724" y="2898999"/>
            <a:ext cx="9020803" cy="327782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H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Ử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À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9FF33"/>
                </a:solidFill>
              </a:rPr>
              <a:t>H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FF"/>
                </a:solidFill>
              </a:rPr>
              <a:t>Ọ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FF"/>
                </a:solidFill>
              </a:rPr>
              <a:t>C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S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9900"/>
                </a:solidFill>
              </a:rPr>
              <a:t>I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99CC"/>
                </a:solidFill>
              </a:rPr>
              <a:t>N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9FF33"/>
                </a:solidFill>
              </a:rPr>
              <a:t>H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L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Ớ</a:t>
            </a:r>
            <a:r>
              <a:rPr lang="en-US" sz="10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 </a:t>
            </a:r>
            <a:r>
              <a:rPr lang="en-US" sz="10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endParaRPr lang="en-US" sz="10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" name="Luật chơi như sau t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948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788"/>
            <a:ext cx="18288000" cy="87085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7048983"/>
            <a:ext cx="7135793" cy="323801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6" y="806642"/>
            <a:ext cx="2262851" cy="282856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068" y="2371901"/>
            <a:ext cx="1174095" cy="11740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914154-2E32-735B-A457-2351161BA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425" y="3071380"/>
            <a:ext cx="16241151" cy="55966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AC4780AC-62A9-11BA-2CFD-078027501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156" y="4960417"/>
            <a:ext cx="6355253" cy="63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734291" y="587526"/>
            <a:ext cx="15780328" cy="15708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</a:pP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8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800" b="1" dirty="0">
                <a:solidFill>
                  <a:schemeClr val="tx1"/>
                </a:solidFill>
              </a:rPr>
              <a:t>Đâu là việc em cần làm trước khi định dạng?</a:t>
            </a:r>
            <a:endParaRPr lang="vi-VN" sz="4800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685799" y="2615579"/>
            <a:ext cx="16689439" cy="12325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500" dirty="0" err="1">
                <a:solidFill>
                  <a:schemeClr val="tx1"/>
                </a:solidFill>
              </a:rPr>
              <a:t>Chọn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phần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văn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bản</a:t>
            </a:r>
            <a:r>
              <a:rPr lang="en-US" sz="4500" dirty="0">
                <a:solidFill>
                  <a:schemeClr val="tx1"/>
                </a:solidFill>
              </a:rPr>
              <a:t>, </a:t>
            </a:r>
            <a:r>
              <a:rPr lang="en-US" sz="4500" dirty="0" err="1">
                <a:solidFill>
                  <a:schemeClr val="tx1"/>
                </a:solidFill>
              </a:rPr>
              <a:t>sau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đó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chọn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nút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lệnh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định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dạng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văn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bản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667657" y="4115967"/>
            <a:ext cx="16421595" cy="11851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500" dirty="0" err="1" smtClean="0">
                <a:solidFill>
                  <a:schemeClr val="tx1"/>
                </a:solidFill>
              </a:rPr>
              <a:t>Chọn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r>
              <a:rPr lang="en-US" sz="4500" dirty="0" err="1" smtClean="0">
                <a:solidFill>
                  <a:schemeClr val="tx1"/>
                </a:solidFill>
              </a:rPr>
              <a:t>nút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r>
              <a:rPr lang="en-US" sz="4500" dirty="0" err="1" smtClean="0">
                <a:solidFill>
                  <a:schemeClr val="tx1"/>
                </a:solidFill>
              </a:rPr>
              <a:t>lệnh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r>
              <a:rPr lang="en-US" sz="4500" dirty="0" err="1" smtClean="0">
                <a:solidFill>
                  <a:schemeClr val="tx1"/>
                </a:solidFill>
              </a:rPr>
              <a:t>định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r>
              <a:rPr lang="en-US" sz="4500" dirty="0" err="1" smtClean="0">
                <a:solidFill>
                  <a:schemeClr val="tx1"/>
                </a:solidFill>
              </a:rPr>
              <a:t>dạng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r>
              <a:rPr lang="en-US" sz="4500" dirty="0" err="1" smtClean="0">
                <a:solidFill>
                  <a:schemeClr val="tx1"/>
                </a:solidFill>
              </a:rPr>
              <a:t>văn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r>
              <a:rPr lang="en-US" sz="4500" dirty="0" err="1" smtClean="0">
                <a:solidFill>
                  <a:schemeClr val="tx1"/>
                </a:solidFill>
              </a:rPr>
              <a:t>bản</a:t>
            </a:r>
            <a:r>
              <a:rPr lang="en-US" sz="4500" dirty="0" smtClean="0">
                <a:solidFill>
                  <a:schemeClr val="tx1"/>
                </a:solidFill>
              </a:rPr>
              <a:t>, </a:t>
            </a:r>
            <a:r>
              <a:rPr lang="en-US" sz="4500" dirty="0" err="1" smtClean="0">
                <a:solidFill>
                  <a:schemeClr val="tx1"/>
                </a:solidFill>
              </a:rPr>
              <a:t>sau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r>
              <a:rPr lang="en-US" sz="4500" dirty="0" err="1" smtClean="0">
                <a:solidFill>
                  <a:schemeClr val="tx1"/>
                </a:solidFill>
              </a:rPr>
              <a:t>đó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r>
              <a:rPr lang="en-US" sz="4500" dirty="0" err="1" smtClean="0">
                <a:solidFill>
                  <a:schemeClr val="tx1"/>
                </a:solidFill>
              </a:rPr>
              <a:t>chọn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r>
              <a:rPr lang="en-US" sz="4500" dirty="0" err="1" smtClean="0">
                <a:solidFill>
                  <a:schemeClr val="tx1"/>
                </a:solidFill>
              </a:rPr>
              <a:t>phần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r>
              <a:rPr lang="en-US" sz="4500" dirty="0" err="1" smtClean="0">
                <a:solidFill>
                  <a:schemeClr val="tx1"/>
                </a:solidFill>
              </a:rPr>
              <a:t>văn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r>
              <a:rPr lang="en-US" sz="4500" dirty="0" err="1" smtClean="0">
                <a:solidFill>
                  <a:schemeClr val="tx1"/>
                </a:solidFill>
              </a:rPr>
              <a:t>bản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734291" y="5598043"/>
            <a:ext cx="6802583" cy="10694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600" dirty="0" err="1">
                <a:solidFill>
                  <a:schemeClr val="tx1"/>
                </a:solidFill>
              </a:rPr>
              <a:t>Tất</a:t>
            </a:r>
            <a:r>
              <a:rPr lang="en-US" sz="4600" dirty="0">
                <a:solidFill>
                  <a:schemeClr val="tx1"/>
                </a:solidFill>
              </a:rPr>
              <a:t> </a:t>
            </a:r>
            <a:r>
              <a:rPr lang="en-US" sz="4600" dirty="0" err="1">
                <a:solidFill>
                  <a:schemeClr val="tx1"/>
                </a:solidFill>
              </a:rPr>
              <a:t>cả</a:t>
            </a:r>
            <a:r>
              <a:rPr lang="en-US" sz="4600" dirty="0">
                <a:solidFill>
                  <a:schemeClr val="tx1"/>
                </a:solidFill>
              </a:rPr>
              <a:t> </a:t>
            </a:r>
            <a:r>
              <a:rPr lang="en-US" sz="4600" dirty="0" err="1">
                <a:solidFill>
                  <a:schemeClr val="tx1"/>
                </a:solidFill>
              </a:rPr>
              <a:t>đều</a:t>
            </a:r>
            <a:r>
              <a:rPr lang="en-US" sz="4600" dirty="0">
                <a:solidFill>
                  <a:schemeClr val="tx1"/>
                </a:solidFill>
              </a:rPr>
              <a:t> </a:t>
            </a:r>
            <a:r>
              <a:rPr lang="en-US" sz="4600" dirty="0" err="1">
                <a:solidFill>
                  <a:schemeClr val="tx1"/>
                </a:solidFill>
              </a:rPr>
              <a:t>đúng</a:t>
            </a:r>
            <a:endParaRPr lang="en-US" sz="4600" dirty="0">
              <a:solidFill>
                <a:schemeClr val="tx1"/>
              </a:solidFill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752434" y="7124700"/>
            <a:ext cx="6802583" cy="9785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500" dirty="0" err="1" smtClean="0">
                <a:solidFill>
                  <a:schemeClr val="tx1"/>
                </a:solidFill>
              </a:rPr>
              <a:t>Tất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cả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đều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sai</a:t>
            </a:r>
            <a:endParaRPr lang="en-US" sz="4500" dirty="0">
              <a:solidFill>
                <a:schemeClr val="tx1"/>
              </a:solidFill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100959" y="2758004"/>
            <a:ext cx="1054927" cy="91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096000" y="5655105"/>
            <a:ext cx="1072314" cy="955334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559843" y="7147903"/>
            <a:ext cx="1072314" cy="955334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263257" y="4125621"/>
            <a:ext cx="1111982" cy="990675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10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533400" y="1053215"/>
            <a:ext cx="17401310" cy="15708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8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800" b="1" dirty="0">
                <a:solidFill>
                  <a:schemeClr val="tx1"/>
                </a:solidFill>
              </a:rPr>
              <a:t>Thứ tự </a:t>
            </a:r>
            <a:r>
              <a:rPr lang="en-US" sz="4800" b="1" dirty="0" err="1">
                <a:solidFill>
                  <a:schemeClr val="tx1"/>
                </a:solidFill>
              </a:rPr>
              <a:t>đúng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vi-VN" sz="4800" b="1" dirty="0">
                <a:solidFill>
                  <a:schemeClr val="tx1"/>
                </a:solidFill>
              </a:rPr>
              <a:t>các bước để chọn mẫu dấu đầu dòng?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1676400" y="6309740"/>
            <a:ext cx="4495800" cy="1881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800" dirty="0">
                <a:solidFill>
                  <a:schemeClr val="tx1"/>
                </a:solidFill>
              </a:rPr>
              <a:t>a-b-c</a:t>
            </a: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1676400" y="3818238"/>
            <a:ext cx="4495800" cy="19348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800" dirty="0" smtClean="0">
                <a:solidFill>
                  <a:schemeClr val="tx1"/>
                </a:solidFill>
              </a:rPr>
              <a:t>b-a-c</a:t>
            </a:r>
            <a:endParaRPr lang="en-US" sz="4800" dirty="0">
              <a:solidFill>
                <a:schemeClr val="tx1"/>
              </a:solidFill>
            </a:endParaRPr>
          </a:p>
          <a:p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10263188" y="3963566"/>
            <a:ext cx="5029201" cy="17895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800" dirty="0">
                <a:solidFill>
                  <a:schemeClr val="tx1"/>
                </a:solidFill>
              </a:rPr>
              <a:t>c-b-a</a:t>
            </a: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10210801" y="6458169"/>
            <a:ext cx="5029200" cy="17333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400" dirty="0" err="1">
                <a:solidFill>
                  <a:schemeClr val="tx1"/>
                </a:solidFill>
              </a:rPr>
              <a:t>Tất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cả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đều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đúng</a:t>
            </a:r>
            <a:endParaRPr lang="en-US" sz="4500" dirty="0">
              <a:solidFill>
                <a:schemeClr val="tx1"/>
              </a:solidFill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724400" y="6791514"/>
            <a:ext cx="1054927" cy="91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563600" y="4380665"/>
            <a:ext cx="1072314" cy="955334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468600" y="6754392"/>
            <a:ext cx="1072314" cy="955334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724400" y="4142077"/>
            <a:ext cx="1111982" cy="990675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29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610C083-F5B4-0BA6-5E6E-A998EDAF04F9}"/>
              </a:ext>
            </a:extLst>
          </p:cNvPr>
          <p:cNvSpPr/>
          <p:nvPr/>
        </p:nvSpPr>
        <p:spPr>
          <a:xfrm>
            <a:off x="1304693" y="2309405"/>
            <a:ext cx="16208298" cy="1807373"/>
          </a:xfrm>
          <a:prstGeom prst="roundRect">
            <a:avLst/>
          </a:prstGeom>
          <a:solidFill>
            <a:srgbClr val="22AE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290" y="487635"/>
            <a:ext cx="7015128" cy="37903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5" y="116177"/>
            <a:ext cx="7015128" cy="37903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8952366"/>
            <a:ext cx="18288000" cy="13346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3926924" y="8175189"/>
            <a:ext cx="1389773" cy="1554351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xmlns="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46845" y="6319219"/>
            <a:ext cx="3070800" cy="401950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50" y="9022850"/>
            <a:ext cx="1206542" cy="119366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82" y="9315604"/>
            <a:ext cx="667503" cy="773957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16045307" y="276344"/>
            <a:ext cx="2378181" cy="2659808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xmlns="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1304693" y="2384037"/>
            <a:ext cx="16061882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85800">
              <a:defRPr/>
            </a:pPr>
            <a:r>
              <a:rPr lang="en-US" sz="8100" b="1" dirty="0">
                <a:solidFill>
                  <a:srgbClr val="FF0000"/>
                </a:solidFill>
                <a:latin typeface="Coiny" panose="02000903060500060000" pitchFamily="2" charset="0"/>
              </a:rPr>
              <a:t>XIN TRÂN TRỌNG CẢM ƠN!</a:t>
            </a:r>
          </a:p>
        </p:txBody>
      </p:sp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xmlns="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63" y="6690206"/>
            <a:ext cx="10368119" cy="36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7620"/>
            <a:ext cx="18135600" cy="10216388"/>
          </a:xfrm>
          <a:prstGeom prst="rect">
            <a:avLst/>
          </a:prstGeom>
        </p:spPr>
      </p:pic>
      <p:sp>
        <p:nvSpPr>
          <p:cNvPr id="3" name="Google Shape;93;p13"/>
          <p:cNvSpPr txBox="1"/>
          <p:nvPr/>
        </p:nvSpPr>
        <p:spPr>
          <a:xfrm>
            <a:off x="3313527" y="3086100"/>
            <a:ext cx="11813345" cy="395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9003"/>
              </a:lnSpc>
            </a:pPr>
            <a:r>
              <a:rPr lang="en-US" sz="7200" b="1" dirty="0" smtClean="0">
                <a:solidFill>
                  <a:srgbClr val="FF0000"/>
                </a:solidFill>
                <a:latin typeface=".VnCooperH" panose="020B7200000000000000" pitchFamily="34" charset="0"/>
              </a:rPr>
              <a:t>Ai </a:t>
            </a:r>
            <a:r>
              <a:rPr lang="en-US" sz="7200" b="1" dirty="0" err="1" smtClean="0">
                <a:solidFill>
                  <a:srgbClr val="FF0000"/>
                </a:solidFill>
                <a:latin typeface=".VnCooperH" panose="020B7200000000000000" pitchFamily="34" charset="0"/>
              </a:rPr>
              <a:t>nhanh</a:t>
            </a:r>
            <a:r>
              <a:rPr lang="en-US" sz="7200" b="1" dirty="0" smtClean="0">
                <a:solidFill>
                  <a:srgbClr val="FF0000"/>
                </a:solidFill>
                <a:latin typeface=".VnCooperH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.VnCooperH" panose="020B7200000000000000" pitchFamily="34" charset="0"/>
              </a:rPr>
              <a:t>h¬n</a:t>
            </a:r>
            <a:r>
              <a:rPr lang="en-US" sz="7200" b="1" dirty="0" smtClean="0">
                <a:solidFill>
                  <a:srgbClr val="FF0000"/>
                </a:solidFill>
                <a:latin typeface=".VnCooperH" panose="020B7200000000000000" pitchFamily="34" charset="0"/>
              </a:rPr>
              <a:t> </a:t>
            </a:r>
          </a:p>
          <a:p>
            <a:pPr algn="ctr">
              <a:lnSpc>
                <a:spcPct val="119003"/>
              </a:lnSpc>
            </a:pPr>
            <a:r>
              <a:rPr lang="en-US" sz="7200" b="1" dirty="0" err="1" smtClean="0">
                <a:solidFill>
                  <a:srgbClr val="FF0000"/>
                </a:solidFill>
                <a:latin typeface=".VnCooperH" panose="020B7200000000000000" pitchFamily="34" charset="0"/>
              </a:rPr>
              <a:t>häc</a:t>
            </a:r>
            <a:r>
              <a:rPr lang="en-US" sz="7200" b="1" dirty="0" smtClean="0">
                <a:solidFill>
                  <a:srgbClr val="FF0000"/>
                </a:solidFill>
                <a:latin typeface=".VnCooperH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.VnCooperH" panose="020B7200000000000000" pitchFamily="34" charset="0"/>
              </a:rPr>
              <a:t>sinh</a:t>
            </a:r>
            <a:r>
              <a:rPr lang="en-US" sz="7200" b="1" dirty="0" smtClean="0">
                <a:solidFill>
                  <a:srgbClr val="FF0000"/>
                </a:solidFill>
                <a:latin typeface=".VnCooperH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.VnCooperH" panose="020B7200000000000000" pitchFamily="34" charset="0"/>
              </a:rPr>
              <a:t>líp</a:t>
            </a:r>
            <a:r>
              <a:rPr lang="en-US" sz="7200" b="1" dirty="0" smtClean="0">
                <a:solidFill>
                  <a:srgbClr val="FF0000"/>
                </a:solidFill>
                <a:latin typeface=".VnCooperH" panose="020B7200000000000000" pitchFamily="34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.VnCooperH" panose="020B7200000000000000" pitchFamily="34" charset="0"/>
            </a:endParaRPr>
          </a:p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b="1" dirty="0">
              <a:solidFill>
                <a:srgbClr val="FF0000"/>
              </a:solidFill>
              <a:latin typeface="Paytone One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4381500"/>
            <a:ext cx="838200" cy="10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228600" y="2851974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795122" y="933450"/>
            <a:ext cx="14064127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1371600"/>
            <a:r>
              <a:rPr lang="vi-VN" sz="5400" b="1" noProof="1">
                <a:solidFill>
                  <a:prstClr val="black"/>
                </a:solidFill>
                <a:cs typeface="Arial" panose="020B0604020202020204" pitchFamily="34" charset="0"/>
              </a:rPr>
              <a:t>Câu </a:t>
            </a:r>
            <a:r>
              <a:rPr lang="en-US" sz="54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5400" b="1" noProof="1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  <a:r>
              <a:rPr lang="en-US" sz="54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 là nút lệnh có chức năng định dạng cỡ chữ</a:t>
            </a:r>
            <a:r>
              <a:rPr lang="vi-VN" sz="5400" noProof="1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2121454" y="4424774"/>
            <a:ext cx="4495800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11049000" y="4669139"/>
            <a:ext cx="4191000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2133601" y="6883879"/>
            <a:ext cx="4343400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162800" y="4795543"/>
            <a:ext cx="1279569" cy="11137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481115" y="7280365"/>
            <a:ext cx="1275183" cy="1136072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444603" y="5098629"/>
            <a:ext cx="1275183" cy="1136072"/>
          </a:xfrm>
          <a:prstGeom prst="rect">
            <a:avLst/>
          </a:prstGeom>
        </p:spPr>
      </p:pic>
      <p:pic>
        <p:nvPicPr>
          <p:cNvPr id="30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48500"/>
            <a:ext cx="1379257" cy="12684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178299"/>
            <a:ext cx="2124321" cy="8587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115" y="4970140"/>
            <a:ext cx="1156210" cy="1100264"/>
          </a:xfrm>
          <a:prstGeom prst="rect">
            <a:avLst/>
          </a:prstGeom>
        </p:spPr>
      </p:pic>
      <p:pic>
        <p:nvPicPr>
          <p:cNvPr id="39" name="cau_mot_dau_la_nut_lenh_co_chuc_nang_dinh_dang_6a203a6a-f53c-47a5-ae23-2fb98f05708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163" y="191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6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63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63" name="Google Shape;463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795937" y="6883879"/>
            <a:ext cx="1969395" cy="262626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838200" y="1113522"/>
            <a:ext cx="16916400" cy="17556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6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</a:t>
            </a:r>
            <a:r>
              <a:rPr lang="en-US" sz="46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định dạng kiểu chữ em sử dụng nút lệnh nào</a:t>
            </a:r>
            <a:r>
              <a:rPr lang="vi-VN" sz="46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600" b="1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11049000" y="4609432"/>
            <a:ext cx="4495800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2133600" y="4361388"/>
            <a:ext cx="5013220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2133600" y="6883879"/>
            <a:ext cx="48213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59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773400" y="4887328"/>
            <a:ext cx="1279569" cy="11137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481115" y="7280365"/>
            <a:ext cx="1275183" cy="1136072"/>
          </a:xfrm>
          <a:prstGeom prst="rect">
            <a:avLst/>
          </a:prstGeom>
        </p:spPr>
      </p:pic>
      <p:pic>
        <p:nvPicPr>
          <p:cNvPr id="61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481116" y="4825997"/>
            <a:ext cx="1275183" cy="1136072"/>
          </a:xfrm>
          <a:prstGeom prst="rect">
            <a:avLst/>
          </a:prstGeom>
        </p:spPr>
      </p:pic>
      <p:pic>
        <p:nvPicPr>
          <p:cNvPr id="62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75" y="4953295"/>
            <a:ext cx="3415725" cy="88147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366875"/>
            <a:ext cx="1279295" cy="105485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883" y="5019496"/>
            <a:ext cx="2281901" cy="1134278"/>
          </a:xfrm>
          <a:prstGeom prst="rect">
            <a:avLst/>
          </a:prstGeom>
        </p:spPr>
      </p:pic>
      <p:pic>
        <p:nvPicPr>
          <p:cNvPr id="66" name="cau_haide_dinh_dang_kieu_chu_em_su_dung_nut_014c1313-8a90-4de6-8764-95fa79765e5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" y="560074"/>
            <a:ext cx="685800" cy="685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484670" y="1598222"/>
            <a:ext cx="707060" cy="78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62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423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7043276">
            <a:off x="15554240" y="7492501"/>
            <a:ext cx="2803513" cy="151103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457200" y="1186670"/>
            <a:ext cx="17068800" cy="22580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</a:pP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8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cụm từ "Trường em" có kiểu </a:t>
            </a:r>
            <a:r>
              <a:rPr lang="en-US" sz="48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in </a:t>
            </a:r>
            <a:r>
              <a:rPr lang="vi-VN" sz="48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 </a:t>
            </a: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48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vi-VN" sz="48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sử dụng nút lệnh nào?</a:t>
            </a:r>
          </a:p>
        </p:txBody>
      </p:sp>
      <p:sp>
        <p:nvSpPr>
          <p:cNvPr id="43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9829800" y="4152900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1988128" y="4152900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1988128" y="665364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63544" y="-374137"/>
            <a:ext cx="731045" cy="731045"/>
          </a:xfrm>
          <a:prstGeom prst="rect">
            <a:avLst/>
          </a:prstGeom>
        </p:spPr>
      </p:pic>
      <p:pic>
        <p:nvPicPr>
          <p:cNvPr id="5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242899" y="4593555"/>
            <a:ext cx="1279569" cy="111374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395292" y="7157168"/>
            <a:ext cx="1275183" cy="1136072"/>
          </a:xfrm>
          <a:prstGeom prst="rect">
            <a:avLst/>
          </a:prstGeom>
        </p:spPr>
      </p:pic>
      <p:pic>
        <p:nvPicPr>
          <p:cNvPr id="52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395292" y="4559876"/>
            <a:ext cx="1275183" cy="1136072"/>
          </a:xfrm>
          <a:prstGeom prst="rect">
            <a:avLst/>
          </a:prstGeom>
        </p:spPr>
      </p:pic>
      <p:pic>
        <p:nvPicPr>
          <p:cNvPr id="5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53838" y="-374137"/>
            <a:ext cx="731045" cy="73104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201DFE4-9D45-D4EB-6EA8-726A82F8DB3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76131"/>
          <a:stretch/>
        </p:blipFill>
        <p:spPr>
          <a:xfrm>
            <a:off x="3387837" y="4255357"/>
            <a:ext cx="3558398" cy="178176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E6A763E0-A22A-C8E2-7A8F-41CE3FD0879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0" r="5378"/>
          <a:stretch/>
        </p:blipFill>
        <p:spPr>
          <a:xfrm>
            <a:off x="11487218" y="4255357"/>
            <a:ext cx="3409026" cy="178176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28" y="7075346"/>
            <a:ext cx="3276600" cy="1228725"/>
          </a:xfrm>
          <a:prstGeom prst="rect">
            <a:avLst/>
          </a:prstGeom>
        </p:spPr>
      </p:pic>
      <p:pic>
        <p:nvPicPr>
          <p:cNvPr id="57" name="cau_bade_cum_tu_truong_em_co_kieu_chu_in_dam_va_ccee33bc-8975-4652-85af-98a28ae7941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00474" y="6993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4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35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6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825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43" grpId="0" animBg="1"/>
      <p:bldP spid="43" grpId="1" animBg="1"/>
      <p:bldP spid="45" grpId="0" animBg="1"/>
      <p:bldP spid="45" grpId="1" animBg="1"/>
      <p:bldP spid="48" grpId="0" animBg="1"/>
      <p:bldP spid="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00050" y="2448046"/>
            <a:ext cx="174879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6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LỚP 4 </a:t>
            </a:r>
            <a:endParaRPr lang="en-US" altLang="en-US" sz="6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8. ĐỊNH DẠNG VĂN BẢN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TRANG TRÌNH CHIẾU (</a:t>
            </a:r>
            <a:r>
              <a:rPr lang="en-US" altLang="en-US" sz="6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3500" y="7184232"/>
            <a:ext cx="8001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HỒNG VÂN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 DẠY: MÔN TIN 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4683135" y="247651"/>
            <a:ext cx="89217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DƯƠNG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0" y="1450182"/>
            <a:ext cx="571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8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460873">
            <a:off x="-2474933" y="-1434334"/>
            <a:ext cx="10256142" cy="96279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475584">
            <a:off x="14873342" y="375289"/>
            <a:ext cx="5691319" cy="33456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774519">
            <a:off x="16639940" y="348632"/>
            <a:ext cx="1238720" cy="148430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76600" y="3503826"/>
            <a:ext cx="13549417" cy="3374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40"/>
              </a:lnSpc>
            </a:pPr>
            <a:r>
              <a:rPr lang="en-US" sz="72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THỰC </a:t>
            </a:r>
            <a:r>
              <a:rPr lang="en-US" sz="72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ĐỊNH DẠNG VĂN BẢN TRÊN TRANG CHIẾU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3154F0F-5A21-6CE9-C933-44880ECAA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28600" y="350319"/>
            <a:ext cx="5334000" cy="28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98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8"/>
          <a:srcRect b="19090"/>
          <a:stretch>
            <a:fillRect/>
          </a:stretch>
        </p:blipFill>
        <p:spPr>
          <a:xfrm rot="-8418405">
            <a:off x="14585113" y="-1480101"/>
            <a:ext cx="5724906" cy="408196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774519">
            <a:off x="16361012" y="209392"/>
            <a:ext cx="1676451" cy="2008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B16C889-7D0B-0B38-9C7F-5D76E80E8F8F}"/>
              </a:ext>
            </a:extLst>
          </p:cNvPr>
          <p:cNvSpPr txBox="1"/>
          <p:nvPr/>
        </p:nvSpPr>
        <p:spPr>
          <a:xfrm>
            <a:off x="1073493" y="1296982"/>
            <a:ext cx="124475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/>
              <a:t>Em hãy mở tệp </a:t>
            </a:r>
            <a:r>
              <a:rPr lang="vi-VN" sz="4000" b="1" i="1" dirty="0">
                <a:solidFill>
                  <a:schemeClr val="accent6">
                    <a:lumMod val="75000"/>
                  </a:schemeClr>
                </a:solidFill>
              </a:rPr>
              <a:t>Canh dep que huong </a:t>
            </a:r>
            <a:r>
              <a:rPr lang="vi-VN" sz="4000" b="1" i="1" dirty="0"/>
              <a:t>đã lưu ở Bài 7 và thực hiện các yêu cầu sau:</a:t>
            </a:r>
            <a:endParaRPr lang="en-US" sz="4000" b="1" i="1" dirty="0"/>
          </a:p>
        </p:txBody>
      </p:sp>
      <p:sp>
        <p:nvSpPr>
          <p:cNvPr id="10" name="Arrow: Pentagon 9">
            <a:extLst>
              <a:ext uri="{FF2B5EF4-FFF2-40B4-BE49-F238E27FC236}">
                <a16:creationId xmlns="" xmlns:a16="http://schemas.microsoft.com/office/drawing/2014/main" id="{04EABD24-007F-E5E4-6486-B5612BE05921}"/>
              </a:ext>
            </a:extLst>
          </p:cNvPr>
          <p:cNvSpPr/>
          <p:nvPr/>
        </p:nvSpPr>
        <p:spPr>
          <a:xfrm>
            <a:off x="4762" y="0"/>
            <a:ext cx="4651828" cy="96601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5B7BCA0-6830-305F-00D2-1BC3D7A6592A}"/>
              </a:ext>
            </a:extLst>
          </p:cNvPr>
          <p:cNvSpPr txBox="1"/>
          <p:nvPr/>
        </p:nvSpPr>
        <p:spPr>
          <a:xfrm>
            <a:off x="1065337" y="3506949"/>
            <a:ext cx="1616868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5FF080A-5BDB-E8B2-F2C0-941C9D8277F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9"/>
          <a:stretch/>
        </p:blipFill>
        <p:spPr>
          <a:xfrm>
            <a:off x="1065337" y="5692371"/>
            <a:ext cx="16515254" cy="4594629"/>
          </a:xfrm>
          <a:prstGeom prst="rect">
            <a:avLst/>
          </a:prstGeom>
        </p:spPr>
      </p:pic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265275" y="59059"/>
            <a:ext cx="4022725" cy="3657600"/>
          </a:xfrm>
          <a:prstGeom prst="rect">
            <a:avLst/>
          </a:prstGeom>
        </p:spPr>
      </p:pic>
      <p:pic>
        <p:nvPicPr>
          <p:cNvPr id="5" name="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3652" y="271338"/>
            <a:ext cx="487363" cy="487363"/>
          </a:xfrm>
          <a:prstGeom prst="rect">
            <a:avLst/>
          </a:prstGeom>
        </p:spPr>
      </p:pic>
      <p:pic>
        <p:nvPicPr>
          <p:cNvPr id="6" name="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8200" y="4807416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1000" y="48664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9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 showWhenStopped="0">
                <p:cTn id="3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20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703</Words>
  <Application>Microsoft Office PowerPoint</Application>
  <PresentationFormat>Custom</PresentationFormat>
  <Paragraphs>78</Paragraphs>
  <Slides>22</Slides>
  <Notes>10</Notes>
  <HiddenSlides>0</HiddenSlides>
  <MMClips>20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Bubblegum Sans</vt:lpstr>
      <vt:lpstr>.VnCooperH</vt:lpstr>
      <vt:lpstr>Calibri</vt:lpstr>
      <vt:lpstr>等线</vt:lpstr>
      <vt:lpstr>Times New Roman</vt:lpstr>
      <vt:lpstr>Wingdings</vt:lpstr>
      <vt:lpstr>Paytone One</vt:lpstr>
      <vt:lpstr>Coiny</vt:lpstr>
      <vt:lpstr>Aptos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Blue Watercolor Aesthetic Company Profile Presentation</dc:title>
  <dc:creator>DELL</dc:creator>
  <cp:lastModifiedBy>DELL</cp:lastModifiedBy>
  <cp:revision>77</cp:revision>
  <dcterms:created xsi:type="dcterms:W3CDTF">2006-08-16T00:00:00Z</dcterms:created>
  <dcterms:modified xsi:type="dcterms:W3CDTF">2025-02-05T15:30:51Z</dcterms:modified>
  <dc:identifier>DAFd0gLgSPk</dc:identifier>
</cp:coreProperties>
</file>