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4"/>
  </p:notesMasterIdLst>
  <p:handoutMasterIdLst>
    <p:handoutMasterId r:id="rId15"/>
  </p:handoutMasterIdLst>
  <p:sldIdLst>
    <p:sldId id="2968" r:id="rId2"/>
    <p:sldId id="3141" r:id="rId3"/>
    <p:sldId id="3133" r:id="rId4"/>
    <p:sldId id="3134" r:id="rId5"/>
    <p:sldId id="3135" r:id="rId6"/>
    <p:sldId id="3136" r:id="rId7"/>
    <p:sldId id="3138" r:id="rId8"/>
    <p:sldId id="3137" r:id="rId9"/>
    <p:sldId id="3139" r:id="rId10"/>
    <p:sldId id="3140" r:id="rId11"/>
    <p:sldId id="3123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98D7"/>
    <a:srgbClr val="FF3399"/>
    <a:srgbClr val="FFFFFF"/>
    <a:srgbClr val="0000FF"/>
    <a:srgbClr val="3DC3EC"/>
    <a:srgbClr val="F3E8CC"/>
    <a:srgbClr val="F03C69"/>
    <a:srgbClr val="000099"/>
    <a:srgbClr val="FDF2D1"/>
    <a:srgbClr val="C7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1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AEC1A5-F924-4CB5-B5C6-AC9BD7AF7C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85DA5F-A378-49A3-B85D-86F136BE9F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EAD1F-1436-471F-B6B9-86947EBEB19D}" type="datetimeFigureOut">
              <a:rPr lang="en-US" smtClean="0"/>
              <a:t>26/02/2026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95809-A1F4-48D4-A6DB-65CB2931F3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01330-F0B3-4703-989C-AB4DB3DA9D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E1742-57BA-4AF7-BC66-AE0F867E6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97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26/02/2026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16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0FA8E7-748D-432B-9656-0B0D9C774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5363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3938047"/>
            <a:ext cx="12658374" cy="2919953"/>
          </a:xfrm>
          <a:prstGeom prst="rect">
            <a:avLst/>
          </a:prstGeom>
        </p:spPr>
      </p:pic>
      <p:pic>
        <p:nvPicPr>
          <p:cNvPr id="16" name="图片 16">
            <a:extLst>
              <a:ext uri="{FF2B5EF4-FFF2-40B4-BE49-F238E27FC236}">
                <a16:creationId xmlns:a16="http://schemas.microsoft.com/office/drawing/2014/main" id="{24E71F9A-7829-48DD-9B40-3CD0205937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462" y="1412041"/>
            <a:ext cx="1664763" cy="1512215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61A6AB8-401D-445E-9A27-1CEB63FC5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219"/>
            <a:ext cx="7590178" cy="1560711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1519F96-9B44-4E54-B370-5305060D55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2" y="1950605"/>
            <a:ext cx="7541406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63284-3F71-42D1-8673-A991C3D821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0658"/>
            <a:ext cx="1735904" cy="548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825967-9D9E-4A06-BFE8-4D9790B0C2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559" y="2458656"/>
            <a:ext cx="589731" cy="520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C27A5A-A44A-449C-8F78-ECA8C50CA14F}"/>
              </a:ext>
            </a:extLst>
          </p:cNvPr>
          <p:cNvSpPr/>
          <p:nvPr/>
        </p:nvSpPr>
        <p:spPr>
          <a:xfrm>
            <a:off x="2135554" y="339726"/>
            <a:ext cx="9475155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Lưu bài trình chiếu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9257E3-97D7-40A0-B875-DDD10D889EFB}"/>
              </a:ext>
            </a:extLst>
          </p:cNvPr>
          <p:cNvGrpSpPr/>
          <p:nvPr/>
        </p:nvGrpSpPr>
        <p:grpSpPr>
          <a:xfrm>
            <a:off x="581290" y="335687"/>
            <a:ext cx="1526272" cy="492699"/>
            <a:chOff x="581290" y="1091471"/>
            <a:chExt cx="1526272" cy="4926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C08C2F-E4F0-4088-A392-CDB90EE41127}"/>
                </a:ext>
              </a:extLst>
            </p:cNvPr>
            <p:cNvSpPr/>
            <p:nvPr/>
          </p:nvSpPr>
          <p:spPr>
            <a:xfrm>
              <a:off x="1782147" y="1223006"/>
              <a:ext cx="308625" cy="308625"/>
            </a:xfrm>
            <a:prstGeom prst="rect">
              <a:avLst/>
            </a:prstGeom>
            <a:solidFill>
              <a:srgbClr val="F03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E094E2-F826-4FA0-A3E7-471D104BF699}"/>
                </a:ext>
              </a:extLst>
            </p:cNvPr>
            <p:cNvSpPr/>
            <p:nvPr/>
          </p:nvSpPr>
          <p:spPr>
            <a:xfrm>
              <a:off x="581290" y="1091471"/>
              <a:ext cx="1266171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>
                  <a:solidFill>
                    <a:srgbClr val="F03C69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NHIỆM VỤ    </a:t>
              </a:r>
              <a:endParaRPr lang="vi-VN" sz="200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F9CD36-9E8C-4724-986B-03D2049F82F5}"/>
                </a:ext>
              </a:extLst>
            </p:cNvPr>
            <p:cNvSpPr/>
            <p:nvPr/>
          </p:nvSpPr>
          <p:spPr>
            <a:xfrm>
              <a:off x="1754154" y="1091471"/>
              <a:ext cx="353408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000">
                  <a:solidFill>
                    <a:schemeClr val="bg1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vi-VN" sz="2000">
                <a:solidFill>
                  <a:schemeClr val="bg1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42769A0-DD79-4CEF-96FA-178D5BCB21C1}"/>
              </a:ext>
            </a:extLst>
          </p:cNvPr>
          <p:cNvSpPr/>
          <p:nvPr/>
        </p:nvSpPr>
        <p:spPr>
          <a:xfrm>
            <a:off x="581290" y="882241"/>
            <a:ext cx="1523780" cy="49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00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vi-VN" sz="200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ƯỚN</a:t>
            </a:r>
            <a:r>
              <a:rPr lang="en-US" sz="200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G DẪN</a:t>
            </a:r>
            <a:endParaRPr lang="vi-VN" sz="2000">
              <a:solidFill>
                <a:srgbClr val="3DC3EC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9E2679-458E-4C49-A3AF-A90CEC8033B5}"/>
              </a:ext>
            </a:extLst>
          </p:cNvPr>
          <p:cNvSpPr/>
          <p:nvPr/>
        </p:nvSpPr>
        <p:spPr>
          <a:xfrm>
            <a:off x="581290" y="1428795"/>
            <a:ext cx="3157589" cy="1873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Trong bảng chọn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File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, chọn lệnh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Save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. Cửa sổ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Save as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hiện ra tương tự như sau: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A540DF-CD4A-4ECC-AD6E-1EC934AD8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384" y="882241"/>
            <a:ext cx="7825844" cy="535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8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133E3BA-550D-4B15-9035-AA7D1C946793}"/>
              </a:ext>
            </a:extLst>
          </p:cNvPr>
          <p:cNvGrpSpPr/>
          <p:nvPr/>
        </p:nvGrpSpPr>
        <p:grpSpPr>
          <a:xfrm>
            <a:off x="414536" y="305957"/>
            <a:ext cx="3761537" cy="1014929"/>
            <a:chOff x="371924" y="467376"/>
            <a:chExt cx="3761537" cy="10149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D3C2A7-BA87-4294-9BB8-E2202AA37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1A1DB7B-EB6A-4C62-BFED-46F69E7ECF48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DEABF03-00CD-4B49-8382-EC5AD0929D0B}"/>
              </a:ext>
            </a:extLst>
          </p:cNvPr>
          <p:cNvSpPr/>
          <p:nvPr/>
        </p:nvSpPr>
        <p:spPr>
          <a:xfrm>
            <a:off x="635645" y="1320886"/>
            <a:ext cx="10920710" cy="3067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Em hãy tạo bài trình chiếu cả 2 đến 3 trang để giới thiệu về trường em với các yêu cầu sau: </a:t>
            </a:r>
            <a:endParaRPr lang="en-US" sz="22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04813" indent="-404813" algn="just" defTabSz="342900">
              <a:lnSpc>
                <a:spcPct val="150000"/>
              </a:lnSpc>
            </a:pP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a) Trang chiếu có tên trường. </a:t>
            </a:r>
            <a:endParaRPr lang="en-US" sz="22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04813" indent="-404813" algn="just" defTabSz="342900">
              <a:lnSpc>
                <a:spcPct val="150000"/>
              </a:lnSpc>
            </a:pP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b) Trang chiếu có hình ảnh của trường. </a:t>
            </a:r>
            <a:endParaRPr lang="en-US" sz="22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04813" indent="-404813" algn="just" defTabSz="342900">
              <a:lnSpc>
                <a:spcPct val="150000"/>
              </a:lnSpc>
            </a:pP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c) Trình chiếu toàn màn hình. </a:t>
            </a:r>
            <a:endParaRPr lang="en-US" sz="22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04813" indent="-404813" algn="just" defTabSz="342900">
              <a:lnSpc>
                <a:spcPct val="150000"/>
              </a:lnSpc>
            </a:pP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d) Lưu bài trình chiếu vào thư mục phù hợp trong máy tính.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089ED1-02E4-4081-8205-FDBB78E2FDA2}"/>
              </a:ext>
            </a:extLst>
          </p:cNvPr>
          <p:cNvSpPr/>
          <p:nvPr/>
        </p:nvSpPr>
        <p:spPr>
          <a:xfrm>
            <a:off x="635644" y="5723738"/>
            <a:ext cx="10920709" cy="528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200">
                <a:latin typeface="UTM Avo" panose="02040603050506020204" pitchFamily="18" charset="0"/>
                <a:cs typeface="Times New Roman" panose="02020603050405020304" pitchFamily="18" charset="0"/>
              </a:rPr>
              <a:t>Em hãy tạo bài trình chiếu về sở thích của mình và chia sẻ với các bạn.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FA056C-66AA-4C3B-BF91-AFC4FD4BA540}"/>
              </a:ext>
            </a:extLst>
          </p:cNvPr>
          <p:cNvGrpSpPr/>
          <p:nvPr/>
        </p:nvGrpSpPr>
        <p:grpSpPr>
          <a:xfrm>
            <a:off x="635645" y="4574327"/>
            <a:ext cx="3540427" cy="977203"/>
            <a:chOff x="371925" y="384240"/>
            <a:chExt cx="3540427" cy="97720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9CCA4C-DEED-451B-8385-8340F5FA8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925" y="384240"/>
              <a:ext cx="1059162" cy="97720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4B34FAC-056F-4349-AC30-14E20AF990CB}"/>
                </a:ext>
              </a:extLst>
            </p:cNvPr>
            <p:cNvSpPr/>
            <p:nvPr/>
          </p:nvSpPr>
          <p:spPr>
            <a:xfrm>
              <a:off x="1531751" y="548615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5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1C872B9-0BA7-4ADC-B2A7-0F410B615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59" y="245865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I khởi động Tin học 3 kết nối Bài 11- Bài trình chiếu của em - YouTube">
            <a:hlinkClick r:id="" action="ppaction://media"/>
            <a:extLst>
              <a:ext uri="{FF2B5EF4-FFF2-40B4-BE49-F238E27FC236}">
                <a16:creationId xmlns:a16="http://schemas.microsoft.com/office/drawing/2014/main" id="{0434CCE1-B8A8-DE14-6B09-CE7272EF9D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7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C27A5A-A44A-449C-8F78-ECA8C50CA14F}"/>
              </a:ext>
            </a:extLst>
          </p:cNvPr>
          <p:cNvSpPr/>
          <p:nvPr/>
        </p:nvSpPr>
        <p:spPr>
          <a:xfrm>
            <a:off x="2135555" y="339726"/>
            <a:ext cx="9135826" cy="95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Nhận biết biểu tượng của phần mềm trình chiếu, khởi động phần mềm trình chiếu và quan sát các thành phần của màn hình làm việc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9257E3-97D7-40A0-B875-DDD10D889EFB}"/>
              </a:ext>
            </a:extLst>
          </p:cNvPr>
          <p:cNvGrpSpPr/>
          <p:nvPr/>
        </p:nvGrpSpPr>
        <p:grpSpPr>
          <a:xfrm>
            <a:off x="581290" y="335687"/>
            <a:ext cx="1526272" cy="492699"/>
            <a:chOff x="581290" y="1091471"/>
            <a:chExt cx="1526272" cy="4926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C08C2F-E4F0-4088-A392-CDB90EE41127}"/>
                </a:ext>
              </a:extLst>
            </p:cNvPr>
            <p:cNvSpPr/>
            <p:nvPr/>
          </p:nvSpPr>
          <p:spPr>
            <a:xfrm>
              <a:off x="1782147" y="1223006"/>
              <a:ext cx="308625" cy="308625"/>
            </a:xfrm>
            <a:prstGeom prst="rect">
              <a:avLst/>
            </a:prstGeom>
            <a:solidFill>
              <a:srgbClr val="F03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E094E2-F826-4FA0-A3E7-471D104BF699}"/>
                </a:ext>
              </a:extLst>
            </p:cNvPr>
            <p:cNvSpPr/>
            <p:nvPr/>
          </p:nvSpPr>
          <p:spPr>
            <a:xfrm>
              <a:off x="581290" y="1091471"/>
              <a:ext cx="1266171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>
                  <a:solidFill>
                    <a:srgbClr val="F03C69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NHIỆM VỤ    </a:t>
              </a:r>
              <a:endParaRPr lang="vi-VN" sz="200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F9CD36-9E8C-4724-986B-03D2049F82F5}"/>
                </a:ext>
              </a:extLst>
            </p:cNvPr>
            <p:cNvSpPr/>
            <p:nvPr/>
          </p:nvSpPr>
          <p:spPr>
            <a:xfrm>
              <a:off x="1754154" y="1091471"/>
              <a:ext cx="353408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000">
                  <a:solidFill>
                    <a:schemeClr val="bg1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vi-VN" sz="2000">
                <a:solidFill>
                  <a:schemeClr val="bg1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42769A0-DD79-4CEF-96FA-178D5BCB21C1}"/>
              </a:ext>
            </a:extLst>
          </p:cNvPr>
          <p:cNvSpPr/>
          <p:nvPr/>
        </p:nvSpPr>
        <p:spPr>
          <a:xfrm>
            <a:off x="581290" y="1314441"/>
            <a:ext cx="1523780" cy="49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00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vi-VN" sz="200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ƯỚN</a:t>
            </a:r>
            <a:r>
              <a:rPr lang="en-US" sz="200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G DẪN</a:t>
            </a:r>
            <a:endParaRPr lang="vi-VN" sz="2000">
              <a:solidFill>
                <a:srgbClr val="3DC3EC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4E281D-CE75-48FA-A99F-DD90B211AB3E}"/>
              </a:ext>
            </a:extLst>
          </p:cNvPr>
          <p:cNvSpPr/>
          <p:nvPr/>
        </p:nvSpPr>
        <p:spPr>
          <a:xfrm>
            <a:off x="581289" y="1709325"/>
            <a:ext cx="11029419" cy="95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• Nháy đúp chuột vào biểu tượng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trên màn hình nền để khởi động phần mềm trình chiếu. Màn hình làm việc của phần mềm trình chiếu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ó dạng như sau: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BF6F41-C8BF-4AA3-8E50-A8B1447D4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879" y="1536731"/>
            <a:ext cx="731583" cy="647756"/>
          </a:xfrm>
          <a:prstGeom prst="rect">
            <a:avLst/>
          </a:prstGeom>
        </p:spPr>
      </p:pic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698BE8F6-A718-44C3-8857-942D0175A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52" y="2688079"/>
            <a:ext cx="8897296" cy="38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C27A5A-A44A-449C-8F78-ECA8C50CA14F}"/>
              </a:ext>
            </a:extLst>
          </p:cNvPr>
          <p:cNvSpPr/>
          <p:nvPr/>
        </p:nvSpPr>
        <p:spPr>
          <a:xfrm>
            <a:off x="2135554" y="339726"/>
            <a:ext cx="8669295" cy="95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Nhập văn bản, tạo trang mới và thêm hình ảnh vào trang chiếu về chủ đề các loài hoa.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9257E3-97D7-40A0-B875-DDD10D889EFB}"/>
              </a:ext>
            </a:extLst>
          </p:cNvPr>
          <p:cNvGrpSpPr/>
          <p:nvPr/>
        </p:nvGrpSpPr>
        <p:grpSpPr>
          <a:xfrm>
            <a:off x="581290" y="335687"/>
            <a:ext cx="1526272" cy="492699"/>
            <a:chOff x="581290" y="1091471"/>
            <a:chExt cx="1526272" cy="4926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2C08C2F-E4F0-4088-A392-CDB90EE41127}"/>
                </a:ext>
              </a:extLst>
            </p:cNvPr>
            <p:cNvSpPr/>
            <p:nvPr/>
          </p:nvSpPr>
          <p:spPr>
            <a:xfrm>
              <a:off x="1782147" y="1223006"/>
              <a:ext cx="308625" cy="308625"/>
            </a:xfrm>
            <a:prstGeom prst="rect">
              <a:avLst/>
            </a:prstGeom>
            <a:solidFill>
              <a:srgbClr val="F03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E094E2-F826-4FA0-A3E7-471D104BF699}"/>
                </a:ext>
              </a:extLst>
            </p:cNvPr>
            <p:cNvSpPr/>
            <p:nvPr/>
          </p:nvSpPr>
          <p:spPr>
            <a:xfrm>
              <a:off x="581290" y="1091471"/>
              <a:ext cx="1266171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000">
                  <a:solidFill>
                    <a:srgbClr val="F03C69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NHIỆM VỤ    </a:t>
              </a:r>
              <a:endParaRPr lang="vi-VN" sz="200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F9CD36-9E8C-4724-986B-03D2049F82F5}"/>
                </a:ext>
              </a:extLst>
            </p:cNvPr>
            <p:cNvSpPr/>
            <p:nvPr/>
          </p:nvSpPr>
          <p:spPr>
            <a:xfrm>
              <a:off x="1754154" y="1091471"/>
              <a:ext cx="353408" cy="4926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000">
                  <a:solidFill>
                    <a:schemeClr val="bg1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2</a:t>
              </a:r>
              <a:endParaRPr lang="vi-VN" sz="2000">
                <a:solidFill>
                  <a:schemeClr val="bg1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42769A0-DD79-4CEF-96FA-178D5BCB21C1}"/>
              </a:ext>
            </a:extLst>
          </p:cNvPr>
          <p:cNvSpPr/>
          <p:nvPr/>
        </p:nvSpPr>
        <p:spPr>
          <a:xfrm>
            <a:off x="581290" y="1314441"/>
            <a:ext cx="1523780" cy="49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00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H</a:t>
            </a:r>
            <a:r>
              <a:rPr lang="vi-VN" sz="200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ƯỚN</a:t>
            </a:r>
            <a:r>
              <a:rPr lang="en-US" sz="2000">
                <a:solidFill>
                  <a:srgbClr val="3DC3EC"/>
                </a:solidFill>
                <a:latin typeface="UTM HelvetIns" panose="02040603050506020204" pitchFamily="18" charset="0"/>
                <a:cs typeface="Times New Roman" panose="02020603050405020304" pitchFamily="18" charset="0"/>
              </a:rPr>
              <a:t>G DẪN</a:t>
            </a:r>
            <a:endParaRPr lang="vi-VN" sz="2000">
              <a:solidFill>
                <a:srgbClr val="3DC3EC"/>
              </a:solidFill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9E2679-458E-4C49-A3AF-A90CEC8033B5}"/>
              </a:ext>
            </a:extLst>
          </p:cNvPr>
          <p:cNvSpPr/>
          <p:nvPr/>
        </p:nvSpPr>
        <p:spPr>
          <a:xfrm>
            <a:off x="581290" y="1776106"/>
            <a:ext cx="11029419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Nhập văn bản vào trang chiếu 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382CB-7616-4935-8ED8-77A853B32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226" y="2809203"/>
            <a:ext cx="7208253" cy="33026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371B7C-E543-4011-B639-CA56EDEE5676}"/>
              </a:ext>
            </a:extLst>
          </p:cNvPr>
          <p:cNvSpPr/>
          <p:nvPr/>
        </p:nvSpPr>
        <p:spPr>
          <a:xfrm>
            <a:off x="581290" y="2257723"/>
            <a:ext cx="4905110" cy="1873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Thông thường trang đầu tiên của bài trình chiếu có sẵn hai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Khung văn bản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. Nháy chuột vào </a:t>
            </a:r>
            <a:r>
              <a:rPr lang="en-US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hung văn bản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để nhập nội dung.</a:t>
            </a:r>
          </a:p>
        </p:txBody>
      </p:sp>
    </p:spTree>
    <p:extLst>
      <p:ext uri="{BB962C8B-B14F-4D97-AF65-F5344CB8AC3E}">
        <p14:creationId xmlns:p14="http://schemas.microsoft.com/office/powerpoint/2010/main" val="1236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796D56-8A8A-4272-B6D8-D52D567D7CD8}"/>
              </a:ext>
            </a:extLst>
          </p:cNvPr>
          <p:cNvSpPr/>
          <p:nvPr/>
        </p:nvSpPr>
        <p:spPr>
          <a:xfrm>
            <a:off x="581290" y="375800"/>
            <a:ext cx="11029419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Thêm một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trang chiếu 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21764-ABE4-4469-AF77-5ED4DE808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500" y="1168400"/>
            <a:ext cx="8166636" cy="531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D8DB7C-6007-497D-A2AB-A8411530E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1280" y="375800"/>
            <a:ext cx="6491248" cy="20156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796D56-8A8A-4272-B6D8-D52D567D7CD8}"/>
              </a:ext>
            </a:extLst>
          </p:cNvPr>
          <p:cNvSpPr/>
          <p:nvPr/>
        </p:nvSpPr>
        <p:spPr>
          <a:xfrm>
            <a:off x="581290" y="375800"/>
            <a:ext cx="11029419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3: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Thêm hình minh họa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D94CB2-01BC-4DA4-AE7D-D03A8FD3E613}"/>
              </a:ext>
            </a:extLst>
          </p:cNvPr>
          <p:cNvSpPr/>
          <p:nvPr/>
        </p:nvSpPr>
        <p:spPr>
          <a:xfrm>
            <a:off x="581290" y="2275720"/>
            <a:ext cx="11029419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Cửa Sổ </a:t>
            </a:r>
            <a:r>
              <a:rPr lang="vi-VN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Insert Picture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mở ra như Hình 66.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233DA-8DFF-4581-A701-7F4828189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012" y="2828168"/>
            <a:ext cx="7233516" cy="36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796D56-8A8A-4272-B6D8-D52D567D7CD8}"/>
              </a:ext>
            </a:extLst>
          </p:cNvPr>
          <p:cNvSpPr/>
          <p:nvPr/>
        </p:nvSpPr>
        <p:spPr>
          <a:xfrm>
            <a:off x="581290" y="375800"/>
            <a:ext cx="11029419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vi-VN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sz="2000">
                <a:solidFill>
                  <a:srgbClr val="FF33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4: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Điều chỉnh kích thước và vị trí của hình trên trang chiếu.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D94CB2-01BC-4DA4-AE7D-D03A8FD3E613}"/>
              </a:ext>
            </a:extLst>
          </p:cNvPr>
          <p:cNvSpPr/>
          <p:nvPr/>
        </p:nvSpPr>
        <p:spPr>
          <a:xfrm>
            <a:off x="581290" y="965080"/>
            <a:ext cx="11029419" cy="95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Khi chèn hình vào trang chiếu, hình có thể chưa đúng vị trí hoặc kích thước mong muốn. Em có thể điều chỉnh kích thước của hình như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DE0976-3F30-4D59-8069-E89CBD754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67" y="2016025"/>
            <a:ext cx="8801863" cy="43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8632E1-42AA-4C8A-BB94-4864EF2DD991}"/>
              </a:ext>
            </a:extLst>
          </p:cNvPr>
          <p:cNvSpPr/>
          <p:nvPr/>
        </p:nvSpPr>
        <p:spPr>
          <a:xfrm>
            <a:off x="581290" y="375800"/>
            <a:ext cx="11029419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Em cũng có thể thay đổi vị trí của hình như sau:</a:t>
            </a: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8B8F5-4456-4943-99D9-2315A9B7B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119" y="1119961"/>
            <a:ext cx="8763759" cy="41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8632E1-42AA-4C8A-BB94-4864EF2DD991}"/>
              </a:ext>
            </a:extLst>
          </p:cNvPr>
          <p:cNvSpPr/>
          <p:nvPr/>
        </p:nvSpPr>
        <p:spPr>
          <a:xfrm>
            <a:off x="581290" y="375800"/>
            <a:ext cx="11029419" cy="48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Nhập thêm văn bản. Kết quả có thể như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238BE-34DB-4471-BAA6-285C697C5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130" y="984105"/>
            <a:ext cx="6845670" cy="40430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67337B-424E-487D-B805-665D1B7D0080}"/>
              </a:ext>
            </a:extLst>
          </p:cNvPr>
          <p:cNvSpPr/>
          <p:nvPr/>
        </p:nvSpPr>
        <p:spPr>
          <a:xfrm>
            <a:off x="581291" y="5060170"/>
            <a:ext cx="11029418" cy="141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Lưu ý: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Nhấn phím F5 (hoặc nháy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chuột vào nút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solidFill>
                  <a:srgbClr val="0998D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Slide show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    )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để trình chiếu toàn màn hình. Nhấn phím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    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để quay lại trang chiếu trước, nhấn phím </a:t>
            </a: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      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để chuyển sang trang chiếu tiếp theo. Nhấn phím </a:t>
            </a:r>
            <a:r>
              <a:rPr lang="vi-VN" sz="200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Esc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để tắt chế độ trình chiếu.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C5830-049C-433B-B21F-FC306BE8C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321" y="5146829"/>
            <a:ext cx="318779" cy="357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76CF3B-3D88-4CFF-9125-D9B1041CA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909" y="5615575"/>
            <a:ext cx="421650" cy="361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67ECFF-662F-425B-8398-1AFFF39E4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04295" y="5615575"/>
            <a:ext cx="421650" cy="361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87D8BF-8277-4222-91AF-11681B063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219" y="6060307"/>
            <a:ext cx="421650" cy="3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9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5545</TotalTime>
  <Words>421</Words>
  <Application>Microsoft Office PowerPoint</Application>
  <PresentationFormat>Widescreen</PresentationFormat>
  <Paragraphs>45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Arial</vt:lpstr>
      <vt:lpstr>Calibri</vt:lpstr>
      <vt:lpstr>iCiel Cadena</vt:lpstr>
      <vt:lpstr>SVN-SAF</vt:lpstr>
      <vt:lpstr>Times New Roman</vt:lpstr>
      <vt:lpstr>UTM Avo</vt:lpstr>
      <vt:lpstr>UTM HelvetIns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Administrator</cp:lastModifiedBy>
  <cp:revision>186</cp:revision>
  <dcterms:created xsi:type="dcterms:W3CDTF">2021-11-14T08:33:55Z</dcterms:created>
  <dcterms:modified xsi:type="dcterms:W3CDTF">2026-02-26T07:51:30Z</dcterms:modified>
</cp:coreProperties>
</file>