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  <p:sldMasterId id="2147483726" r:id="rId2"/>
    <p:sldMasterId id="2147483738" r:id="rId3"/>
  </p:sldMasterIdLst>
  <p:notesMasterIdLst>
    <p:notesMasterId r:id="rId14"/>
  </p:notesMasterIdLst>
  <p:sldIdLst>
    <p:sldId id="4282" r:id="rId4"/>
    <p:sldId id="4499" r:id="rId5"/>
    <p:sldId id="4464" r:id="rId6"/>
    <p:sldId id="4485" r:id="rId7"/>
    <p:sldId id="4494" r:id="rId8"/>
    <p:sldId id="4501" r:id="rId9"/>
    <p:sldId id="4477" r:id="rId10"/>
    <p:sldId id="4472" r:id="rId11"/>
    <p:sldId id="4498" r:id="rId12"/>
    <p:sldId id="4497" r:id="rId13"/>
  </p:sldIdLst>
  <p:sldSz cx="12192000" cy="6858000"/>
  <p:notesSz cx="6858000" cy="9144000"/>
  <p:embeddedFontLst>
    <p:embeddedFont>
      <p:font typeface="Roboto Black" panose="02000000000000000000" pitchFamily="2" charset="0"/>
      <p:bold r:id="rId15"/>
      <p:boldItalic r:id="rId1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1"/>
    <a:srgbClr val="E76E91"/>
    <a:srgbClr val="C8E9EC"/>
    <a:srgbClr val="F8C1D9"/>
    <a:srgbClr val="9865FE"/>
    <a:srgbClr val="4C99FE"/>
    <a:srgbClr val="CDE29A"/>
    <a:srgbClr val="1EDC92"/>
    <a:srgbClr val="9E8EF1"/>
    <a:srgbClr val="FFE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0" autoAdjust="0"/>
    <p:restoredTop sz="81137" autoAdjust="0"/>
  </p:normalViewPr>
  <p:slideViewPr>
    <p:cSldViewPr snapToGrid="0">
      <p:cViewPr varScale="1">
        <p:scale>
          <a:sx n="51" d="100"/>
          <a:sy n="51" d="100"/>
        </p:scale>
        <p:origin x="12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02/03/2026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73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1659D-156F-4711-8CB8-4F8A9C3A0F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63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3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20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36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Kiểm tra theo tiêu</a:t>
            </a:r>
            <a:r>
              <a:rPr lang="en-US" baseline="0"/>
              <a:t> chí, điều chỉnh nếu chưa đúng tiêu chí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211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, </a:t>
            </a:r>
            <a:r>
              <a:rPr lang="en-US" dirty="0" err="1"/>
              <a:t>đẹp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4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01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8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38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0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19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1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8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502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553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06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19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64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804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096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248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F5E58-FF9A-41A0-B5B8-48DF98A440E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F5B28-824A-468B-B109-D5EE8A0A1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140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CD54D-F1A6-4D57-ADB3-FB199EF812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4A99B-5A07-41D3-B172-FFEEC4B2F3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978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AF990-2A09-4A76-8F3B-37437E09C0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32FB5-1FAD-4841-BB6F-7D6A742AA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46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CDA2D-3518-487B-88A3-5EE85D17D33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3C8F6-56F4-4C59-9DCB-FB3BBC127A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613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1C115-A100-4C7C-A4D9-76BD15B74E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26058-7F0B-45C8-A299-93ED8D78D5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35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5604D-8173-49A2-BEA5-22BA4477EB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09BC7-6840-49DB-B768-A9597C5E4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85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04A25-50A1-45F8-877C-4AD10354F8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22FA7-6261-4C69-B50C-2350D2B6CB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30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52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911DA-2234-4AD9-803D-9AB6839416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0FE2B-E63C-4281-B86C-1DE95AE90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216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92B3D-5616-4E8D-B562-B7A66DA83BF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58206-35B9-4184-B3D2-EF9152AC0F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43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8361D-A0AC-4A82-AFA4-E1B3D34737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E4A71-FB77-460C-8FB4-1BBD1F2A0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0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8CAE7-D8CC-45F4-A902-3C28C2209F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9515-B531-48F0-95CE-7F85C79B6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30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8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35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3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00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75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62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3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60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2AE9E1-D834-49E7-AABD-97EF3D5F0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54301-5507-444B-8B40-B0674023B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83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1035" y="1237271"/>
            <a:ext cx="10136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6000" b="1" noProof="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CHƠI VỚI MÁY TÍNH (</a:t>
            </a:r>
            <a:r>
              <a:rPr lang="en-US" altLang="zh-CN" sz="6000" b="1" noProof="0" dirty="0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Tiết</a:t>
            </a:r>
            <a:r>
              <a:rPr lang="en-US" altLang="zh-CN" sz="6000" b="1" noProof="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2)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5140411" y="520810"/>
            <a:ext cx="1911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13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410" y="2469362"/>
            <a:ext cx="2643259" cy="2613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091" y="4001616"/>
            <a:ext cx="3349214" cy="29962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5452"/>
            <a:ext cx="6788075" cy="42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8" y="144371"/>
            <a:ext cx="11686359" cy="649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9513" y="740729"/>
            <a:ext cx="9056641" cy="1635125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22000">
                <a:schemeClr val="accent5">
                  <a:lumMod val="75000"/>
                </a:schemeClr>
              </a:gs>
              <a:gs pos="61000">
                <a:schemeClr val="accent5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10022070" y="434953"/>
            <a:ext cx="765162" cy="1814513"/>
            <a:chOff x="4476750" y="1056604"/>
            <a:chExt cx="661988" cy="1815184"/>
          </a:xfrm>
        </p:grpSpPr>
        <p:sp>
          <p:nvSpPr>
            <p:cNvPr id="5" name="Freeform 4"/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9" name="Freeform 78"/>
          <p:cNvSpPr/>
          <p:nvPr/>
        </p:nvSpPr>
        <p:spPr>
          <a:xfrm>
            <a:off x="1199514" y="2475866"/>
            <a:ext cx="9103443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FABE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270" name="Group 79"/>
          <p:cNvGrpSpPr>
            <a:grpSpLocks/>
          </p:cNvGrpSpPr>
          <p:nvPr/>
        </p:nvGrpSpPr>
        <p:grpSpPr bwMode="auto">
          <a:xfrm>
            <a:off x="10070418" y="2249466"/>
            <a:ext cx="714374" cy="1816100"/>
            <a:chOff x="4476750" y="1056604"/>
            <a:chExt cx="661988" cy="1815184"/>
          </a:xfrm>
        </p:grpSpPr>
        <p:sp>
          <p:nvSpPr>
            <p:cNvPr id="81" name="Freeform 80"/>
            <p:cNvSpPr/>
            <p:nvPr/>
          </p:nvSpPr>
          <p:spPr>
            <a:xfrm>
              <a:off x="4476750" y="1166086"/>
              <a:ext cx="661988" cy="1705702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48867" y="1056604"/>
              <a:ext cx="399084" cy="166603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Freeform 82"/>
          <p:cNvSpPr/>
          <p:nvPr/>
        </p:nvSpPr>
        <p:spPr>
          <a:xfrm>
            <a:off x="1199514" y="4218941"/>
            <a:ext cx="9266451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22000">
                <a:schemeClr val="accent3">
                  <a:lumMod val="75000"/>
                </a:schemeClr>
              </a:gs>
              <a:gs pos="61000">
                <a:schemeClr val="accent3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272" name="Group 83"/>
          <p:cNvGrpSpPr>
            <a:grpSpLocks/>
          </p:cNvGrpSpPr>
          <p:nvPr/>
        </p:nvGrpSpPr>
        <p:grpSpPr bwMode="auto">
          <a:xfrm>
            <a:off x="10126364" y="4041142"/>
            <a:ext cx="679201" cy="1814512"/>
            <a:chOff x="4476750" y="1056604"/>
            <a:chExt cx="661988" cy="1815184"/>
          </a:xfrm>
        </p:grpSpPr>
        <p:sp>
          <p:nvSpPr>
            <p:cNvPr id="85" name="Freeform 84"/>
            <p:cNvSpPr/>
            <p:nvPr/>
          </p:nvSpPr>
          <p:spPr>
            <a:xfrm>
              <a:off x="4476750" y="1166182"/>
              <a:ext cx="661988" cy="1705606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48868" y="1056604"/>
              <a:ext cx="399840" cy="166749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73" name="TextBox 86"/>
          <p:cNvSpPr txBox="1">
            <a:spLocks noChangeArrowheads="1"/>
          </p:cNvSpPr>
          <p:nvPr/>
        </p:nvSpPr>
        <p:spPr bwMode="auto">
          <a:xfrm>
            <a:off x="1132791" y="1099862"/>
            <a:ext cx="17811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1:</a:t>
            </a:r>
          </a:p>
        </p:txBody>
      </p:sp>
      <p:sp>
        <p:nvSpPr>
          <p:cNvPr id="11276" name="Rectangle 89"/>
          <p:cNvSpPr>
            <a:spLocks noChangeArrowheads="1"/>
          </p:cNvSpPr>
          <p:nvPr/>
        </p:nvSpPr>
        <p:spPr bwMode="auto">
          <a:xfrm>
            <a:off x="2798921" y="1137840"/>
            <a:ext cx="73211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xuất ý tưởng và cách tạo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chương trình Scratch đơn giản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86"/>
          <p:cNvSpPr txBox="1">
            <a:spLocks noChangeArrowheads="1"/>
          </p:cNvSpPr>
          <p:nvPr/>
        </p:nvSpPr>
        <p:spPr bwMode="auto">
          <a:xfrm>
            <a:off x="1143212" y="2987726"/>
            <a:ext cx="17811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2:</a:t>
            </a:r>
          </a:p>
        </p:txBody>
      </p:sp>
      <p:sp>
        <p:nvSpPr>
          <p:cNvPr id="22" name="Rectangle 89"/>
          <p:cNvSpPr>
            <a:spLocks noChangeArrowheads="1"/>
          </p:cNvSpPr>
          <p:nvPr/>
        </p:nvSpPr>
        <p:spPr bwMode="auto">
          <a:xfrm>
            <a:off x="2803653" y="3044876"/>
            <a:ext cx="71457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chương trình Scratch đơn giản</a:t>
            </a:r>
          </a:p>
        </p:txBody>
      </p:sp>
      <p:sp>
        <p:nvSpPr>
          <p:cNvPr id="23" name="TextBox 86"/>
          <p:cNvSpPr txBox="1">
            <a:spLocks noChangeArrowheads="1"/>
          </p:cNvSpPr>
          <p:nvPr/>
        </p:nvSpPr>
        <p:spPr bwMode="auto">
          <a:xfrm>
            <a:off x="1147022" y="4591736"/>
            <a:ext cx="17811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3:</a:t>
            </a:r>
          </a:p>
        </p:txBody>
      </p:sp>
      <p:sp>
        <p:nvSpPr>
          <p:cNvPr id="24" name="Rectangle 89"/>
          <p:cNvSpPr>
            <a:spLocks noChangeArrowheads="1"/>
          </p:cNvSpPr>
          <p:nvPr/>
        </p:nvSpPr>
        <p:spPr bwMode="auto">
          <a:xfrm>
            <a:off x="2719233" y="4591736"/>
            <a:ext cx="7480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 bày và giới thiệu chương trình</a:t>
            </a:r>
          </a:p>
        </p:txBody>
      </p:sp>
    </p:spTree>
    <p:extLst>
      <p:ext uri="{BB962C8B-B14F-4D97-AF65-F5344CB8AC3E}">
        <p14:creationId xmlns:p14="http://schemas.microsoft.com/office/powerpoint/2010/main" val="23843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9BF093-5AA9-CBF7-9DA7-36EB23028E80}"/>
              </a:ext>
            </a:extLst>
          </p:cNvPr>
          <p:cNvSpPr txBox="1"/>
          <p:nvPr/>
        </p:nvSpPr>
        <p:spPr>
          <a:xfrm>
            <a:off x="1211003" y="441878"/>
            <a:ext cx="10310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BƯỚC 1: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ĐỀ XUẤT Ý TƯỞNG </a:t>
            </a:r>
            <a:r>
              <a:rPr lang="vi-VN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VÀ CÁCH TẠO </a:t>
            </a:r>
            <a:r>
              <a:rPr lang="en-US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RA </a:t>
            </a:r>
            <a:r>
              <a:rPr lang="vi-VN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CHƯƠNG TRÌNH SCRATCH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858" y="1647750"/>
            <a:ext cx="11346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Wingdings" panose="05000000000000000000" pitchFamily="2" charset="2"/>
              </a:rPr>
              <a:t>THẢO LUẬN </a:t>
            </a:r>
            <a:endParaRPr lang="en-US" sz="3200" b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Wingdings" panose="05000000000000000000" pitchFamily="2" charset="2"/>
            </a:endParaRPr>
          </a:p>
          <a:p>
            <a:pPr algn="ctr">
              <a:defRPr/>
            </a:pPr>
            <a:r>
              <a:rPr lang="en-US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Wingdings" panose="05000000000000000000" pitchFamily="2" charset="2"/>
              </a:rPr>
              <a:t>TIÊU CHÍ CẦN ĐẠT KHI TẠO RA CHƯƠNG TRÌNH SCRATCH ĐƠN GIẢN</a:t>
            </a:r>
            <a:endParaRPr lang="vi-VN" sz="3200" b="1" dirty="0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23" y="3474719"/>
            <a:ext cx="3461460" cy="31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74898" y="6479815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1’</a:t>
            </a:r>
          </a:p>
        </p:txBody>
      </p:sp>
    </p:spTree>
    <p:extLst>
      <p:ext uri="{BB962C8B-B14F-4D97-AF65-F5344CB8AC3E}">
        <p14:creationId xmlns:p14="http://schemas.microsoft.com/office/powerpoint/2010/main" val="18170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23854" y="975518"/>
            <a:ext cx="1134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Wingdings" panose="05000000000000000000" pitchFamily="2" charset="2"/>
              </a:rPr>
              <a:t>TIÊU CHÍ CẦN ĐẠT</a:t>
            </a:r>
            <a:endParaRPr lang="vi-VN" sz="3200" b="1" dirty="0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D44EF-7439-2BCE-8338-471B7CB421C4}"/>
              </a:ext>
            </a:extLst>
          </p:cNvPr>
          <p:cNvSpPr txBox="1"/>
          <p:nvPr/>
        </p:nvSpPr>
        <p:spPr>
          <a:xfrm>
            <a:off x="723854" y="1725305"/>
            <a:ext cx="10362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µ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động, tạo mới chương trình một cách dễ dàng.</a:t>
            </a:r>
          </a:p>
          <a:p>
            <a:pPr marL="571500" indent="-571500" algn="just">
              <a:buFont typeface="Wingdings" panose="05000000000000000000" pitchFamily="2" charset="2"/>
              <a:buChar char="µ"/>
            </a:pP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lệnh trong nhóm lệnh Chuyển động, Hiển thị, Sự kiện, Điều khiển một cách hợp lí.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µ"/>
            </a:pP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sân khấu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được lựa chọn một cách hợp lí, sáng tạo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vi-VN" sz="3600">
              <a:solidFill>
                <a:srgbClr val="00206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1303" y="140562"/>
            <a:ext cx="3298915" cy="2573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2" y="104947"/>
            <a:ext cx="8689521" cy="6568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1257" y="630369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3’</a:t>
            </a:r>
          </a:p>
        </p:txBody>
      </p:sp>
    </p:spTree>
    <p:extLst>
      <p:ext uri="{BB962C8B-B14F-4D97-AF65-F5344CB8AC3E}">
        <p14:creationId xmlns:p14="http://schemas.microsoft.com/office/powerpoint/2010/main" val="12993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9BF093-5AA9-CBF7-9DA7-36EB23028E80}"/>
              </a:ext>
            </a:extLst>
          </p:cNvPr>
          <p:cNvSpPr txBox="1"/>
          <p:nvPr/>
        </p:nvSpPr>
        <p:spPr>
          <a:xfrm>
            <a:off x="545858" y="363501"/>
            <a:ext cx="1123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BƯỚC 2: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LẬP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TRÌNH </a:t>
            </a:r>
            <a:r>
              <a:rPr lang="vi-VN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CHƯƠNG TRÌNH SCRATCH</a:t>
            </a:r>
            <a:r>
              <a:rPr lang="en-US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ĐƠN GIẢN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19407" y="63963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15’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58" y="1327950"/>
            <a:ext cx="8709204" cy="46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865D755E-101A-5D81-EEBD-F64C1CD0BC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209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61596-2E83-E7CF-1CB6-1F3D81E7B758}"/>
              </a:ext>
            </a:extLst>
          </p:cNvPr>
          <p:cNvSpPr txBox="1"/>
          <p:nvPr/>
        </p:nvSpPr>
        <p:spPr>
          <a:xfrm>
            <a:off x="613440" y="2209800"/>
            <a:ext cx="1124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" panose="02000000000000000000" pitchFamily="2" charset="0"/>
              </a:rPr>
              <a:t>CHIA SẺ VỀ CHƯƠNG TRÌNH, BÀI THUYẾT TRÌNH CỦA NHÓM MÀ EM ẤN TƯỢNG VÀ GIẢI</a:t>
            </a:r>
            <a:r>
              <a:rPr lang="en-US" sz="360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" panose="02000000000000000000" pitchFamily="2" charset="0"/>
              </a:rPr>
              <a:t> </a:t>
            </a:r>
            <a:r>
              <a:rPr lang="vi-VN" sz="360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" panose="02000000000000000000" pitchFamily="2" charset="0"/>
              </a:rPr>
              <a:t>THÍCH LÍ DO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2745" y="725985"/>
            <a:ext cx="465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ĐÁNH GIÁ SẢN PHẨM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684180" y="2323642"/>
            <a:ext cx="881255" cy="10455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8608707" y="1700608"/>
            <a:ext cx="881255" cy="10455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619441" y="1990539"/>
            <a:ext cx="881255" cy="10455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469" y="3425947"/>
            <a:ext cx="7415806" cy="32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3" y="145323"/>
            <a:ext cx="11747863" cy="66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43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B8212"/>
      </a:accent3>
      <a:accent4>
        <a:srgbClr val="909465"/>
      </a:accent4>
      <a:accent5>
        <a:srgbClr val="D62037"/>
      </a:accent5>
      <a:accent6>
        <a:srgbClr val="FFC331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8985</TotalTime>
  <Words>299</Words>
  <Application>Microsoft Office PowerPoint</Application>
  <PresentationFormat>Widescreen</PresentationFormat>
  <Paragraphs>33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Times New Roman</vt:lpstr>
      <vt:lpstr>Wingdings</vt:lpstr>
      <vt:lpstr>Calibri Light</vt:lpstr>
      <vt:lpstr>Arial</vt:lpstr>
      <vt:lpstr>Roboto Black</vt:lpstr>
      <vt:lpstr>Calibri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503</cp:revision>
  <dcterms:created xsi:type="dcterms:W3CDTF">2023-04-01T23:44:56Z</dcterms:created>
  <dcterms:modified xsi:type="dcterms:W3CDTF">2026-03-02T02:51:19Z</dcterms:modified>
</cp:coreProperties>
</file>