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23" r:id="rId4"/>
  </p:sldMasterIdLst>
  <p:notesMasterIdLst>
    <p:notesMasterId r:id="rId28"/>
  </p:notesMasterIdLst>
  <p:sldIdLst>
    <p:sldId id="3293" r:id="rId5"/>
    <p:sldId id="260" r:id="rId6"/>
    <p:sldId id="333" r:id="rId7"/>
    <p:sldId id="335" r:id="rId8"/>
    <p:sldId id="334" r:id="rId9"/>
    <p:sldId id="3265" r:id="rId10"/>
    <p:sldId id="3270" r:id="rId11"/>
    <p:sldId id="296" r:id="rId12"/>
    <p:sldId id="3271" r:id="rId13"/>
    <p:sldId id="3281" r:id="rId14"/>
    <p:sldId id="332" r:id="rId15"/>
    <p:sldId id="3288" r:id="rId16"/>
    <p:sldId id="3290" r:id="rId17"/>
    <p:sldId id="3295" r:id="rId18"/>
    <p:sldId id="3294" r:id="rId19"/>
    <p:sldId id="3296" r:id="rId20"/>
    <p:sldId id="3297" r:id="rId21"/>
    <p:sldId id="3298" r:id="rId22"/>
    <p:sldId id="3289" r:id="rId23"/>
    <p:sldId id="3299" r:id="rId24"/>
    <p:sldId id="3300" r:id="rId25"/>
    <p:sldId id="317" r:id="rId26"/>
    <p:sldId id="3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33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1/24/2026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2026/1/24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2026/1/24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2026/1/24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2026/1/24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2026/1/24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1/24/2026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584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2026/1/24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091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5467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87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227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174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113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16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404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703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4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2026/1/24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255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2026/1/24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2026/1/24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2026/1/24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399740205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slide" Target="slide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67.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1.png"/><Relationship Id="rId5" Type="http://schemas.openxmlformats.org/officeDocument/2006/relationships/slideLayout" Target="../slideLayouts/slideLayout67.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67.xml"/><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8.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7.jpg"/><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33.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9.png"/><Relationship Id="rId9" Type="http://schemas.openxmlformats.org/officeDocument/2006/relationships/image" Target="../media/image32.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2992582" y="443346"/>
            <a:ext cx="8619701" cy="5185930"/>
          </a:xfrm>
          <a:custGeom>
            <a:avLst/>
            <a:gdLst>
              <a:gd name="connsiteX0" fmla="*/ 0 w 8619701"/>
              <a:gd name="connsiteY0" fmla="*/ 607013 h 5185930"/>
              <a:gd name="connsiteX1" fmla="*/ 481568 w 8619701"/>
              <a:gd name="connsiteY1" fmla="*/ 0 h 5185930"/>
              <a:gd name="connsiteX2" fmla="*/ 8138131 w 8619701"/>
              <a:gd name="connsiteY2" fmla="*/ 0 h 5185930"/>
              <a:gd name="connsiteX3" fmla="*/ 8619701 w 8619701"/>
              <a:gd name="connsiteY3" fmla="*/ 607013 h 5185930"/>
              <a:gd name="connsiteX4" fmla="*/ 8619701 w 8619701"/>
              <a:gd name="connsiteY4" fmla="*/ 4578915 h 5185930"/>
              <a:gd name="connsiteX5" fmla="*/ 8138131 w 8619701"/>
              <a:gd name="connsiteY5" fmla="*/ 5185930 h 5185930"/>
              <a:gd name="connsiteX6" fmla="*/ 481568 w 8619701"/>
              <a:gd name="connsiteY6" fmla="*/ 5185930 h 5185930"/>
              <a:gd name="connsiteX7" fmla="*/ 0 w 8619701"/>
              <a:gd name="connsiteY7" fmla="*/ 4578915 h 5185930"/>
              <a:gd name="connsiteX8" fmla="*/ 0 w 8619701"/>
              <a:gd name="connsiteY8" fmla="*/ 607013 h 5185930"/>
              <a:gd name="connsiteX0" fmla="*/ 0 w 8619701"/>
              <a:gd name="connsiteY0" fmla="*/ 607013 h 5185930"/>
              <a:gd name="connsiteX1" fmla="*/ 481568 w 8619701"/>
              <a:gd name="connsiteY1" fmla="*/ 0 h 5185930"/>
              <a:gd name="connsiteX2" fmla="*/ 8138131 w 8619701"/>
              <a:gd name="connsiteY2" fmla="*/ 0 h 5185930"/>
              <a:gd name="connsiteX3" fmla="*/ 8619701 w 8619701"/>
              <a:gd name="connsiteY3" fmla="*/ 607013 h 5185930"/>
              <a:gd name="connsiteX4" fmla="*/ 8619701 w 8619701"/>
              <a:gd name="connsiteY4" fmla="*/ 4578915 h 5185930"/>
              <a:gd name="connsiteX5" fmla="*/ 8138131 w 8619701"/>
              <a:gd name="connsiteY5" fmla="*/ 5185930 h 5185930"/>
              <a:gd name="connsiteX6" fmla="*/ 481568 w 8619701"/>
              <a:gd name="connsiteY6" fmla="*/ 5185930 h 5185930"/>
              <a:gd name="connsiteX7" fmla="*/ 0 w 8619701"/>
              <a:gd name="connsiteY7" fmla="*/ 4578915 h 5185930"/>
              <a:gd name="connsiteX8" fmla="*/ 0 w 8619701"/>
              <a:gd name="connsiteY8" fmla="*/ 607013 h 5185930"/>
              <a:gd name="connsiteX0" fmla="*/ 0 w 8619701"/>
              <a:gd name="connsiteY0" fmla="*/ 607013 h 5185930"/>
              <a:gd name="connsiteX1" fmla="*/ 481568 w 8619701"/>
              <a:gd name="connsiteY1" fmla="*/ 0 h 5185930"/>
              <a:gd name="connsiteX2" fmla="*/ 8138131 w 8619701"/>
              <a:gd name="connsiteY2" fmla="*/ 0 h 5185930"/>
              <a:gd name="connsiteX3" fmla="*/ 8619701 w 8619701"/>
              <a:gd name="connsiteY3" fmla="*/ 607013 h 5185930"/>
              <a:gd name="connsiteX4" fmla="*/ 8619701 w 8619701"/>
              <a:gd name="connsiteY4" fmla="*/ 4578915 h 5185930"/>
              <a:gd name="connsiteX5" fmla="*/ 8138131 w 8619701"/>
              <a:gd name="connsiteY5" fmla="*/ 5185930 h 5185930"/>
              <a:gd name="connsiteX6" fmla="*/ 481568 w 8619701"/>
              <a:gd name="connsiteY6" fmla="*/ 5185930 h 5185930"/>
              <a:gd name="connsiteX7" fmla="*/ 0 w 8619701"/>
              <a:gd name="connsiteY7" fmla="*/ 4578915 h 5185930"/>
              <a:gd name="connsiteX8" fmla="*/ 0 w 8619701"/>
              <a:gd name="connsiteY8" fmla="*/ 607013 h 518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701" h="5185930" fill="none" extrusionOk="0">
                <a:moveTo>
                  <a:pt x="0" y="607013"/>
                </a:moveTo>
                <a:cubicBezTo>
                  <a:pt x="4550" y="406104"/>
                  <a:pt x="254899" y="74340"/>
                  <a:pt x="481568" y="0"/>
                </a:cubicBezTo>
                <a:cubicBezTo>
                  <a:pt x="1523393" y="149286"/>
                  <a:pt x="6082199" y="543026"/>
                  <a:pt x="8138131" y="0"/>
                </a:cubicBezTo>
                <a:cubicBezTo>
                  <a:pt x="8382630" y="-155922"/>
                  <a:pt x="8488449" y="230381"/>
                  <a:pt x="8619701" y="607013"/>
                </a:cubicBezTo>
                <a:cubicBezTo>
                  <a:pt x="8840488" y="2141830"/>
                  <a:pt x="8298545" y="3399848"/>
                  <a:pt x="8619701" y="4578915"/>
                </a:cubicBezTo>
                <a:cubicBezTo>
                  <a:pt x="8639476" y="4800876"/>
                  <a:pt x="8329389" y="5098451"/>
                  <a:pt x="8138131" y="5185930"/>
                </a:cubicBezTo>
                <a:cubicBezTo>
                  <a:pt x="6257683" y="5290998"/>
                  <a:pt x="2433380" y="5290255"/>
                  <a:pt x="481568" y="5185930"/>
                </a:cubicBezTo>
                <a:cubicBezTo>
                  <a:pt x="302479" y="5175883"/>
                  <a:pt x="-49398" y="4924404"/>
                  <a:pt x="0" y="4578915"/>
                </a:cubicBezTo>
                <a:cubicBezTo>
                  <a:pt x="173416" y="3186181"/>
                  <a:pt x="-97145" y="1269781"/>
                  <a:pt x="0" y="607013"/>
                </a:cubicBezTo>
                <a:close/>
              </a:path>
              <a:path w="8619701" h="5185930" stroke="0" extrusionOk="0">
                <a:moveTo>
                  <a:pt x="0" y="607013"/>
                </a:moveTo>
                <a:cubicBezTo>
                  <a:pt x="-31042" y="359647"/>
                  <a:pt x="230261" y="-420"/>
                  <a:pt x="481568" y="0"/>
                </a:cubicBezTo>
                <a:cubicBezTo>
                  <a:pt x="3788266" y="-221294"/>
                  <a:pt x="6379296" y="177499"/>
                  <a:pt x="8138131" y="0"/>
                </a:cubicBezTo>
                <a:cubicBezTo>
                  <a:pt x="8321877" y="-16609"/>
                  <a:pt x="8747046" y="290169"/>
                  <a:pt x="8619701" y="607013"/>
                </a:cubicBezTo>
                <a:cubicBezTo>
                  <a:pt x="8832386" y="1656033"/>
                  <a:pt x="9002143" y="3756647"/>
                  <a:pt x="8619701" y="4578915"/>
                </a:cubicBezTo>
                <a:cubicBezTo>
                  <a:pt x="8604638" y="4904602"/>
                  <a:pt x="8321668" y="5152350"/>
                  <a:pt x="8138131" y="5185930"/>
                </a:cubicBezTo>
                <a:cubicBezTo>
                  <a:pt x="7070810" y="4687694"/>
                  <a:pt x="2154808" y="5673310"/>
                  <a:pt x="481568" y="5185930"/>
                </a:cubicBezTo>
                <a:cubicBezTo>
                  <a:pt x="196000" y="5253083"/>
                  <a:pt x="-65912" y="4799757"/>
                  <a:pt x="0" y="4578915"/>
                </a:cubicBezTo>
                <a:cubicBezTo>
                  <a:pt x="59082" y="2534159"/>
                  <a:pt x="84597" y="1997200"/>
                  <a:pt x="0" y="607013"/>
                </a:cubicBezTo>
                <a:close/>
              </a:path>
              <a:path w="8619701" h="5185930" fill="none" stroke="0" extrusionOk="0">
                <a:moveTo>
                  <a:pt x="0" y="607013"/>
                </a:moveTo>
                <a:cubicBezTo>
                  <a:pt x="44779" y="323965"/>
                  <a:pt x="254433" y="51918"/>
                  <a:pt x="481568" y="0"/>
                </a:cubicBezTo>
                <a:cubicBezTo>
                  <a:pt x="2307607" y="531304"/>
                  <a:pt x="5577340" y="420932"/>
                  <a:pt x="8138131" y="0"/>
                </a:cubicBezTo>
                <a:cubicBezTo>
                  <a:pt x="8363258" y="-134800"/>
                  <a:pt x="8618585" y="197328"/>
                  <a:pt x="8619701" y="607013"/>
                </a:cubicBezTo>
                <a:cubicBezTo>
                  <a:pt x="8794399" y="2092593"/>
                  <a:pt x="8679553" y="3164524"/>
                  <a:pt x="8619701" y="4578915"/>
                </a:cubicBezTo>
                <a:cubicBezTo>
                  <a:pt x="8632728" y="4858890"/>
                  <a:pt x="8326467" y="5138025"/>
                  <a:pt x="8138131" y="5185930"/>
                </a:cubicBezTo>
                <a:cubicBezTo>
                  <a:pt x="6217980" y="5010962"/>
                  <a:pt x="2014296" y="5174146"/>
                  <a:pt x="481568" y="5185930"/>
                </a:cubicBezTo>
                <a:cubicBezTo>
                  <a:pt x="163781" y="5156650"/>
                  <a:pt x="-75224" y="4863954"/>
                  <a:pt x="0" y="4578915"/>
                </a:cubicBezTo>
                <a:cubicBezTo>
                  <a:pt x="-75885" y="3521652"/>
                  <a:pt x="-38923" y="1442831"/>
                  <a:pt x="0" y="607013"/>
                </a:cubicBezTo>
                <a:close/>
              </a:path>
              <a:path w="8619701" h="5185930" fill="none" stroke="0" extrusionOk="0">
                <a:moveTo>
                  <a:pt x="0" y="607013"/>
                </a:moveTo>
                <a:cubicBezTo>
                  <a:pt x="17827" y="367752"/>
                  <a:pt x="245731" y="62327"/>
                  <a:pt x="481568" y="0"/>
                </a:cubicBezTo>
                <a:cubicBezTo>
                  <a:pt x="1856832" y="184244"/>
                  <a:pt x="5774538" y="696102"/>
                  <a:pt x="8138131" y="0"/>
                </a:cubicBezTo>
                <a:cubicBezTo>
                  <a:pt x="8375151" y="-105285"/>
                  <a:pt x="8565263" y="228845"/>
                  <a:pt x="8619701" y="607013"/>
                </a:cubicBezTo>
                <a:cubicBezTo>
                  <a:pt x="8894798" y="2000973"/>
                  <a:pt x="8432134" y="3187923"/>
                  <a:pt x="8619701" y="4578915"/>
                </a:cubicBezTo>
                <a:cubicBezTo>
                  <a:pt x="8626687" y="4842507"/>
                  <a:pt x="8313753" y="5121803"/>
                  <a:pt x="8138131" y="5185930"/>
                </a:cubicBezTo>
                <a:cubicBezTo>
                  <a:pt x="6137663" y="5144322"/>
                  <a:pt x="2395613" y="5152560"/>
                  <a:pt x="481568" y="5185930"/>
                </a:cubicBezTo>
                <a:cubicBezTo>
                  <a:pt x="279978" y="5176343"/>
                  <a:pt x="-84398" y="4892719"/>
                  <a:pt x="0" y="4578915"/>
                </a:cubicBezTo>
                <a:cubicBezTo>
                  <a:pt x="104185" y="3382551"/>
                  <a:pt x="-186936" y="1433645"/>
                  <a:pt x="0" y="607013"/>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3957096" y="1086796"/>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TRƯỜNG</a:t>
            </a:r>
            <a:r>
              <a:rPr kumimoji="0" lang="en-US" sz="3200" b="1" i="0" u="none" strike="noStrike" kern="1200" cap="none" spc="0" normalizeH="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TH&amp;THCS </a:t>
            </a:r>
            <a:r>
              <a:rPr lang="en-US" sz="3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CHIẾN THẮNG</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754887" y="1772740"/>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3809121" y="2577075"/>
            <a:ext cx="6986622" cy="1176630"/>
          </a:xfrm>
          <a:prstGeom prst="rect">
            <a:avLst/>
          </a:prstGeom>
        </p:spPr>
      </p:pic>
      <p:pic>
        <p:nvPicPr>
          <p:cNvPr id="14" name="Picture 13" descr="A white circle with leaves and blue text&#10;&#10;Description automatically generated">
            <a:extLst>
              <a:ext uri="{FF2B5EF4-FFF2-40B4-BE49-F238E27FC236}">
                <a16:creationId xmlns:a16="http://schemas.microsoft.com/office/drawing/2014/main" id="{2992FC39-DC86-C643-23CC-6254C9F6CB1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
        <p:nvSpPr>
          <p:cNvPr id="6" name="TextBox 5"/>
          <p:cNvSpPr txBox="1"/>
          <p:nvPr/>
        </p:nvSpPr>
        <p:spPr>
          <a:xfrm>
            <a:off x="3258954" y="4491623"/>
            <a:ext cx="7973167"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viện</a:t>
            </a:r>
            <a:r>
              <a:rPr lang="en-US" sz="2800" b="1" dirty="0">
                <a:solidFill>
                  <a:srgbClr val="FF0000"/>
                </a:solidFill>
                <a:latin typeface="Times New Roman" panose="02020603050405020304" pitchFamily="18" charset="0"/>
                <a:cs typeface="Times New Roman" panose="02020603050405020304" pitchFamily="18" charset="0"/>
              </a:rPr>
              <a:t> : PHẠM THỊ PHƯƠNG THANH</a:t>
            </a:r>
          </a:p>
        </p:txBody>
      </p:sp>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66039D-FBEB-FC9A-7AB2-5F3580BCFEB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1128</Words>
  <Application>Microsoft Office PowerPoint</Application>
  <PresentationFormat>Widescreen</PresentationFormat>
  <Paragraphs>98</Paragraphs>
  <Slides>23</Slides>
  <Notes>11</Notes>
  <HiddenSlides>0</HiddenSlides>
  <MMClips>12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23</vt:i4>
      </vt:variant>
    </vt:vector>
  </HeadingPairs>
  <TitlesOfParts>
    <vt:vector size="39" baseType="lpstr">
      <vt:lpstr>微软雅黑</vt:lpstr>
      <vt:lpstr>Arial</vt:lpstr>
      <vt:lpstr>Calibri</vt:lpstr>
      <vt:lpstr>Cambria</vt:lpstr>
      <vt:lpstr>Chau Philomene One</vt:lpstr>
      <vt:lpstr>等线</vt:lpstr>
      <vt:lpstr>Georgia</vt:lpstr>
      <vt:lpstr>Handlee</vt:lpstr>
      <vt:lpstr>Open Sans</vt:lpstr>
      <vt:lpstr>Signika Negative</vt:lpstr>
      <vt:lpstr>Tahoma</vt:lpstr>
      <vt:lpstr>Times New Roman</vt:lpstr>
      <vt:lpstr>6_Office 主题</vt:lpstr>
      <vt:lpstr>1_Office Theme</vt:lpstr>
      <vt:lpstr>1_Simple Light</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25</cp:revision>
  <dcterms:created xsi:type="dcterms:W3CDTF">2023-11-14T08:52:16Z</dcterms:created>
  <dcterms:modified xsi:type="dcterms:W3CDTF">2026-01-24T10:10:04Z</dcterms:modified>
</cp:coreProperties>
</file>