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4" r:id="rId3"/>
    <p:sldMasterId id="2147483698" r:id="rId4"/>
    <p:sldMasterId id="2147483709" r:id="rId5"/>
  </p:sldMasterIdLst>
  <p:notesMasterIdLst>
    <p:notesMasterId r:id="rId19"/>
  </p:notesMasterIdLst>
  <p:sldIdLst>
    <p:sldId id="2904" r:id="rId6"/>
    <p:sldId id="257" r:id="rId7"/>
    <p:sldId id="258" r:id="rId8"/>
    <p:sldId id="259" r:id="rId9"/>
    <p:sldId id="260" r:id="rId10"/>
    <p:sldId id="264" r:id="rId11"/>
    <p:sldId id="306" r:id="rId12"/>
    <p:sldId id="2909" r:id="rId13"/>
    <p:sldId id="2911" r:id="rId14"/>
    <p:sldId id="2877" r:id="rId15"/>
    <p:sldId id="2912" r:id="rId16"/>
    <p:sldId id="2891" r:id="rId17"/>
    <p:sldId id="2901"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56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D5052-AD06-4EEB-B404-C3C577D0B8C7}" type="datetimeFigureOut">
              <a:rPr lang="en-US" smtClean="0"/>
              <a:t>1/24/2026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76C43-0F35-4194-A8B8-FC2598E5D674}" type="slidenum">
              <a:rPr lang="en-US" smtClean="0"/>
              <a:t>‹#›</a:t>
            </a:fld>
            <a:endParaRPr lang="en-US"/>
          </a:p>
        </p:txBody>
      </p:sp>
    </p:spTree>
    <p:extLst>
      <p:ext uri="{BB962C8B-B14F-4D97-AF65-F5344CB8AC3E}">
        <p14:creationId xmlns:p14="http://schemas.microsoft.com/office/powerpoint/2010/main" val="286768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1927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407880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184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97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3061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450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493997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66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5185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1/24/2026</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1754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1/24/2026</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045937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650646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1/24/2026</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954819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1/24/2026</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757725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1/24/2026</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25175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1/24/2026</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78581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1/24/2026</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6288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1/24/2026</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829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1/24/2026</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1211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1/24/2026</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840956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1/24/2026</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00711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1/24/2026</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037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558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4626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1305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0603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1942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2537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9685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09535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469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444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0349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2973082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7032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630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603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035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46468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124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6951756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275881801"/>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spTree>
    <p:extLst>
      <p:ext uri="{BB962C8B-B14F-4D97-AF65-F5344CB8AC3E}">
        <p14:creationId xmlns:p14="http://schemas.microsoft.com/office/powerpoint/2010/main" val="19179427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0789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1/24/2026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716307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6.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12.xml"/><Relationship Id="rId5" Type="http://schemas.openxmlformats.org/officeDocument/2006/relationships/image" Target="../media/image2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slideLayout" Target="../slideLayouts/slideLayout26.xml"/><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mp3"/><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1.xml"/><Relationship Id="rId4"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5.png"/><Relationship Id="rId3" Type="http://schemas.openxmlformats.org/officeDocument/2006/relationships/audio" Target="../media/media2.mp3"/><Relationship Id="rId7" Type="http://schemas.openxmlformats.org/officeDocument/2006/relationships/notesSlide" Target="../notesSlides/notesSlide2.xml"/><Relationship Id="rId12" Type="http://schemas.openxmlformats.org/officeDocument/2006/relationships/image" Target="../media/image14.png"/><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slideLayout" Target="../slideLayouts/slideLayout30.xml"/><Relationship Id="rId11" Type="http://schemas.microsoft.com/office/2007/relationships/hdphoto" Target="../media/hdphoto1.wdp"/><Relationship Id="rId5" Type="http://schemas.openxmlformats.org/officeDocument/2006/relationships/audio" Target="../media/media3.mp3"/><Relationship Id="rId10" Type="http://schemas.openxmlformats.org/officeDocument/2006/relationships/image" Target="../media/image13.png"/><Relationship Id="rId4" Type="http://schemas.microsoft.com/office/2007/relationships/media" Target="../media/media3.mp3"/><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mp3"/><Relationship Id="rId7" Type="http://schemas.openxmlformats.org/officeDocument/2006/relationships/image" Target="../media/image16.png"/><Relationship Id="rId2" Type="http://schemas.microsoft.com/office/2007/relationships/media" Target="../media/media2.mp3"/><Relationship Id="rId1" Type="http://schemas.openxmlformats.org/officeDocument/2006/relationships/tags" Target="../tags/tag5.xml"/><Relationship Id="rId6" Type="http://schemas.openxmlformats.org/officeDocument/2006/relationships/slideLayout" Target="../slideLayouts/slideLayout31.xml"/><Relationship Id="rId11" Type="http://schemas.openxmlformats.org/officeDocument/2006/relationships/image" Target="../media/image15.png"/><Relationship Id="rId5" Type="http://schemas.openxmlformats.org/officeDocument/2006/relationships/audio" Target="../media/media3.mp3"/><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mp3"/><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tags" Target="../tags/tag6.xml"/><Relationship Id="rId6" Type="http://schemas.openxmlformats.org/officeDocument/2006/relationships/slideLayout" Target="../slideLayouts/slideLayout31.xml"/><Relationship Id="rId11" Type="http://schemas.openxmlformats.org/officeDocument/2006/relationships/image" Target="../media/image15.png"/><Relationship Id="rId5" Type="http://schemas.openxmlformats.org/officeDocument/2006/relationships/audio" Target="../media/media3.mp3"/><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GIF"/><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15.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slideLayout" Target="../slideLayouts/slideLayout31.xml"/><Relationship Id="rId11" Type="http://schemas.microsoft.com/office/2007/relationships/hdphoto" Target="../media/hdphoto1.wdp"/><Relationship Id="rId5" Type="http://schemas.openxmlformats.org/officeDocument/2006/relationships/audio" Target="../media/media3.mp3"/><Relationship Id="rId10" Type="http://schemas.openxmlformats.org/officeDocument/2006/relationships/image" Target="../media/image13.png"/><Relationship Id="rId4" Type="http://schemas.microsoft.com/office/2007/relationships/media"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4"/>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5"/>
          <a:stretch>
            <a:fillRect/>
          </a:stretch>
        </p:blipFill>
        <p:spPr>
          <a:xfrm>
            <a:off x="-1186705" y="1376680"/>
            <a:ext cx="12101609" cy="4090771"/>
          </a:xfrm>
          <a:prstGeom prst="rect">
            <a:avLst/>
          </a:prstGeom>
        </p:spPr>
      </p:pic>
    </p:spTree>
    <p:custDataLst>
      <p:tags r:id="rId1"/>
    </p:custDataLst>
    <p:extLst>
      <p:ext uri="{BB962C8B-B14F-4D97-AF65-F5344CB8AC3E}">
        <p14:creationId xmlns:p14="http://schemas.microsoft.com/office/powerpoint/2010/main" val="2547814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4"/>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spTree>
    <p:custDataLst>
      <p:tags r:id="rId1"/>
    </p:custDataLst>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4"/>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5"/>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6"/>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bg1"/>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7"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4"/>
          <a:stretch>
            <a:fillRect/>
          </a:stretch>
        </p:blipFill>
        <p:spPr>
          <a:xfrm>
            <a:off x="2832141" y="1178372"/>
            <a:ext cx="9144793" cy="3523793"/>
          </a:xfrm>
          <a:prstGeom prst="rect">
            <a:avLst/>
          </a:prstGeom>
        </p:spPr>
      </p:pic>
    </p:spTree>
    <p:custDataLst>
      <p:tags r:id="rId1"/>
    </p:custDataLst>
    <p:extLst>
      <p:ext uri="{BB962C8B-B14F-4D97-AF65-F5344CB8AC3E}">
        <p14:creationId xmlns:p14="http://schemas.microsoft.com/office/powerpoint/2010/main" val="60426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 y="3880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Tộ</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quê</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ở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đâu</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Nghệ</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ban bố dụ Cần vương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Tôn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Thất</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Thuyết</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cuộc khởi nghĩa Hương Khê</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kéo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dài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nhiêu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năm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Hơn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10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năm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3"/>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7"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4"/>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4165600"/>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33C4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5"/>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6"/>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7"/>
          <a:stretch>
            <a:fillRect/>
          </a:stretch>
        </p:blipFill>
        <p:spPr>
          <a:xfrm>
            <a:off x="9968688" y="5170109"/>
            <a:ext cx="1615161" cy="1615161"/>
          </a:xfrm>
          <a:prstGeom prst="rect">
            <a:avLst/>
          </a:prstGeom>
        </p:spPr>
      </p:pic>
      <p:sp>
        <p:nvSpPr>
          <p:cNvPr id="2" name="TextBox 1">
            <a:extLst>
              <a:ext uri="{FF2B5EF4-FFF2-40B4-BE49-F238E27FC236}">
                <a16:creationId xmlns:a16="http://schemas.microsoft.com/office/drawing/2014/main" id="{D3C02166-7607-2C88-FD0C-B8A1DB91F4C4}"/>
              </a:ext>
            </a:extLst>
          </p:cNvPr>
          <p:cNvSpPr txBox="1"/>
          <p:nvPr/>
        </p:nvSpPr>
        <p:spPr>
          <a:xfrm>
            <a:off x="4754880" y="3027680"/>
            <a:ext cx="2428240" cy="830997"/>
          </a:xfrm>
          <a:prstGeom prst="rect">
            <a:avLst/>
          </a:prstGeom>
          <a:noFill/>
        </p:spPr>
        <p:txBody>
          <a:bodyPr wrap="square" rtlCol="0">
            <a:spAutoFit/>
          </a:bodyPr>
          <a:lstStyle/>
          <a:p>
            <a:r>
              <a:rPr lang="en-US" sz="4800" b="1" dirty="0">
                <a:solidFill>
                  <a:srgbClr val="002060"/>
                </a:solidFill>
                <a:latin typeface="Times New Roman" panose="02020603050405020304" pitchFamily="18" charset="0"/>
                <a:cs typeface="Times New Roman" panose="02020603050405020304" pitchFamily="18" charset="0"/>
              </a:rPr>
              <a:t>(</a:t>
            </a:r>
            <a:r>
              <a:rPr lang="en-US" sz="4800" b="1" dirty="0" err="1">
                <a:solidFill>
                  <a:srgbClr val="002060"/>
                </a:solidFill>
                <a:latin typeface="Times New Roman" panose="02020603050405020304" pitchFamily="18" charset="0"/>
                <a:cs typeface="Times New Roman" panose="02020603050405020304" pitchFamily="18" charset="0"/>
              </a:rPr>
              <a:t>Tiết</a:t>
            </a:r>
            <a:r>
              <a:rPr lang="en-US" sz="4800" b="1" dirty="0">
                <a:solidFill>
                  <a:srgbClr val="002060"/>
                </a:solidFill>
                <a:latin typeface="Times New Roman" panose="02020603050405020304" pitchFamily="18" charset="0"/>
                <a:cs typeface="Times New Roman" panose="02020603050405020304" pitchFamily="18" charset="0"/>
              </a:rPr>
              <a:t> 3)</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4"/>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5"/>
          <a:stretch>
            <a:fillRect/>
          </a:stretch>
        </p:blipFill>
        <p:spPr>
          <a:xfrm>
            <a:off x="224197" y="837986"/>
            <a:ext cx="7821846" cy="4938188"/>
          </a:xfrm>
          <a:prstGeom prst="rect">
            <a:avLst/>
          </a:prstGeom>
        </p:spPr>
      </p:pic>
    </p:spTree>
    <p:custDataLst>
      <p:tags r:id="rId1"/>
    </p:custDataLst>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3"/>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descr="A picture containing toy, doll, clipart&#10;&#10;Description automatically generated">
            <a:extLst>
              <a:ext uri="{FF2B5EF4-FFF2-40B4-BE49-F238E27FC236}">
                <a16:creationId xmlns:a16="http://schemas.microsoft.com/office/drawing/2014/main" id="{C84BD2F4-1111-BD71-49ED-5F448D21AFF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355919" y="2438400"/>
            <a:ext cx="9075554" cy="3937003"/>
          </a:xfrm>
          <a:prstGeom prst="rect">
            <a:avLst/>
          </a:prstGeom>
        </p:spPr>
      </p:pic>
    </p:spTree>
    <p:custDataLst>
      <p:tags r:id="rId1"/>
    </p:custDataLst>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DCBCAD5-D718-4CC7-B21F-F2541EE1330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13 Trieu Nguyen"/>
</p:tagLst>
</file>

<file path=ppt/tags/tag10.xml><?xml version="1.0" encoding="utf-8"?>
<p:tagLst xmlns:a="http://schemas.openxmlformats.org/drawingml/2006/main" xmlns:r="http://schemas.openxmlformats.org/officeDocument/2006/relationships" xmlns:p="http://schemas.openxmlformats.org/presentationml/2006/main">
  <p:tag name="GENSWF_SLIDE_UID" val="{FB8AA55F-724D-442C-9BF7-4EDDB648F353}:2911"/>
</p:tagLst>
</file>

<file path=ppt/tags/tag11.xml><?xml version="1.0" encoding="utf-8"?>
<p:tagLst xmlns:a="http://schemas.openxmlformats.org/drawingml/2006/main" xmlns:r="http://schemas.openxmlformats.org/officeDocument/2006/relationships" xmlns:p="http://schemas.openxmlformats.org/presentationml/2006/main">
  <p:tag name="GENSWF_SLIDE_UID" val="{0DD3816B-5A78-4046-BF2D-38E609F69403}:2877"/>
</p:tagLst>
</file>

<file path=ppt/tags/tag12.xml><?xml version="1.0" encoding="utf-8"?>
<p:tagLst xmlns:a="http://schemas.openxmlformats.org/drawingml/2006/main" xmlns:r="http://schemas.openxmlformats.org/officeDocument/2006/relationships" xmlns:p="http://schemas.openxmlformats.org/presentationml/2006/main">
  <p:tag name="GENSWF_SLIDE_UID" val="{F848AC12-3209-40AA-BC38-BA0808D1B1D2}:2912"/>
</p:tagLst>
</file>

<file path=ppt/tags/tag13.xml><?xml version="1.0" encoding="utf-8"?>
<p:tagLst xmlns:a="http://schemas.openxmlformats.org/drawingml/2006/main" xmlns:r="http://schemas.openxmlformats.org/officeDocument/2006/relationships" xmlns:p="http://schemas.openxmlformats.org/presentationml/2006/main">
  <p:tag name="GENSWF_SLIDE_UID" val="{2C960081-4899-4958-934D-6DB96039133C}:2891"/>
</p:tagLst>
</file>

<file path=ppt/tags/tag14.xml><?xml version="1.0" encoding="utf-8"?>
<p:tagLst xmlns:a="http://schemas.openxmlformats.org/drawingml/2006/main" xmlns:r="http://schemas.openxmlformats.org/officeDocument/2006/relationships" xmlns:p="http://schemas.openxmlformats.org/presentationml/2006/main">
  <p:tag name="GENSWF_SLIDE_UID" val="{772DA63E-4876-4574-BE42-A377E0EAB10C}:2901"/>
</p:tagLst>
</file>

<file path=ppt/tags/tag2.xml><?xml version="1.0" encoding="utf-8"?>
<p:tagLst xmlns:a="http://schemas.openxmlformats.org/drawingml/2006/main" xmlns:r="http://schemas.openxmlformats.org/officeDocument/2006/relationships" xmlns:p="http://schemas.openxmlformats.org/presentationml/2006/main">
  <p:tag name="GENSWF_SLIDE_UID" val="{5943FEF6-A300-4EEA-AD72-2A0F29A66FA8}:2904"/>
</p:tagLst>
</file>

<file path=ppt/tags/tag3.xml><?xml version="1.0" encoding="utf-8"?>
<p:tagLst xmlns:a="http://schemas.openxmlformats.org/drawingml/2006/main" xmlns:r="http://schemas.openxmlformats.org/officeDocument/2006/relationships" xmlns:p="http://schemas.openxmlformats.org/presentationml/2006/main">
  <p:tag name="GENSWF_SLIDE_UID" val="{58183AD6-E68F-4561-813A-51D704D4DF36}:257"/>
</p:tagLst>
</file>

<file path=ppt/tags/tag4.xml><?xml version="1.0" encoding="utf-8"?>
<p:tagLst xmlns:a="http://schemas.openxmlformats.org/drawingml/2006/main" xmlns:r="http://schemas.openxmlformats.org/officeDocument/2006/relationships" xmlns:p="http://schemas.openxmlformats.org/presentationml/2006/main">
  <p:tag name="GENSWF_SLIDE_UID" val="{725B50E2-275E-431B-BD24-1AF1C9FD9D80}:258"/>
</p:tagLst>
</file>

<file path=ppt/tags/tag5.xml><?xml version="1.0" encoding="utf-8"?>
<p:tagLst xmlns:a="http://schemas.openxmlformats.org/drawingml/2006/main" xmlns:r="http://schemas.openxmlformats.org/officeDocument/2006/relationships" xmlns:p="http://schemas.openxmlformats.org/presentationml/2006/main">
  <p:tag name="GENSWF_SLIDE_UID" val="{5498E658-58D5-4371-B293-EB90F6CFBE31}:259"/>
</p:tagLst>
</file>

<file path=ppt/tags/tag6.xml><?xml version="1.0" encoding="utf-8"?>
<p:tagLst xmlns:a="http://schemas.openxmlformats.org/drawingml/2006/main" xmlns:r="http://schemas.openxmlformats.org/officeDocument/2006/relationships" xmlns:p="http://schemas.openxmlformats.org/presentationml/2006/main">
  <p:tag name="GENSWF_SLIDE_UID" val="{58EBE6EA-9DAB-4EAE-B4FD-E5F4E785F0A2}:260"/>
</p:tagLst>
</file>

<file path=ppt/tags/tag7.xml><?xml version="1.0" encoding="utf-8"?>
<p:tagLst xmlns:a="http://schemas.openxmlformats.org/drawingml/2006/main" xmlns:r="http://schemas.openxmlformats.org/officeDocument/2006/relationships" xmlns:p="http://schemas.openxmlformats.org/presentationml/2006/main">
  <p:tag name="GENSWF_SLIDE_UID" val="{AE628C27-3F0B-46CF-B0B1-C9439A05A643}:264"/>
</p:tagLst>
</file>

<file path=ppt/tags/tag8.xml><?xml version="1.0" encoding="utf-8"?>
<p:tagLst xmlns:a="http://schemas.openxmlformats.org/drawingml/2006/main" xmlns:r="http://schemas.openxmlformats.org/officeDocument/2006/relationships" xmlns:p="http://schemas.openxmlformats.org/presentationml/2006/main">
  <p:tag name="GENSWF_SLIDE_UID" val="{DE85CAE0-5DC0-4D2B-91CC-A9B9BA421F64}:306"/>
</p:tagLst>
</file>

<file path=ppt/tags/tag9.xml><?xml version="1.0" encoding="utf-8"?>
<p:tagLst xmlns:a="http://schemas.openxmlformats.org/drawingml/2006/main" xmlns:r="http://schemas.openxmlformats.org/officeDocument/2006/relationships" xmlns:p="http://schemas.openxmlformats.org/presentationml/2006/main">
  <p:tag name="GENSWF_SLIDE_UID" val="{FF58059B-6835-47B2-89F6-ABCE1C6FC8F6}:2909"/>
</p:tagLst>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332</Words>
  <Application>Microsoft Office PowerPoint</Application>
  <PresentationFormat>Widescreen</PresentationFormat>
  <Paragraphs>19</Paragraphs>
  <Slides>13</Slides>
  <Notes>3</Notes>
  <HiddenSlides>0</HiddenSlides>
  <MMClips>9</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13</vt:i4>
      </vt:variant>
    </vt:vector>
  </HeadingPairs>
  <TitlesOfParts>
    <vt:vector size="25" baseType="lpstr">
      <vt:lpstr>Aptos</vt:lpstr>
      <vt:lpstr>Arial</vt:lpstr>
      <vt:lpstr>Arial-Rounded</vt:lpstr>
      <vt:lpstr>Calibri</vt:lpstr>
      <vt:lpstr>Cambria</vt:lpstr>
      <vt:lpstr>Times New Roman</vt:lpstr>
      <vt:lpstr>UTM Karate</vt:lpstr>
      <vt:lpstr>Classic English Novels by Slidesgo</vt:lpstr>
      <vt:lpstr>1_Classic English Novels by Slidesgo</vt:lpstr>
      <vt:lpstr>Office 主题​​</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13 Trieu Nguyen</dc:title>
  <dc:creator>Thao Tran</dc:creator>
  <cp:lastModifiedBy>PC</cp:lastModifiedBy>
  <cp:revision>6</cp:revision>
  <dcterms:created xsi:type="dcterms:W3CDTF">2024-11-05T04:39:31Z</dcterms:created>
  <dcterms:modified xsi:type="dcterms:W3CDTF">2026-01-24T10:18:07Z</dcterms:modified>
</cp:coreProperties>
</file>