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59" r:id="rId2"/>
    <p:sldId id="307" r:id="rId3"/>
    <p:sldId id="450" r:id="rId4"/>
    <p:sldId id="451" r:id="rId5"/>
    <p:sldId id="292" r:id="rId6"/>
    <p:sldId id="449"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92" d="100"/>
          <a:sy n="92" d="100"/>
        </p:scale>
        <p:origin x="28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2026/1/24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1C4770-9C39-4C80-B89B-EFB00B5CB0F8}" type="slidenum">
              <a:rPr lang="zh-CN" altLang="en-US" smtClean="0"/>
              <a:t>23</a:t>
            </a:fld>
            <a:endParaRPr lang="zh-CN" altLang="en-US"/>
          </a:p>
        </p:txBody>
      </p:sp>
    </p:spTree>
    <p:extLst>
      <p:ext uri="{BB962C8B-B14F-4D97-AF65-F5344CB8AC3E}">
        <p14:creationId xmlns:p14="http://schemas.microsoft.com/office/powerpoint/2010/main" val="425876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5</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ED930-FFCC-4089-9838-81A649D32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089799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custDataLst>
      <p:tags r:id="rId1"/>
    </p:custDataLst>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custDataLst>
      <p:tags r:id="rId1"/>
    </p:custDataLst>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6"/>
          <a:stretch>
            <a:fillRect/>
          </a:stretch>
        </p:blipFill>
        <p:spPr>
          <a:xfrm>
            <a:off x="256163" y="706927"/>
            <a:ext cx="12192000" cy="5531742"/>
          </a:xfrm>
          <a:prstGeom prst="rect">
            <a:avLst/>
          </a:prstGeom>
        </p:spPr>
      </p:pic>
    </p:spTree>
    <p:custDataLst>
      <p:tags r:id="rId1"/>
    </p:custDataLst>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custDataLst>
      <p:tags r:id="rId1"/>
    </p:custDataLst>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custDataLst>
      <p:tags r:id="rId1"/>
    </p:custDataLst>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6">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custDataLst>
      <p:tags r:id="rId1"/>
    </p:custDataLst>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3"/>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8"/>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9"/>
          <a:stretch>
            <a:fillRect/>
          </a:stretch>
        </p:blipFill>
        <p:spPr>
          <a:xfrm>
            <a:off x="521732" y="1796124"/>
            <a:ext cx="11351736" cy="3773751"/>
          </a:xfrm>
          <a:prstGeom prst="rect">
            <a:avLst/>
          </a:prstGeom>
        </p:spPr>
      </p:pic>
    </p:spTree>
    <p:custDataLst>
      <p:tags r:id="rId1"/>
    </p:custDataLst>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3"/>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8"/>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6">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custDataLst>
      <p:tags r:id="rId1"/>
    </p:custDataLst>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5"/>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6"/>
          <a:stretch>
            <a:fillRect/>
          </a:stretch>
        </p:blipFill>
        <p:spPr>
          <a:xfrm>
            <a:off x="3797080" y="1704716"/>
            <a:ext cx="8394920" cy="3042168"/>
          </a:xfrm>
          <a:prstGeom prst="rect">
            <a:avLst/>
          </a:prstGeom>
        </p:spPr>
      </p:pic>
    </p:spTree>
    <p:custDataLst>
      <p:tags r:id="rId1"/>
    </p:custDataLst>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6"/>
          <a:stretch>
            <a:fillRect/>
          </a:stretch>
        </p:blipFill>
        <p:spPr>
          <a:xfrm>
            <a:off x="3812222" y="2568257"/>
            <a:ext cx="4762818" cy="3742989"/>
          </a:xfrm>
          <a:prstGeom prst="rect">
            <a:avLst/>
          </a:prstGeom>
        </p:spPr>
      </p:pic>
    </p:spTree>
    <p:custDataLst>
      <p:tags r:id="rId1"/>
    </p:custDataLst>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5"/>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6"/>
          <a:stretch>
            <a:fillRect/>
          </a:stretch>
        </p:blipFill>
        <p:spPr>
          <a:xfrm>
            <a:off x="5844653" y="2000339"/>
            <a:ext cx="6525470" cy="3313341"/>
          </a:xfrm>
          <a:prstGeom prst="rect">
            <a:avLst/>
          </a:prstGeom>
        </p:spPr>
      </p:pic>
    </p:spTree>
    <p:custDataLst>
      <p:tags r:id="rId1"/>
    </p:custDataLst>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3"/>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8"/>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9"/>
          <a:stretch>
            <a:fillRect/>
          </a:stretch>
        </p:blipFill>
        <p:spPr>
          <a:xfrm>
            <a:off x="807243" y="1806284"/>
            <a:ext cx="11004234" cy="3773751"/>
          </a:xfrm>
          <a:prstGeom prst="rect">
            <a:avLst/>
          </a:prstGeom>
        </p:spPr>
      </p:pic>
    </p:spTree>
    <p:custDataLst>
      <p:tags r:id="rId1"/>
    </p:custDataLst>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3"/>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custDataLst>
      <p:tags r:id="rId1"/>
    </p:custDataLst>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LMS_API_VERSION" val="SCORM 2004 (4th edition)"/>
  <p:tag name="ISPRING_ULTRA_SCORM_COURSE_ID" val="E42EA50F-2191-45A5-A6FF-D9AD64B1125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Lst>
</file>

<file path=ppt/tags/tag10.xml><?xml version="1.0" encoding="utf-8"?>
<p:tagLst xmlns:a="http://schemas.openxmlformats.org/drawingml/2006/main" xmlns:r="http://schemas.openxmlformats.org/officeDocument/2006/relationships" xmlns:p="http://schemas.openxmlformats.org/presentationml/2006/main">
  <p:tag name="GENSWF_SLIDE_UID" val="{3E6002A9-AFF6-4ECA-AF10-FB5004C7A746}:311"/>
</p:tagLst>
</file>

<file path=ppt/tags/tag11.xml><?xml version="1.0" encoding="utf-8"?>
<p:tagLst xmlns:a="http://schemas.openxmlformats.org/drawingml/2006/main" xmlns:r="http://schemas.openxmlformats.org/officeDocument/2006/relationships" xmlns:p="http://schemas.openxmlformats.org/presentationml/2006/main">
  <p:tag name="GENSWF_SLIDE_UID" val="{9EC5F656-AC4E-4E46-8F98-266D8AB39FAE}:312"/>
</p:tagLst>
</file>

<file path=ppt/tags/tag12.xml><?xml version="1.0" encoding="utf-8"?>
<p:tagLst xmlns:a="http://schemas.openxmlformats.org/drawingml/2006/main" xmlns:r="http://schemas.openxmlformats.org/officeDocument/2006/relationships" xmlns:p="http://schemas.openxmlformats.org/presentationml/2006/main">
  <p:tag name="GENSWF_SLIDE_UID" val="{11AF6679-69A0-4B55-83E3-64B99680F9B6}:313"/>
</p:tagLst>
</file>

<file path=ppt/tags/tag13.xml><?xml version="1.0" encoding="utf-8"?>
<p:tagLst xmlns:a="http://schemas.openxmlformats.org/drawingml/2006/main" xmlns:r="http://schemas.openxmlformats.org/officeDocument/2006/relationships" xmlns:p="http://schemas.openxmlformats.org/presentationml/2006/main">
  <p:tag name="GENSWF_SLIDE_UID" val="{FDF10ACA-2605-45F7-AA6E-AEDADC6E5493}:338"/>
</p:tagLst>
</file>

<file path=ppt/tags/tag14.xml><?xml version="1.0" encoding="utf-8"?>
<p:tagLst xmlns:a="http://schemas.openxmlformats.org/drawingml/2006/main" xmlns:r="http://schemas.openxmlformats.org/officeDocument/2006/relationships" xmlns:p="http://schemas.openxmlformats.org/presentationml/2006/main">
  <p:tag name="GENSWF_SLIDE_UID" val="{D33B84E2-3250-4CB9-8880-4E48339DFA23}:452"/>
</p:tagLst>
</file>

<file path=ppt/tags/tag15.xml><?xml version="1.0" encoding="utf-8"?>
<p:tagLst xmlns:a="http://schemas.openxmlformats.org/drawingml/2006/main" xmlns:r="http://schemas.openxmlformats.org/officeDocument/2006/relationships" xmlns:p="http://schemas.openxmlformats.org/presentationml/2006/main">
  <p:tag name="GENSWF_SLIDE_UID" val="{6044ECC6-B2EF-442B-B22C-357A8B6CEDD1}:337"/>
</p:tagLst>
</file>

<file path=ppt/tags/tag16.xml><?xml version="1.0" encoding="utf-8"?>
<p:tagLst xmlns:a="http://schemas.openxmlformats.org/drawingml/2006/main" xmlns:r="http://schemas.openxmlformats.org/officeDocument/2006/relationships" xmlns:p="http://schemas.openxmlformats.org/presentationml/2006/main">
  <p:tag name="GENSWF_SLIDE_UID" val="{1DE47E53-3ECB-42C4-AC26-993C8ADA72B9}:336"/>
</p:tagLst>
</file>

<file path=ppt/tags/tag17.xml><?xml version="1.0" encoding="utf-8"?>
<p:tagLst xmlns:a="http://schemas.openxmlformats.org/drawingml/2006/main" xmlns:r="http://schemas.openxmlformats.org/officeDocument/2006/relationships" xmlns:p="http://schemas.openxmlformats.org/presentationml/2006/main">
  <p:tag name="GENSWF_SLIDE_UID" val="{04DE211C-CE56-41AD-BDAB-75817430F8A8}:453"/>
</p:tagLst>
</file>

<file path=ppt/tags/tag18.xml><?xml version="1.0" encoding="utf-8"?>
<p:tagLst xmlns:a="http://schemas.openxmlformats.org/drawingml/2006/main" xmlns:r="http://schemas.openxmlformats.org/officeDocument/2006/relationships" xmlns:p="http://schemas.openxmlformats.org/presentationml/2006/main">
  <p:tag name="GENSWF_SLIDE_UID" val="{1A735F5C-DD22-4240-8D07-B9EE8DAEE7D3}:454"/>
</p:tagLst>
</file>

<file path=ppt/tags/tag19.xml><?xml version="1.0" encoding="utf-8"?>
<p:tagLst xmlns:a="http://schemas.openxmlformats.org/drawingml/2006/main" xmlns:r="http://schemas.openxmlformats.org/officeDocument/2006/relationships" xmlns:p="http://schemas.openxmlformats.org/presentationml/2006/main">
  <p:tag name="GENSWF_SLIDE_UID" val="{1B245D1F-E6A5-4B12-8029-4152C9A4468A}:341"/>
</p:tagLst>
</file>

<file path=ppt/tags/tag2.xml><?xml version="1.0" encoding="utf-8"?>
<p:tagLst xmlns:a="http://schemas.openxmlformats.org/drawingml/2006/main" xmlns:r="http://schemas.openxmlformats.org/officeDocument/2006/relationships" xmlns:p="http://schemas.openxmlformats.org/presentationml/2006/main">
  <p:tag name="GENSWF_SLIDE_UID" val="{CC07AF98-6216-4AA6-986B-772637E4ADE1}:459"/>
</p:tagLst>
</file>

<file path=ppt/tags/tag20.xml><?xml version="1.0" encoding="utf-8"?>
<p:tagLst xmlns:a="http://schemas.openxmlformats.org/drawingml/2006/main" xmlns:r="http://schemas.openxmlformats.org/officeDocument/2006/relationships" xmlns:p="http://schemas.openxmlformats.org/presentationml/2006/main">
  <p:tag name="GENSWF_SLIDE_UID" val="{E0E505C1-380D-43B0-9019-057687E1E111}:455"/>
</p:tagLst>
</file>

<file path=ppt/tags/tag21.xml><?xml version="1.0" encoding="utf-8"?>
<p:tagLst xmlns:a="http://schemas.openxmlformats.org/drawingml/2006/main" xmlns:r="http://schemas.openxmlformats.org/officeDocument/2006/relationships" xmlns:p="http://schemas.openxmlformats.org/presentationml/2006/main">
  <p:tag name="GENSWF_SLIDE_UID" val="{DAB3BBC5-B097-429D-8D17-96A9E3612AD2}:456"/>
</p:tagLst>
</file>

<file path=ppt/tags/tag22.xml><?xml version="1.0" encoding="utf-8"?>
<p:tagLst xmlns:a="http://schemas.openxmlformats.org/drawingml/2006/main" xmlns:r="http://schemas.openxmlformats.org/officeDocument/2006/relationships" xmlns:p="http://schemas.openxmlformats.org/presentationml/2006/main">
  <p:tag name="GENSWF_SLIDE_UID" val="{B9103641-F1DA-43B9-B242-DE44F6413147}:457"/>
</p:tagLst>
</file>

<file path=ppt/tags/tag23.xml><?xml version="1.0" encoding="utf-8"?>
<p:tagLst xmlns:a="http://schemas.openxmlformats.org/drawingml/2006/main" xmlns:r="http://schemas.openxmlformats.org/officeDocument/2006/relationships" xmlns:p="http://schemas.openxmlformats.org/presentationml/2006/main">
  <p:tag name="GENSWF_SLIDE_UID" val="{6C32DAED-45DB-4CBD-B9E5-CD4E7138DE4D}:458"/>
</p:tagLst>
</file>

<file path=ppt/tags/tag24.xml><?xml version="1.0" encoding="utf-8"?>
<p:tagLst xmlns:a="http://schemas.openxmlformats.org/drawingml/2006/main" xmlns:r="http://schemas.openxmlformats.org/officeDocument/2006/relationships" xmlns:p="http://schemas.openxmlformats.org/presentationml/2006/main">
  <p:tag name="GENSWF_SLIDE_UID" val="{BA6FD7E6-9BAB-48B7-B491-0E15FF45175F}:302"/>
</p:tagLst>
</file>

<file path=ppt/tags/tag3.xml><?xml version="1.0" encoding="utf-8"?>
<p:tagLst xmlns:a="http://schemas.openxmlformats.org/drawingml/2006/main" xmlns:r="http://schemas.openxmlformats.org/officeDocument/2006/relationships" xmlns:p="http://schemas.openxmlformats.org/presentationml/2006/main">
  <p:tag name="GENSWF_SLIDE_UID" val="{9FCAFF7C-5857-4D89-9B03-46E2B65D85A7}:307"/>
</p:tagLst>
</file>

<file path=ppt/tags/tag4.xml><?xml version="1.0" encoding="utf-8"?>
<p:tagLst xmlns:a="http://schemas.openxmlformats.org/drawingml/2006/main" xmlns:r="http://schemas.openxmlformats.org/officeDocument/2006/relationships" xmlns:p="http://schemas.openxmlformats.org/presentationml/2006/main">
  <p:tag name="GENSWF_SLIDE_UID" val="{F0EF3B3A-5768-4075-BF44-9D9C55DFF9E6}:450"/>
</p:tagLst>
</file>

<file path=ppt/tags/tag5.xml><?xml version="1.0" encoding="utf-8"?>
<p:tagLst xmlns:a="http://schemas.openxmlformats.org/drawingml/2006/main" xmlns:r="http://schemas.openxmlformats.org/officeDocument/2006/relationships" xmlns:p="http://schemas.openxmlformats.org/presentationml/2006/main">
  <p:tag name="GENSWF_SLIDE_UID" val="{B69D15BF-E2A4-4C39-8EA1-1AD838D0E6E2}:451"/>
</p:tagLst>
</file>

<file path=ppt/tags/tag6.xml><?xml version="1.0" encoding="utf-8"?>
<p:tagLst xmlns:a="http://schemas.openxmlformats.org/drawingml/2006/main" xmlns:r="http://schemas.openxmlformats.org/officeDocument/2006/relationships" xmlns:p="http://schemas.openxmlformats.org/presentationml/2006/main">
  <p:tag name="GENSWF_SLIDE_UID" val="{03EC0339-52EA-4F52-8022-B0CAF80B3241}:292"/>
</p:tagLst>
</file>

<file path=ppt/tags/tag7.xml><?xml version="1.0" encoding="utf-8"?>
<p:tagLst xmlns:a="http://schemas.openxmlformats.org/drawingml/2006/main" xmlns:r="http://schemas.openxmlformats.org/officeDocument/2006/relationships" xmlns:p="http://schemas.openxmlformats.org/presentationml/2006/main">
  <p:tag name="GENSWF_SLIDE_UID" val="{F3E93637-EE3D-4074-B2FB-7C912129D8D3}:449"/>
</p:tagLst>
</file>

<file path=ppt/tags/tag8.xml><?xml version="1.0" encoding="utf-8"?>
<p:tagLst xmlns:a="http://schemas.openxmlformats.org/drawingml/2006/main" xmlns:r="http://schemas.openxmlformats.org/officeDocument/2006/relationships" xmlns:p="http://schemas.openxmlformats.org/presentationml/2006/main">
  <p:tag name="GENSWF_SLIDE_UID" val="{4DA42368-352A-456C-A1A5-1D121F81CFFF}:309"/>
</p:tagLst>
</file>

<file path=ppt/tags/tag9.xml><?xml version="1.0" encoding="utf-8"?>
<p:tagLst xmlns:a="http://schemas.openxmlformats.org/drawingml/2006/main" xmlns:r="http://schemas.openxmlformats.org/officeDocument/2006/relationships" xmlns:p="http://schemas.openxmlformats.org/presentationml/2006/main">
  <p:tag name="GENSWF_SLIDE_UID" val="{62AD44E0-31A8-465C-B636-E4E827697369}: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893</TotalTime>
  <Words>552</Words>
  <Application>Microsoft Office PowerPoint</Application>
  <PresentationFormat>Widescreen</PresentationFormat>
  <Paragraphs>39</Paragraphs>
  <Slides>23</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 Thao - 0972115126</dc:creator>
  <dc:description>9Slide.vn</dc:description>
  <cp:lastModifiedBy>PC</cp:lastModifiedBy>
  <cp:revision>24</cp:revision>
  <dcterms:created xsi:type="dcterms:W3CDTF">2020-07-21T07:25:20Z</dcterms:created>
  <dcterms:modified xsi:type="dcterms:W3CDTF">2026-01-24T10:29:38Z</dcterms:modified>
  <cp:category>9Slide.vn</cp:category>
</cp:coreProperties>
</file>