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7" r:id="rId2"/>
    <p:sldId id="450" r:id="rId3"/>
    <p:sldId id="449" r:id="rId4"/>
    <p:sldId id="309" r:id="rId5"/>
    <p:sldId id="311" r:id="rId6"/>
    <p:sldId id="312" r:id="rId7"/>
    <p:sldId id="459" r:id="rId8"/>
    <p:sldId id="460" r:id="rId9"/>
    <p:sldId id="313" r:id="rId10"/>
    <p:sldId id="461" r:id="rId11"/>
    <p:sldId id="462" r:id="rId12"/>
    <p:sldId id="457" r:id="rId13"/>
    <p:sldId id="455" r:id="rId14"/>
    <p:sldId id="456" r:id="rId15"/>
    <p:sldId id="463" r:id="rId16"/>
    <p:sldId id="464" r:id="rId17"/>
    <p:sldId id="301" r:id="rId18"/>
    <p:sldId id="30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89" d="100"/>
          <a:sy n="89" d="100"/>
        </p:scale>
        <p:origin x="76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C4770-9C39-4C80-B89B-EFB00B5CB0F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0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6.jpe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E237C868-E09A-4C5A-BE65-1CFAF13F8604}"/>
              </a:ext>
            </a:extLst>
          </p:cNvPr>
          <p:cNvGrpSpPr/>
          <p:nvPr/>
        </p:nvGrpSpPr>
        <p:grpSpPr>
          <a:xfrm>
            <a:off x="2513817" y="2170488"/>
            <a:ext cx="1087943" cy="1070008"/>
            <a:chOff x="28330" y="2908081"/>
            <a:chExt cx="3607344" cy="3669586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BB7137DF-DC61-4BA1-BD2F-F6496683F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A528D952-8DF2-49EE-9E24-63998274F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FF1A8DF-071C-4955-A8E8-797768195D52}"/>
              </a:ext>
            </a:extLst>
          </p:cNvPr>
          <p:cNvSpPr/>
          <p:nvPr/>
        </p:nvSpPr>
        <p:spPr>
          <a:xfrm>
            <a:off x="3893627" y="2465308"/>
            <a:ext cx="25743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Xem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lại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grpSp>
        <p:nvGrpSpPr>
          <p:cNvPr id="19" name="组合 19">
            <a:extLst>
              <a:ext uri="{FF2B5EF4-FFF2-40B4-BE49-F238E27FC236}">
                <a16:creationId xmlns:a16="http://schemas.microsoft.com/office/drawing/2014/main" id="{5487A54A-3941-420D-8B59-0D2971F06613}"/>
              </a:ext>
            </a:extLst>
          </p:cNvPr>
          <p:cNvGrpSpPr/>
          <p:nvPr/>
        </p:nvGrpSpPr>
        <p:grpSpPr>
          <a:xfrm>
            <a:off x="2496999" y="3573735"/>
            <a:ext cx="1087943" cy="1070008"/>
            <a:chOff x="28330" y="2908081"/>
            <a:chExt cx="3607344" cy="3669586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71B1FB2E-104C-4F94-9985-3B66E291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E83E9E86-8C29-4049-89F1-2ABBB023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Cambria" panose="0204050305040603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7DDCB0-5A98-4AAA-80E5-4E29E6E1B59E}"/>
              </a:ext>
            </a:extLst>
          </p:cNvPr>
          <p:cNvSpPr/>
          <p:nvPr/>
        </p:nvSpPr>
        <p:spPr>
          <a:xfrm>
            <a:off x="3721545" y="3707794"/>
            <a:ext cx="630653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Chuẩn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bị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bài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tiếp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theo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tiết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 2.</a:t>
            </a:r>
          </a:p>
        </p:txBody>
      </p:sp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061D7A-B15C-41D8-BEE6-3B1624094C15}"/>
              </a:ext>
            </a:extLst>
          </p:cNvPr>
          <p:cNvSpPr/>
          <p:nvPr/>
        </p:nvSpPr>
        <p:spPr>
          <a:xfrm>
            <a:off x="4346963" y="272312"/>
            <a:ext cx="34980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0"/>
                <a:solidFill>
                  <a:srgbClr val="FFC00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</a:rPr>
              <a:t>Dặn dò</a:t>
            </a:r>
            <a:endParaRPr lang="en-US" sz="8000" b="1" dirty="0">
              <a:ln w="0"/>
              <a:solidFill>
                <a:srgbClr val="FFC00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  <p:pic>
        <p:nvPicPr>
          <p:cNvPr id="4" name="图片 16">
            <a:extLst>
              <a:ext uri="{FF2B5EF4-FFF2-40B4-BE49-F238E27FC236}">
                <a16:creationId xmlns:a16="http://schemas.microsoft.com/office/drawing/2014/main" id="{3EDD7140-C11C-BA5F-DF85-CCFCE2106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0E121C25-9B64-A382-75E7-4AC757368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LMS_API_VERSION" val="SCORM 2004 (4th edition)"/>
  <p:tag name="ISPRING_ULTRA_SCORM_COURSE_ID" val="C0FF96C1-C9F6-4109-A1A8-54570BF8B0E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7A3145-7EB8-4C79-9439-DA7FBCE2DB6B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0D919F-5A96-411C-84F4-98BC3D37AFB6}:4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6DF652-5EAB-47C7-A8AA-D5305C0E08C9}:4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BD5C9C-4FD6-4F03-AB8A-DFA6686138C9}:4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D30B09-7506-4F3A-A104-17702E676549}:4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0E05BD-686E-4B2B-A639-3466D139F9FC}:4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BD49C4-3ED1-4FDE-B52E-D1507C4347AA}:4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5562B-87FA-45E5-942D-747ED3E4542C}:4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270862-904E-448E-829B-E460DEB1D405}:3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03C615-7D69-4F7A-8F2C-62EA9F6FBD22}:3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F827A0-BA37-4FFF-867E-CCA94CCB6121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7C72D-B789-4959-9054-F8131F445591}:4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870B05-1364-4CCF-85D7-B38F06A041CB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AE9850-45C2-41E7-A2F2-A21A3D313B75}:3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9E10CE-73E0-4716-B87C-5ABF79D2F2AC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889A4-B57A-4010-8F21-5CCA89A61A44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C3C51F-B522-42F5-94BD-A479EBF6EDB8}:4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60086-EF6C-49BE-8BD9-53624A1D1C67}:46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254</Words>
  <Application>Microsoft Office PowerPoint</Application>
  <PresentationFormat>Widescreen</PresentationFormat>
  <Paragraphs>26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 Thao - 0972115126</dc:creator>
  <dc:description>9Slide.vn</dc:description>
  <cp:lastModifiedBy>PC</cp:lastModifiedBy>
  <cp:revision>27</cp:revision>
  <dcterms:created xsi:type="dcterms:W3CDTF">2020-07-21T07:25:20Z</dcterms:created>
  <dcterms:modified xsi:type="dcterms:W3CDTF">2026-01-24T10:21:37Z</dcterms:modified>
  <cp:category>9Slide.vn</cp:category>
</cp:coreProperties>
</file>