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3726" r:id="rId3"/>
    <p:sldMasterId id="2147483743" r:id="rId4"/>
    <p:sldMasterId id="2147483755" r:id="rId5"/>
    <p:sldMasterId id="2147483764" r:id="rId6"/>
    <p:sldMasterId id="2147483776" r:id="rId7"/>
  </p:sldMasterIdLst>
  <p:notesMasterIdLst>
    <p:notesMasterId r:id="rId28"/>
  </p:notesMasterIdLst>
  <p:sldIdLst>
    <p:sldId id="325" r:id="rId8"/>
    <p:sldId id="284" r:id="rId9"/>
    <p:sldId id="351" r:id="rId10"/>
    <p:sldId id="293" r:id="rId11"/>
    <p:sldId id="307" r:id="rId12"/>
    <p:sldId id="322" r:id="rId13"/>
    <p:sldId id="8442" r:id="rId14"/>
    <p:sldId id="327" r:id="rId15"/>
    <p:sldId id="311" r:id="rId16"/>
    <p:sldId id="313" r:id="rId17"/>
    <p:sldId id="8443" r:id="rId18"/>
    <p:sldId id="271" r:id="rId19"/>
    <p:sldId id="258" r:id="rId20"/>
    <p:sldId id="260" r:id="rId21"/>
    <p:sldId id="261" r:id="rId22"/>
    <p:sldId id="331" r:id="rId23"/>
    <p:sldId id="335" r:id="rId24"/>
    <p:sldId id="339" r:id="rId25"/>
    <p:sldId id="259" r:id="rId26"/>
    <p:sldId id="34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52120"/>
    <a:srgbClr val="008687"/>
    <a:srgbClr val="416238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8492" autoAdjust="0"/>
  </p:normalViewPr>
  <p:slideViewPr>
    <p:cSldViewPr snapToGrid="0">
      <p:cViewPr varScale="1">
        <p:scale>
          <a:sx n="92" d="100"/>
          <a:sy n="92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194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14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4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6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1804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ĂNG N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194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cs typeface="Arial"/>
              <a:sym typeface="Arial"/>
            </a:endParaRP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194" eaLnBrk="1" hangingPunct="1">
              <a:defRPr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>
                <a:latin typeface="Calibri" panose="020F0502020204030204" pitchFamily="34" charset="0"/>
                <a:cs typeface="Arial"/>
                <a:sym typeface="Arial"/>
              </a:rPr>
              <a:t>MĂNG NON</a:t>
            </a:r>
            <a:endParaRPr lang="zh-CN" altLang="en-US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616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ĂNG N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75" tIns="43337" rIns="86675" bIns="43337" anchor="ctr"/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194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cs typeface="Arial"/>
              <a:sym typeface="Arial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194" eaLnBrk="1" hangingPunct="1"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cs typeface="Arial"/>
              <a:sym typeface="Arial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194" eaLnBrk="1" hangingPunct="1">
              <a:defRPr smtClean="0">
                <a:solidFill>
                  <a:prstClr val="black"/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63CBA8-AF11-420B-B68A-E46D7429FC69}" type="slidenum">
              <a:rPr lang="zh-CN" altLang="en-US" smtClean="0"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1340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4072-53DA-E923-66CE-D7CF46B8E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432B1-B185-2938-1AB8-78FDB0C11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F6F6B-EE01-326F-7EF3-15AA94B3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A6713-B34B-2155-C3E9-A4EAE3E0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FF4B4-14D4-6B0F-2822-E74D9B34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0284482A-8AB1-7337-B6A2-0538B2820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8A51-D44D-C1E7-629B-C29FA436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B557F-6D6F-389A-A9D8-271A4FE46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0928F-02FD-34E5-5A41-7E6D3134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1907-3F8B-6831-9B04-479C63A5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8EAE4-E58C-1A89-713F-1A2216662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actus, plant&#10;&#10;Description automatically generated">
            <a:extLst>
              <a:ext uri="{FF2B5EF4-FFF2-40B4-BE49-F238E27FC236}">
                <a16:creationId xmlns:a16="http://schemas.microsoft.com/office/drawing/2014/main" id="{73542DA3-F0DD-69B1-E089-8725C86FF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D577-59F6-71BE-C3DF-8A625171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D1D13-17E0-9CEA-7194-44BC3359C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869B2-E3C0-DF38-5572-48E567CC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FA42D-5F75-49A0-A87B-B14C7E4E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80A40-21BD-47B8-8B91-F9F0FAD7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FA0C9A-0EC2-7B9C-3E99-EB706EEC5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0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C5D3-2D55-D0DD-7B28-1B898242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6509E-6D78-495C-AD8D-43155F867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0C7E8-C9D8-B645-A7B5-E8A4B681E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66BD4-148F-BDB9-1E1E-6314DF0B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B020-4815-FBE8-02F2-192B6C80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192E8-E8E3-4F09-3741-228A6911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music&#10;&#10;Description automatically generated">
            <a:extLst>
              <a:ext uri="{FF2B5EF4-FFF2-40B4-BE49-F238E27FC236}">
                <a16:creationId xmlns:a16="http://schemas.microsoft.com/office/drawing/2014/main" id="{7D52B5A5-89BD-21B6-4CE4-1BCCC2D8D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75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8CB6D-AB63-D112-63CB-19B7AD88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989F5-9A36-80DF-2862-CA8CB6B87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3DFB6-63A9-E1C7-7E96-35B2B59D2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20B20-A72C-70FC-D399-872136208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0979E-97F7-D07C-B44A-685882EEF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00EC4-9EBC-71FA-7382-1C89B5F8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56B4BD-BC85-4C07-EE04-B852344A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C26EB-71B8-214D-1AC3-3E54A6F8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7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707A-DD10-38D4-CF55-16FD94D4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4A3AB-6E92-D361-3863-C05E7C2C4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3C67A-3A84-AE9C-8872-120C891C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FDFF9-D3B4-DF4F-ED03-4D1B977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82AACA88-D648-AE84-C8B1-68F8C88AB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6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9F747-8FAF-27D5-D7BF-D0DD5FF1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7CEDB-A391-C6B3-7802-489EC80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B8C98-952E-1AFC-1050-FBACBEDE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4E203CB8-93A2-656D-A61B-95B7AAE74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7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C082-C912-5348-FCA3-4F7EB579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B049C-25C7-5005-0A99-7303F4428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A9DE4-E03F-0601-8D18-C05C2436E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008BD-E9D6-BBD6-7690-B95CC786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B056C-227B-3A12-63CF-9E155825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761F-5173-3130-D727-EAB00992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91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4C89-D85D-71FC-3F4D-8B058DEE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CB7F9-3BBB-55A8-7722-34FEE08DE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15B19-FC88-8BAA-CB21-28C89A83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8A028-0925-6D62-484F-0E60D7A6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DF444-A03B-FA3A-BE58-C383751B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911B-6023-F7D2-0F77-6B77CC5C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6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4046-A1AB-AC6F-9031-78CF6C4D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8064-1466-6AF9-708F-CD5746C66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F02CB-B15C-D743-95A4-A6ADD6E0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1D417-5482-DCE0-A01D-C807303F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AD0F5-E0BC-96D8-504A-85B91CD4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3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0830B-29B5-9405-02FC-9207437D1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553FE-1F02-4512-F944-9D4F8E103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1DA2-6F1F-BA89-7427-88F17B00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D4B6B-5FFA-4097-8B50-8F661617A56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55521-FD4C-9A0D-1DFF-5858FC20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C6DA-EE53-8467-0A54-1D7FF3EA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FD2CF-ED33-4291-80A2-382AB8E2A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9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56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43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194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8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5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79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995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922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78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36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0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93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58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52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1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28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2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37AA434-30EA-4B11-8A95-DCBC004E2E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98D1049-42E2-4DDF-BD44-5E640CE863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1982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348A6F9-4B41-4905-B28A-58928E3C56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6412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ransition/>
  <p:hf sldNum="0" hdr="0" ftr="0" dt="0"/>
  <p:txStyles>
    <p:titleStyle>
      <a:lvl1pPr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2pPr>
      <a:lvl3pPr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3pPr>
      <a:lvl4pPr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4pPr>
      <a:lvl5pPr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6pPr>
      <a:lvl7pPr marL="914377"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86516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15895" indent="-215895" algn="l" defTabSz="865166" rtl="0" fontAlgn="base">
        <a:lnSpc>
          <a:spcPct val="90000"/>
        </a:lnSpc>
        <a:spcBef>
          <a:spcPts val="951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272" indent="-215895" algn="l" defTabSz="865166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48" indent="-215895" algn="l" defTabSz="865166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025" indent="-215895" algn="l" defTabSz="865166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02" indent="-215895" algn="l" defTabSz="865166" rtl="0" fontAlgn="base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555" indent="-216688" algn="l" defTabSz="86674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6930" indent="-216688" algn="l" defTabSz="86674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04" indent="-216688" algn="l" defTabSz="86674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677" indent="-216688" algn="l" defTabSz="86674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73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49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495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870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243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616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6991" algn="l" defTabSz="86674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E2483B-833C-4283-8984-401BFBE3EA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5D1C9-6719-47B4-8B36-E1A1C6154D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9400" y="-18389600"/>
            <a:ext cx="6858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A986D0-AC33-42AC-B669-5F766BFFE6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00" y="14732000"/>
            <a:ext cx="6858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B79E2E-64F8-4488-9384-697A84FE35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7800" y="181610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402F47-D91E-4DAB-9850-34CB53CEB1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600" y="-18389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BD24AA-393B-4F65-A1E2-DC83A60C62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542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440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8343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gif"/><Relationship Id="rId1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6.png"/><Relationship Id="rId18" Type="http://schemas.openxmlformats.org/officeDocument/2006/relationships/slide" Target="slide17.xml"/><Relationship Id="rId26" Type="http://schemas.openxmlformats.org/officeDocument/2006/relationships/slide" Target="slide20.xml"/><Relationship Id="rId3" Type="http://schemas.openxmlformats.org/officeDocument/2006/relationships/audio" Target="../media/audio1.wav"/><Relationship Id="rId21" Type="http://schemas.openxmlformats.org/officeDocument/2006/relationships/slide" Target="slide18.xml"/><Relationship Id="rId7" Type="http://schemas.openxmlformats.org/officeDocument/2006/relationships/image" Target="../media/image54.png"/><Relationship Id="rId12" Type="http://schemas.openxmlformats.org/officeDocument/2006/relationships/slide" Target="slide14.xml"/><Relationship Id="rId17" Type="http://schemas.openxmlformats.org/officeDocument/2006/relationships/image" Target="../media/image58.png"/><Relationship Id="rId25" Type="http://schemas.openxmlformats.org/officeDocument/2006/relationships/image" Target="../media/image51.png"/><Relationship Id="rId2" Type="http://schemas.openxmlformats.org/officeDocument/2006/relationships/slideLayout" Target="../slideLayouts/slideLayout42.xml"/><Relationship Id="rId16" Type="http://schemas.openxmlformats.org/officeDocument/2006/relationships/slide" Target="slide16.xml"/><Relationship Id="rId20" Type="http://schemas.openxmlformats.org/officeDocument/2006/relationships/image" Target="../media/image60.png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11" Type="http://schemas.openxmlformats.org/officeDocument/2006/relationships/image" Target="../media/image50.gif"/><Relationship Id="rId24" Type="http://schemas.openxmlformats.org/officeDocument/2006/relationships/image" Target="../media/image62.png"/><Relationship Id="rId5" Type="http://schemas.openxmlformats.org/officeDocument/2006/relationships/image" Target="../media/image52.gif"/><Relationship Id="rId15" Type="http://schemas.openxmlformats.org/officeDocument/2006/relationships/image" Target="../media/image57.png"/><Relationship Id="rId23" Type="http://schemas.openxmlformats.org/officeDocument/2006/relationships/slide" Target="slide19.xml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image" Target="../media/image47.png"/><Relationship Id="rId9" Type="http://schemas.openxmlformats.org/officeDocument/2006/relationships/image" Target="../media/image49.gif"/><Relationship Id="rId14" Type="http://schemas.openxmlformats.org/officeDocument/2006/relationships/slide" Target="slide15.xml"/><Relationship Id="rId2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2.wav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8.gif"/><Relationship Id="rId4" Type="http://schemas.openxmlformats.org/officeDocument/2006/relationships/audio" Target="../media/audio3.wav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6" Type="http://schemas.openxmlformats.org/officeDocument/2006/relationships/image" Target="../media/image63.jpeg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.jpg"/><Relationship Id="rId12" Type="http://schemas.openxmlformats.org/officeDocument/2006/relationships/image" Target="../media/image6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openxmlformats.org/officeDocument/2006/relationships/image" Target="../media/image66.svg"/><Relationship Id="rId1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.jpg"/><Relationship Id="rId12" Type="http://schemas.openxmlformats.org/officeDocument/2006/relationships/image" Target="../media/image71.png"/><Relationship Id="rId2" Type="http://schemas.openxmlformats.org/officeDocument/2006/relationships/tags" Target="../tags/tag23.xml"/><Relationship Id="rId16" Type="http://schemas.openxmlformats.org/officeDocument/2006/relationships/image" Target="../media/image48.gif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5" Type="http://schemas.openxmlformats.org/officeDocument/2006/relationships/slide" Target="slide13.xml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openxmlformats.org/officeDocument/2006/relationships/image" Target="../media/image66.sv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.jpg"/><Relationship Id="rId12" Type="http://schemas.openxmlformats.org/officeDocument/2006/relationships/image" Target="../media/image6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4.wav"/><Relationship Id="rId9" Type="http://schemas.openxmlformats.org/officeDocument/2006/relationships/image" Target="../media/image66.svg"/><Relationship Id="rId1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6.xml"/><Relationship Id="rId6" Type="http://schemas.openxmlformats.org/officeDocument/2006/relationships/image" Target="../media/image63.jpeg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gif"/><Relationship Id="rId1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sp>
        <p:nvSpPr>
          <p:cNvPr id="1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>
            <a:off x="5626985" y="1253467"/>
            <a:ext cx="6306397" cy="40875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1" y="0"/>
            <a:ext cx="6631708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11874" y="2167149"/>
            <a:ext cx="60184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Voyage" panose="02000000000000000000" pitchFamily="50" charset="0"/>
              </a:rPr>
              <a:t>ÔN TẬP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28" y="51475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uyết minh về cây chè lớp 9 hay nhất - 3 bài văn ngắn gọn về cây chè ở địa  phương em Thái Nguyên, Phú Thọ, Bảo Lộc, Phổng L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94" y="44702"/>
            <a:ext cx="4910905" cy="312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ĐẶC SẢN CHÈ TÂN CƯƠNG THÁI NGUYÊN(TÚI 0,5KG) - P3192 | Sàn thương mại điện  tử của khách hàng Viettelp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r="6179" b="12001"/>
          <a:stretch/>
        </p:blipFill>
        <p:spPr bwMode="auto">
          <a:xfrm>
            <a:off x="6239693" y="3309849"/>
            <a:ext cx="4910905" cy="336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Chè Thái Nguyên Cô Cúc Cao Cấp Chất Lượng số 1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" y="3325265"/>
            <a:ext cx="5141402" cy="334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7" y="0"/>
            <a:ext cx="5489295" cy="3372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6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6811" y="755870"/>
            <a:ext cx="5330301" cy="1939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448" y="1123513"/>
            <a:ext cx="8769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  <a:sym typeface="+mn-lt"/>
              </a:rPr>
              <a:t>TRÒ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  <a:sym typeface="+mn-lt"/>
              </a:rPr>
              <a:t> CHƠI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GOldFace-Outline" panose="02020500000000000000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9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CC7CA0B4-9593-48E0-A1FE-A58D493CB238}"/>
              </a:ext>
            </a:extLst>
          </p:cNvPr>
          <p:cNvSpPr/>
          <p:nvPr/>
        </p:nvSpPr>
        <p:spPr>
          <a:xfrm>
            <a:off x="10755548" y="231025"/>
            <a:ext cx="1055452" cy="53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265280" y="1080711"/>
            <a:ext cx="1009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Chè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Cà phê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Thuốc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lá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Đậu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tương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9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1590412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2105613" y="1473910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du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Nhiệt đới ẩm gió mùa, mùa đông 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Nhiệt đới ẩm gió mùa, mùa đông ấm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Cận xích đạo, mùa hạ có mưa phùn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A. Nhiệt đới ẩm gió mùa.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Phía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302340" cy="1155700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vùng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núi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397429"/>
            <a:chOff x="1346200" y="3415059"/>
            <a:chExt cx="9118190" cy="139742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1200329"/>
            </a:xfrm>
            <a:custGeom>
              <a:avLst/>
              <a:gdLst>
                <a:gd name="connsiteX0" fmla="*/ 0 w 8083140"/>
                <a:gd name="connsiteY0" fmla="*/ 0 h 1200329"/>
                <a:gd name="connsiteX1" fmla="*/ 658199 w 8083140"/>
                <a:gd name="connsiteY1" fmla="*/ 0 h 1200329"/>
                <a:gd name="connsiteX2" fmla="*/ 1073903 w 8083140"/>
                <a:gd name="connsiteY2" fmla="*/ 0 h 1200329"/>
                <a:gd name="connsiteX3" fmla="*/ 1489607 w 8083140"/>
                <a:gd name="connsiteY3" fmla="*/ 0 h 1200329"/>
                <a:gd name="connsiteX4" fmla="*/ 1986143 w 8083140"/>
                <a:gd name="connsiteY4" fmla="*/ 0 h 1200329"/>
                <a:gd name="connsiteX5" fmla="*/ 2321016 w 8083140"/>
                <a:gd name="connsiteY5" fmla="*/ 0 h 1200329"/>
                <a:gd name="connsiteX6" fmla="*/ 2736720 w 8083140"/>
                <a:gd name="connsiteY6" fmla="*/ 0 h 1200329"/>
                <a:gd name="connsiteX7" fmla="*/ 3475750 w 8083140"/>
                <a:gd name="connsiteY7" fmla="*/ 0 h 1200329"/>
                <a:gd name="connsiteX8" fmla="*/ 3972286 w 8083140"/>
                <a:gd name="connsiteY8" fmla="*/ 0 h 1200329"/>
                <a:gd name="connsiteX9" fmla="*/ 4630484 w 8083140"/>
                <a:gd name="connsiteY9" fmla="*/ 0 h 1200329"/>
                <a:gd name="connsiteX10" fmla="*/ 5046189 w 8083140"/>
                <a:gd name="connsiteY10" fmla="*/ 0 h 1200329"/>
                <a:gd name="connsiteX11" fmla="*/ 5623556 w 8083140"/>
                <a:gd name="connsiteY11" fmla="*/ 0 h 1200329"/>
                <a:gd name="connsiteX12" fmla="*/ 6120092 w 8083140"/>
                <a:gd name="connsiteY12" fmla="*/ 0 h 1200329"/>
                <a:gd name="connsiteX13" fmla="*/ 6454965 w 8083140"/>
                <a:gd name="connsiteY13" fmla="*/ 0 h 1200329"/>
                <a:gd name="connsiteX14" fmla="*/ 7113163 w 8083140"/>
                <a:gd name="connsiteY14" fmla="*/ 0 h 1200329"/>
                <a:gd name="connsiteX15" fmla="*/ 7448036 w 8083140"/>
                <a:gd name="connsiteY15" fmla="*/ 0 h 1200329"/>
                <a:gd name="connsiteX16" fmla="*/ 8083140 w 8083140"/>
                <a:gd name="connsiteY16" fmla="*/ 0 h 1200329"/>
                <a:gd name="connsiteX17" fmla="*/ 8083140 w 8083140"/>
                <a:gd name="connsiteY17" fmla="*/ 388106 h 1200329"/>
                <a:gd name="connsiteX18" fmla="*/ 8083140 w 8083140"/>
                <a:gd name="connsiteY18" fmla="*/ 800219 h 1200329"/>
                <a:gd name="connsiteX19" fmla="*/ 8083140 w 8083140"/>
                <a:gd name="connsiteY19" fmla="*/ 1200329 h 1200329"/>
                <a:gd name="connsiteX20" fmla="*/ 7586604 w 8083140"/>
                <a:gd name="connsiteY20" fmla="*/ 1200329 h 1200329"/>
                <a:gd name="connsiteX21" fmla="*/ 7170900 w 8083140"/>
                <a:gd name="connsiteY21" fmla="*/ 1200329 h 1200329"/>
                <a:gd name="connsiteX22" fmla="*/ 6674364 w 8083140"/>
                <a:gd name="connsiteY22" fmla="*/ 1200329 h 1200329"/>
                <a:gd name="connsiteX23" fmla="*/ 6258660 w 8083140"/>
                <a:gd name="connsiteY23" fmla="*/ 1200329 h 1200329"/>
                <a:gd name="connsiteX24" fmla="*/ 5842955 w 8083140"/>
                <a:gd name="connsiteY24" fmla="*/ 1200329 h 1200329"/>
                <a:gd name="connsiteX25" fmla="*/ 5346420 w 8083140"/>
                <a:gd name="connsiteY25" fmla="*/ 1200329 h 1200329"/>
                <a:gd name="connsiteX26" fmla="*/ 4849884 w 8083140"/>
                <a:gd name="connsiteY26" fmla="*/ 1200329 h 1200329"/>
                <a:gd name="connsiteX27" fmla="*/ 4434180 w 8083140"/>
                <a:gd name="connsiteY27" fmla="*/ 1200329 h 1200329"/>
                <a:gd name="connsiteX28" fmla="*/ 4018475 w 8083140"/>
                <a:gd name="connsiteY28" fmla="*/ 1200329 h 1200329"/>
                <a:gd name="connsiteX29" fmla="*/ 3602771 w 8083140"/>
                <a:gd name="connsiteY29" fmla="*/ 1200329 h 1200329"/>
                <a:gd name="connsiteX30" fmla="*/ 3187067 w 8083140"/>
                <a:gd name="connsiteY30" fmla="*/ 1200329 h 1200329"/>
                <a:gd name="connsiteX31" fmla="*/ 2448037 w 8083140"/>
                <a:gd name="connsiteY31" fmla="*/ 1200329 h 1200329"/>
                <a:gd name="connsiteX32" fmla="*/ 1709007 w 8083140"/>
                <a:gd name="connsiteY32" fmla="*/ 1200329 h 1200329"/>
                <a:gd name="connsiteX33" fmla="*/ 1050808 w 8083140"/>
                <a:gd name="connsiteY33" fmla="*/ 1200329 h 1200329"/>
                <a:gd name="connsiteX34" fmla="*/ 635104 w 8083140"/>
                <a:gd name="connsiteY34" fmla="*/ 1200329 h 1200329"/>
                <a:gd name="connsiteX35" fmla="*/ 0 w 8083140"/>
                <a:gd name="connsiteY35" fmla="*/ 1200329 h 1200329"/>
                <a:gd name="connsiteX36" fmla="*/ 0 w 8083140"/>
                <a:gd name="connsiteY36" fmla="*/ 824226 h 1200329"/>
                <a:gd name="connsiteX37" fmla="*/ 0 w 8083140"/>
                <a:gd name="connsiteY37" fmla="*/ 460126 h 1200329"/>
                <a:gd name="connsiteX38" fmla="*/ 0 w 8083140"/>
                <a:gd name="connsiteY38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083140" h="1200329" fill="none" extrusionOk="0">
                  <a:moveTo>
                    <a:pt x="0" y="0"/>
                  </a:moveTo>
                  <a:cubicBezTo>
                    <a:pt x="257079" y="-13864"/>
                    <a:pt x="451040" y="70837"/>
                    <a:pt x="658199" y="0"/>
                  </a:cubicBezTo>
                  <a:cubicBezTo>
                    <a:pt x="865358" y="-70837"/>
                    <a:pt x="908029" y="25220"/>
                    <a:pt x="1073903" y="0"/>
                  </a:cubicBezTo>
                  <a:cubicBezTo>
                    <a:pt x="1239777" y="-25220"/>
                    <a:pt x="1330441" y="44121"/>
                    <a:pt x="1489607" y="0"/>
                  </a:cubicBezTo>
                  <a:cubicBezTo>
                    <a:pt x="1648773" y="-44121"/>
                    <a:pt x="1838426" y="11008"/>
                    <a:pt x="1986143" y="0"/>
                  </a:cubicBezTo>
                  <a:cubicBezTo>
                    <a:pt x="2133860" y="-11008"/>
                    <a:pt x="2186136" y="36432"/>
                    <a:pt x="2321016" y="0"/>
                  </a:cubicBezTo>
                  <a:cubicBezTo>
                    <a:pt x="2455896" y="-36432"/>
                    <a:pt x="2648931" y="14325"/>
                    <a:pt x="2736720" y="0"/>
                  </a:cubicBezTo>
                  <a:cubicBezTo>
                    <a:pt x="2824509" y="-14325"/>
                    <a:pt x="3326011" y="13733"/>
                    <a:pt x="3475750" y="0"/>
                  </a:cubicBezTo>
                  <a:cubicBezTo>
                    <a:pt x="3625489" y="-13733"/>
                    <a:pt x="3812018" y="23191"/>
                    <a:pt x="3972286" y="0"/>
                  </a:cubicBezTo>
                  <a:cubicBezTo>
                    <a:pt x="4132554" y="-23191"/>
                    <a:pt x="4359888" y="74355"/>
                    <a:pt x="4630484" y="0"/>
                  </a:cubicBezTo>
                  <a:cubicBezTo>
                    <a:pt x="4901080" y="-74355"/>
                    <a:pt x="4860217" y="25335"/>
                    <a:pt x="5046189" y="0"/>
                  </a:cubicBezTo>
                  <a:cubicBezTo>
                    <a:pt x="5232162" y="-25335"/>
                    <a:pt x="5439282" y="27087"/>
                    <a:pt x="5623556" y="0"/>
                  </a:cubicBezTo>
                  <a:cubicBezTo>
                    <a:pt x="5807830" y="-27087"/>
                    <a:pt x="5890426" y="21229"/>
                    <a:pt x="6120092" y="0"/>
                  </a:cubicBezTo>
                  <a:cubicBezTo>
                    <a:pt x="6349758" y="-21229"/>
                    <a:pt x="6313582" y="25389"/>
                    <a:pt x="6454965" y="0"/>
                  </a:cubicBezTo>
                  <a:cubicBezTo>
                    <a:pt x="6596348" y="-25389"/>
                    <a:pt x="6925781" y="19229"/>
                    <a:pt x="7113163" y="0"/>
                  </a:cubicBezTo>
                  <a:cubicBezTo>
                    <a:pt x="7300545" y="-19229"/>
                    <a:pt x="7306170" y="39304"/>
                    <a:pt x="7448036" y="0"/>
                  </a:cubicBezTo>
                  <a:cubicBezTo>
                    <a:pt x="7589902" y="-39304"/>
                    <a:pt x="7773422" y="5022"/>
                    <a:pt x="8083140" y="0"/>
                  </a:cubicBezTo>
                  <a:cubicBezTo>
                    <a:pt x="8085832" y="96289"/>
                    <a:pt x="8042520" y="308941"/>
                    <a:pt x="8083140" y="388106"/>
                  </a:cubicBezTo>
                  <a:cubicBezTo>
                    <a:pt x="8123760" y="467271"/>
                    <a:pt x="8056784" y="634964"/>
                    <a:pt x="8083140" y="800219"/>
                  </a:cubicBezTo>
                  <a:cubicBezTo>
                    <a:pt x="8109496" y="965474"/>
                    <a:pt x="8063340" y="1081409"/>
                    <a:pt x="8083140" y="1200329"/>
                  </a:cubicBezTo>
                  <a:cubicBezTo>
                    <a:pt x="7894450" y="1253264"/>
                    <a:pt x="7729285" y="1147911"/>
                    <a:pt x="7586604" y="1200329"/>
                  </a:cubicBezTo>
                  <a:cubicBezTo>
                    <a:pt x="7443923" y="1252747"/>
                    <a:pt x="7376921" y="1153407"/>
                    <a:pt x="7170900" y="1200329"/>
                  </a:cubicBezTo>
                  <a:cubicBezTo>
                    <a:pt x="6964879" y="1247251"/>
                    <a:pt x="6808155" y="1200091"/>
                    <a:pt x="6674364" y="1200329"/>
                  </a:cubicBezTo>
                  <a:cubicBezTo>
                    <a:pt x="6540573" y="1200567"/>
                    <a:pt x="6393774" y="1181011"/>
                    <a:pt x="6258660" y="1200329"/>
                  </a:cubicBezTo>
                  <a:cubicBezTo>
                    <a:pt x="6123546" y="1219647"/>
                    <a:pt x="5944947" y="1183646"/>
                    <a:pt x="5842955" y="1200329"/>
                  </a:cubicBezTo>
                  <a:cubicBezTo>
                    <a:pt x="5740963" y="1217012"/>
                    <a:pt x="5486793" y="1179577"/>
                    <a:pt x="5346420" y="1200329"/>
                  </a:cubicBezTo>
                  <a:cubicBezTo>
                    <a:pt x="5206047" y="1221081"/>
                    <a:pt x="4973206" y="1142969"/>
                    <a:pt x="4849884" y="1200329"/>
                  </a:cubicBezTo>
                  <a:cubicBezTo>
                    <a:pt x="4726562" y="1257689"/>
                    <a:pt x="4615723" y="1170192"/>
                    <a:pt x="4434180" y="1200329"/>
                  </a:cubicBezTo>
                  <a:cubicBezTo>
                    <a:pt x="4252637" y="1230466"/>
                    <a:pt x="4224887" y="1168512"/>
                    <a:pt x="4018475" y="1200329"/>
                  </a:cubicBezTo>
                  <a:cubicBezTo>
                    <a:pt x="3812063" y="1232146"/>
                    <a:pt x="3806682" y="1173706"/>
                    <a:pt x="3602771" y="1200329"/>
                  </a:cubicBezTo>
                  <a:cubicBezTo>
                    <a:pt x="3398860" y="1226952"/>
                    <a:pt x="3381538" y="1187414"/>
                    <a:pt x="3187067" y="1200329"/>
                  </a:cubicBezTo>
                  <a:cubicBezTo>
                    <a:pt x="2992596" y="1213244"/>
                    <a:pt x="2672513" y="1157326"/>
                    <a:pt x="2448037" y="1200329"/>
                  </a:cubicBezTo>
                  <a:cubicBezTo>
                    <a:pt x="2223561" y="1243332"/>
                    <a:pt x="1896201" y="1158658"/>
                    <a:pt x="1709007" y="1200329"/>
                  </a:cubicBezTo>
                  <a:cubicBezTo>
                    <a:pt x="1521813" y="1242000"/>
                    <a:pt x="1205867" y="1125573"/>
                    <a:pt x="1050808" y="1200329"/>
                  </a:cubicBezTo>
                  <a:cubicBezTo>
                    <a:pt x="895749" y="1275085"/>
                    <a:pt x="817565" y="1153001"/>
                    <a:pt x="635104" y="1200329"/>
                  </a:cubicBezTo>
                  <a:cubicBezTo>
                    <a:pt x="452643" y="1247657"/>
                    <a:pt x="317422" y="1194537"/>
                    <a:pt x="0" y="1200329"/>
                  </a:cubicBezTo>
                  <a:cubicBezTo>
                    <a:pt x="-23367" y="1095434"/>
                    <a:pt x="1859" y="909211"/>
                    <a:pt x="0" y="824226"/>
                  </a:cubicBezTo>
                  <a:cubicBezTo>
                    <a:pt x="-1859" y="739241"/>
                    <a:pt x="4980" y="557090"/>
                    <a:pt x="0" y="460126"/>
                  </a:cubicBezTo>
                  <a:cubicBezTo>
                    <a:pt x="-4980" y="363162"/>
                    <a:pt x="23987" y="214441"/>
                    <a:pt x="0" y="0"/>
                  </a:cubicBezTo>
                  <a:close/>
                </a:path>
                <a:path w="8083140" h="1200329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127033" y="114310"/>
                    <a:pt x="8083114" y="287026"/>
                    <a:pt x="8083140" y="376103"/>
                  </a:cubicBezTo>
                  <a:cubicBezTo>
                    <a:pt x="8083166" y="465180"/>
                    <a:pt x="8049477" y="591513"/>
                    <a:pt x="8083140" y="764209"/>
                  </a:cubicBezTo>
                  <a:cubicBezTo>
                    <a:pt x="8116803" y="936905"/>
                    <a:pt x="8065268" y="1020175"/>
                    <a:pt x="8083140" y="1200329"/>
                  </a:cubicBezTo>
                  <a:cubicBezTo>
                    <a:pt x="7728650" y="1238597"/>
                    <a:pt x="7690442" y="1155011"/>
                    <a:pt x="7344110" y="1200329"/>
                  </a:cubicBezTo>
                  <a:cubicBezTo>
                    <a:pt x="6997778" y="1245647"/>
                    <a:pt x="7084687" y="1199356"/>
                    <a:pt x="6928406" y="1200329"/>
                  </a:cubicBezTo>
                  <a:cubicBezTo>
                    <a:pt x="6772125" y="1201302"/>
                    <a:pt x="6466847" y="1181539"/>
                    <a:pt x="6351039" y="1200329"/>
                  </a:cubicBezTo>
                  <a:cubicBezTo>
                    <a:pt x="6235231" y="1219119"/>
                    <a:pt x="5890097" y="1167420"/>
                    <a:pt x="5773671" y="1200329"/>
                  </a:cubicBezTo>
                  <a:cubicBezTo>
                    <a:pt x="5657245" y="1233238"/>
                    <a:pt x="5415153" y="1153382"/>
                    <a:pt x="5277136" y="1200329"/>
                  </a:cubicBezTo>
                  <a:cubicBezTo>
                    <a:pt x="5139120" y="1247276"/>
                    <a:pt x="4854719" y="1194389"/>
                    <a:pt x="4699769" y="1200329"/>
                  </a:cubicBezTo>
                  <a:cubicBezTo>
                    <a:pt x="4544819" y="1206269"/>
                    <a:pt x="4485350" y="1164397"/>
                    <a:pt x="4364896" y="1200329"/>
                  </a:cubicBezTo>
                  <a:cubicBezTo>
                    <a:pt x="4244442" y="1236261"/>
                    <a:pt x="3958708" y="1124125"/>
                    <a:pt x="3706697" y="1200329"/>
                  </a:cubicBezTo>
                  <a:cubicBezTo>
                    <a:pt x="3454686" y="1276533"/>
                    <a:pt x="3400780" y="1189274"/>
                    <a:pt x="3129330" y="1200329"/>
                  </a:cubicBezTo>
                  <a:cubicBezTo>
                    <a:pt x="2857880" y="1211384"/>
                    <a:pt x="2813433" y="1189299"/>
                    <a:pt x="2551963" y="1200329"/>
                  </a:cubicBezTo>
                  <a:cubicBezTo>
                    <a:pt x="2290493" y="1211359"/>
                    <a:pt x="2207194" y="1190485"/>
                    <a:pt x="1974596" y="1200329"/>
                  </a:cubicBezTo>
                  <a:cubicBezTo>
                    <a:pt x="1741998" y="1210173"/>
                    <a:pt x="1741645" y="1185932"/>
                    <a:pt x="1639723" y="1200329"/>
                  </a:cubicBezTo>
                  <a:cubicBezTo>
                    <a:pt x="1537801" y="1214726"/>
                    <a:pt x="1389398" y="1156902"/>
                    <a:pt x="1224018" y="1200329"/>
                  </a:cubicBezTo>
                  <a:cubicBezTo>
                    <a:pt x="1058639" y="1243756"/>
                    <a:pt x="862870" y="1157492"/>
                    <a:pt x="646651" y="1200329"/>
                  </a:cubicBezTo>
                  <a:cubicBezTo>
                    <a:pt x="430432" y="1243166"/>
                    <a:pt x="271529" y="1147531"/>
                    <a:pt x="0" y="1200329"/>
                  </a:cubicBezTo>
                  <a:cubicBezTo>
                    <a:pt x="-5016" y="1101507"/>
                    <a:pt x="26178" y="925010"/>
                    <a:pt x="0" y="824226"/>
                  </a:cubicBezTo>
                  <a:cubicBezTo>
                    <a:pt x="-26178" y="723442"/>
                    <a:pt x="1173" y="552237"/>
                    <a:pt x="0" y="400110"/>
                  </a:cubicBezTo>
                  <a:cubicBezTo>
                    <a:pt x="-1173" y="247983"/>
                    <a:pt x="31570" y="1868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vùng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hình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khá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thấp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phẳng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522696"/>
            <a:chOff x="1346200" y="4711697"/>
            <a:chExt cx="9027846" cy="1522696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1261884"/>
            </a:xfrm>
            <a:custGeom>
              <a:avLst/>
              <a:gdLst>
                <a:gd name="connsiteX0" fmla="*/ 0 w 7992796"/>
                <a:gd name="connsiteY0" fmla="*/ 0 h 1261884"/>
                <a:gd name="connsiteX1" fmla="*/ 331130 w 7992796"/>
                <a:gd name="connsiteY1" fmla="*/ 0 h 1261884"/>
                <a:gd name="connsiteX2" fmla="*/ 822116 w 7992796"/>
                <a:gd name="connsiteY2" fmla="*/ 0 h 1261884"/>
                <a:gd name="connsiteX3" fmla="*/ 1153246 w 7992796"/>
                <a:gd name="connsiteY3" fmla="*/ 0 h 1261884"/>
                <a:gd name="connsiteX4" fmla="*/ 1484376 w 7992796"/>
                <a:gd name="connsiteY4" fmla="*/ 0 h 1261884"/>
                <a:gd name="connsiteX5" fmla="*/ 2215146 w 7992796"/>
                <a:gd name="connsiteY5" fmla="*/ 0 h 1261884"/>
                <a:gd name="connsiteX6" fmla="*/ 2546276 w 7992796"/>
                <a:gd name="connsiteY6" fmla="*/ 0 h 1261884"/>
                <a:gd name="connsiteX7" fmla="*/ 2957335 w 7992796"/>
                <a:gd name="connsiteY7" fmla="*/ 0 h 1261884"/>
                <a:gd name="connsiteX8" fmla="*/ 3688104 w 7992796"/>
                <a:gd name="connsiteY8" fmla="*/ 0 h 1261884"/>
                <a:gd name="connsiteX9" fmla="*/ 4418874 w 7992796"/>
                <a:gd name="connsiteY9" fmla="*/ 0 h 1261884"/>
                <a:gd name="connsiteX10" fmla="*/ 4750004 w 7992796"/>
                <a:gd name="connsiteY10" fmla="*/ 0 h 1261884"/>
                <a:gd name="connsiteX11" fmla="*/ 5240991 w 7992796"/>
                <a:gd name="connsiteY11" fmla="*/ 0 h 1261884"/>
                <a:gd name="connsiteX12" fmla="*/ 5891832 w 7992796"/>
                <a:gd name="connsiteY12" fmla="*/ 0 h 1261884"/>
                <a:gd name="connsiteX13" fmla="*/ 6382819 w 7992796"/>
                <a:gd name="connsiteY13" fmla="*/ 0 h 1261884"/>
                <a:gd name="connsiteX14" fmla="*/ 6713949 w 7992796"/>
                <a:gd name="connsiteY14" fmla="*/ 0 h 1261884"/>
                <a:gd name="connsiteX15" fmla="*/ 7284863 w 7992796"/>
                <a:gd name="connsiteY15" fmla="*/ 0 h 1261884"/>
                <a:gd name="connsiteX16" fmla="*/ 7992796 w 7992796"/>
                <a:gd name="connsiteY16" fmla="*/ 0 h 1261884"/>
                <a:gd name="connsiteX17" fmla="*/ 7992796 w 7992796"/>
                <a:gd name="connsiteY17" fmla="*/ 433247 h 1261884"/>
                <a:gd name="connsiteX18" fmla="*/ 7992796 w 7992796"/>
                <a:gd name="connsiteY18" fmla="*/ 866494 h 1261884"/>
                <a:gd name="connsiteX19" fmla="*/ 7992796 w 7992796"/>
                <a:gd name="connsiteY19" fmla="*/ 1261884 h 1261884"/>
                <a:gd name="connsiteX20" fmla="*/ 7341954 w 7992796"/>
                <a:gd name="connsiteY20" fmla="*/ 1261884 h 1261884"/>
                <a:gd name="connsiteX21" fmla="*/ 6930896 w 7992796"/>
                <a:gd name="connsiteY21" fmla="*/ 1261884 h 1261884"/>
                <a:gd name="connsiteX22" fmla="*/ 6599766 w 7992796"/>
                <a:gd name="connsiteY22" fmla="*/ 1261884 h 1261884"/>
                <a:gd name="connsiteX23" fmla="*/ 6028852 w 7992796"/>
                <a:gd name="connsiteY23" fmla="*/ 1261884 h 1261884"/>
                <a:gd name="connsiteX24" fmla="*/ 5298082 w 7992796"/>
                <a:gd name="connsiteY24" fmla="*/ 1261884 h 1261884"/>
                <a:gd name="connsiteX25" fmla="*/ 4887024 w 7992796"/>
                <a:gd name="connsiteY25" fmla="*/ 1261884 h 1261884"/>
                <a:gd name="connsiteX26" fmla="*/ 4156254 w 7992796"/>
                <a:gd name="connsiteY26" fmla="*/ 1261884 h 1261884"/>
                <a:gd name="connsiteX27" fmla="*/ 3585340 w 7992796"/>
                <a:gd name="connsiteY27" fmla="*/ 1261884 h 1261884"/>
                <a:gd name="connsiteX28" fmla="*/ 2934498 w 7992796"/>
                <a:gd name="connsiteY28" fmla="*/ 1261884 h 1261884"/>
                <a:gd name="connsiteX29" fmla="*/ 2283656 w 7992796"/>
                <a:gd name="connsiteY29" fmla="*/ 1261884 h 1261884"/>
                <a:gd name="connsiteX30" fmla="*/ 1712742 w 7992796"/>
                <a:gd name="connsiteY30" fmla="*/ 1261884 h 1261884"/>
                <a:gd name="connsiteX31" fmla="*/ 1141828 w 7992796"/>
                <a:gd name="connsiteY31" fmla="*/ 1261884 h 1261884"/>
                <a:gd name="connsiteX32" fmla="*/ 810698 w 7992796"/>
                <a:gd name="connsiteY32" fmla="*/ 1261884 h 1261884"/>
                <a:gd name="connsiteX33" fmla="*/ 0 w 7992796"/>
                <a:gd name="connsiteY33" fmla="*/ 1261884 h 1261884"/>
                <a:gd name="connsiteX34" fmla="*/ 0 w 7992796"/>
                <a:gd name="connsiteY34" fmla="*/ 866494 h 1261884"/>
                <a:gd name="connsiteX35" fmla="*/ 0 w 7992796"/>
                <a:gd name="connsiteY35" fmla="*/ 471103 h 1261884"/>
                <a:gd name="connsiteX36" fmla="*/ 0 w 7992796"/>
                <a:gd name="connsiteY36" fmla="*/ 0 h 126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992796" h="1261884" fill="none" extrusionOk="0">
                  <a:moveTo>
                    <a:pt x="0" y="0"/>
                  </a:moveTo>
                  <a:cubicBezTo>
                    <a:pt x="97978" y="-38464"/>
                    <a:pt x="200365" y="19965"/>
                    <a:pt x="331130" y="0"/>
                  </a:cubicBezTo>
                  <a:cubicBezTo>
                    <a:pt x="461895" y="-19965"/>
                    <a:pt x="651295" y="44472"/>
                    <a:pt x="822116" y="0"/>
                  </a:cubicBezTo>
                  <a:cubicBezTo>
                    <a:pt x="992937" y="-44472"/>
                    <a:pt x="1075933" y="4656"/>
                    <a:pt x="1153246" y="0"/>
                  </a:cubicBezTo>
                  <a:cubicBezTo>
                    <a:pt x="1230559" y="-4656"/>
                    <a:pt x="1339447" y="8366"/>
                    <a:pt x="1484376" y="0"/>
                  </a:cubicBezTo>
                  <a:cubicBezTo>
                    <a:pt x="1629305" y="-8366"/>
                    <a:pt x="1916369" y="51387"/>
                    <a:pt x="2215146" y="0"/>
                  </a:cubicBezTo>
                  <a:cubicBezTo>
                    <a:pt x="2513923" y="-51387"/>
                    <a:pt x="2403456" y="10230"/>
                    <a:pt x="2546276" y="0"/>
                  </a:cubicBezTo>
                  <a:cubicBezTo>
                    <a:pt x="2689096" y="-10230"/>
                    <a:pt x="2797617" y="15132"/>
                    <a:pt x="2957335" y="0"/>
                  </a:cubicBezTo>
                  <a:cubicBezTo>
                    <a:pt x="3117053" y="-15132"/>
                    <a:pt x="3386934" y="72670"/>
                    <a:pt x="3688104" y="0"/>
                  </a:cubicBezTo>
                  <a:cubicBezTo>
                    <a:pt x="3989274" y="-72670"/>
                    <a:pt x="4220072" y="59630"/>
                    <a:pt x="4418874" y="0"/>
                  </a:cubicBezTo>
                  <a:cubicBezTo>
                    <a:pt x="4617676" y="-59630"/>
                    <a:pt x="4675604" y="35650"/>
                    <a:pt x="4750004" y="0"/>
                  </a:cubicBezTo>
                  <a:cubicBezTo>
                    <a:pt x="4824404" y="-35650"/>
                    <a:pt x="5037687" y="6589"/>
                    <a:pt x="5240991" y="0"/>
                  </a:cubicBezTo>
                  <a:cubicBezTo>
                    <a:pt x="5444295" y="-6589"/>
                    <a:pt x="5591045" y="41009"/>
                    <a:pt x="5891832" y="0"/>
                  </a:cubicBezTo>
                  <a:cubicBezTo>
                    <a:pt x="6192619" y="-41009"/>
                    <a:pt x="6214541" y="18443"/>
                    <a:pt x="6382819" y="0"/>
                  </a:cubicBezTo>
                  <a:cubicBezTo>
                    <a:pt x="6551097" y="-18443"/>
                    <a:pt x="6576489" y="25211"/>
                    <a:pt x="6713949" y="0"/>
                  </a:cubicBezTo>
                  <a:cubicBezTo>
                    <a:pt x="6851409" y="-25211"/>
                    <a:pt x="7106035" y="56968"/>
                    <a:pt x="7284863" y="0"/>
                  </a:cubicBezTo>
                  <a:cubicBezTo>
                    <a:pt x="7463691" y="-56968"/>
                    <a:pt x="7688895" y="54832"/>
                    <a:pt x="7992796" y="0"/>
                  </a:cubicBezTo>
                  <a:cubicBezTo>
                    <a:pt x="8033923" y="181546"/>
                    <a:pt x="7990944" y="240434"/>
                    <a:pt x="7992796" y="433247"/>
                  </a:cubicBezTo>
                  <a:cubicBezTo>
                    <a:pt x="7994648" y="626060"/>
                    <a:pt x="7955365" y="688555"/>
                    <a:pt x="7992796" y="866494"/>
                  </a:cubicBezTo>
                  <a:cubicBezTo>
                    <a:pt x="8030227" y="1044433"/>
                    <a:pt x="7977648" y="1121195"/>
                    <a:pt x="7992796" y="1261884"/>
                  </a:cubicBezTo>
                  <a:cubicBezTo>
                    <a:pt x="7838618" y="1300548"/>
                    <a:pt x="7588645" y="1206001"/>
                    <a:pt x="7341954" y="1261884"/>
                  </a:cubicBezTo>
                  <a:cubicBezTo>
                    <a:pt x="7095263" y="1317767"/>
                    <a:pt x="7107726" y="1257990"/>
                    <a:pt x="6930896" y="1261884"/>
                  </a:cubicBezTo>
                  <a:cubicBezTo>
                    <a:pt x="6754066" y="1265778"/>
                    <a:pt x="6712692" y="1245947"/>
                    <a:pt x="6599766" y="1261884"/>
                  </a:cubicBezTo>
                  <a:cubicBezTo>
                    <a:pt x="6486840" y="1277821"/>
                    <a:pt x="6298963" y="1222759"/>
                    <a:pt x="6028852" y="1261884"/>
                  </a:cubicBezTo>
                  <a:cubicBezTo>
                    <a:pt x="5758741" y="1301009"/>
                    <a:pt x="5642953" y="1219138"/>
                    <a:pt x="5298082" y="1261884"/>
                  </a:cubicBezTo>
                  <a:cubicBezTo>
                    <a:pt x="4953211" y="1304630"/>
                    <a:pt x="5090128" y="1255988"/>
                    <a:pt x="4887024" y="1261884"/>
                  </a:cubicBezTo>
                  <a:cubicBezTo>
                    <a:pt x="4683920" y="1267780"/>
                    <a:pt x="4375251" y="1209060"/>
                    <a:pt x="4156254" y="1261884"/>
                  </a:cubicBezTo>
                  <a:cubicBezTo>
                    <a:pt x="3937257" y="1314708"/>
                    <a:pt x="3788838" y="1239443"/>
                    <a:pt x="3585340" y="1261884"/>
                  </a:cubicBezTo>
                  <a:cubicBezTo>
                    <a:pt x="3381842" y="1284325"/>
                    <a:pt x="3091266" y="1258173"/>
                    <a:pt x="2934498" y="1261884"/>
                  </a:cubicBezTo>
                  <a:cubicBezTo>
                    <a:pt x="2777730" y="1265595"/>
                    <a:pt x="2461993" y="1244202"/>
                    <a:pt x="2283656" y="1261884"/>
                  </a:cubicBezTo>
                  <a:cubicBezTo>
                    <a:pt x="2105319" y="1279566"/>
                    <a:pt x="1957690" y="1198537"/>
                    <a:pt x="1712742" y="1261884"/>
                  </a:cubicBezTo>
                  <a:cubicBezTo>
                    <a:pt x="1467794" y="1325231"/>
                    <a:pt x="1416991" y="1217058"/>
                    <a:pt x="1141828" y="1261884"/>
                  </a:cubicBezTo>
                  <a:cubicBezTo>
                    <a:pt x="866665" y="1306710"/>
                    <a:pt x="936259" y="1246717"/>
                    <a:pt x="810698" y="1261884"/>
                  </a:cubicBezTo>
                  <a:cubicBezTo>
                    <a:pt x="685137" y="1277051"/>
                    <a:pt x="163167" y="1253800"/>
                    <a:pt x="0" y="1261884"/>
                  </a:cubicBezTo>
                  <a:cubicBezTo>
                    <a:pt x="-26242" y="1100545"/>
                    <a:pt x="9465" y="963476"/>
                    <a:pt x="0" y="866494"/>
                  </a:cubicBezTo>
                  <a:cubicBezTo>
                    <a:pt x="-9465" y="769512"/>
                    <a:pt x="8691" y="660448"/>
                    <a:pt x="0" y="471103"/>
                  </a:cubicBezTo>
                  <a:cubicBezTo>
                    <a:pt x="-8691" y="281758"/>
                    <a:pt x="5616" y="120958"/>
                    <a:pt x="0" y="0"/>
                  </a:cubicBezTo>
                  <a:close/>
                </a:path>
                <a:path w="7992796" h="1261884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26831" y="161865"/>
                    <a:pt x="7955599" y="293867"/>
                    <a:pt x="7992796" y="382771"/>
                  </a:cubicBezTo>
                  <a:cubicBezTo>
                    <a:pt x="8029993" y="471675"/>
                    <a:pt x="7988472" y="637860"/>
                    <a:pt x="7992796" y="778162"/>
                  </a:cubicBezTo>
                  <a:cubicBezTo>
                    <a:pt x="7997120" y="918464"/>
                    <a:pt x="7968209" y="1109378"/>
                    <a:pt x="7992796" y="1261884"/>
                  </a:cubicBezTo>
                  <a:cubicBezTo>
                    <a:pt x="7910252" y="1272686"/>
                    <a:pt x="7780141" y="1259847"/>
                    <a:pt x="7661666" y="1261884"/>
                  </a:cubicBezTo>
                  <a:cubicBezTo>
                    <a:pt x="7543191" y="1263921"/>
                    <a:pt x="7213094" y="1189467"/>
                    <a:pt x="7010824" y="1261884"/>
                  </a:cubicBezTo>
                  <a:cubicBezTo>
                    <a:pt x="6808554" y="1334301"/>
                    <a:pt x="6778936" y="1250063"/>
                    <a:pt x="6679694" y="1261884"/>
                  </a:cubicBezTo>
                  <a:cubicBezTo>
                    <a:pt x="6580452" y="1273705"/>
                    <a:pt x="6383300" y="1220513"/>
                    <a:pt x="6108780" y="1261884"/>
                  </a:cubicBezTo>
                  <a:cubicBezTo>
                    <a:pt x="5834260" y="1303255"/>
                    <a:pt x="5898329" y="1223001"/>
                    <a:pt x="5777650" y="1261884"/>
                  </a:cubicBezTo>
                  <a:cubicBezTo>
                    <a:pt x="5656971" y="1300767"/>
                    <a:pt x="5237279" y="1218226"/>
                    <a:pt x="5046880" y="1261884"/>
                  </a:cubicBezTo>
                  <a:cubicBezTo>
                    <a:pt x="4856481" y="1305542"/>
                    <a:pt x="4809079" y="1245713"/>
                    <a:pt x="4715750" y="1261884"/>
                  </a:cubicBezTo>
                  <a:cubicBezTo>
                    <a:pt x="4622421" y="1278055"/>
                    <a:pt x="4522205" y="1258677"/>
                    <a:pt x="4384620" y="1261884"/>
                  </a:cubicBezTo>
                  <a:cubicBezTo>
                    <a:pt x="4247035" y="1265091"/>
                    <a:pt x="3954467" y="1246441"/>
                    <a:pt x="3813706" y="1261884"/>
                  </a:cubicBezTo>
                  <a:cubicBezTo>
                    <a:pt x="3672945" y="1277327"/>
                    <a:pt x="3561753" y="1242255"/>
                    <a:pt x="3482575" y="1261884"/>
                  </a:cubicBezTo>
                  <a:cubicBezTo>
                    <a:pt x="3403397" y="1281513"/>
                    <a:pt x="2946200" y="1212236"/>
                    <a:pt x="2751805" y="1261884"/>
                  </a:cubicBezTo>
                  <a:cubicBezTo>
                    <a:pt x="2557410" y="1311532"/>
                    <a:pt x="2346965" y="1259113"/>
                    <a:pt x="2180891" y="1261884"/>
                  </a:cubicBezTo>
                  <a:cubicBezTo>
                    <a:pt x="2014817" y="1264655"/>
                    <a:pt x="1873060" y="1245856"/>
                    <a:pt x="1689905" y="1261884"/>
                  </a:cubicBezTo>
                  <a:cubicBezTo>
                    <a:pt x="1506750" y="1277912"/>
                    <a:pt x="1212074" y="1252471"/>
                    <a:pt x="959136" y="1261884"/>
                  </a:cubicBezTo>
                  <a:cubicBezTo>
                    <a:pt x="706198" y="1271297"/>
                    <a:pt x="730606" y="1248052"/>
                    <a:pt x="548077" y="1261884"/>
                  </a:cubicBezTo>
                  <a:cubicBezTo>
                    <a:pt x="365548" y="1275716"/>
                    <a:pt x="243187" y="1249209"/>
                    <a:pt x="0" y="1261884"/>
                  </a:cubicBezTo>
                  <a:cubicBezTo>
                    <a:pt x="-9670" y="1098099"/>
                    <a:pt x="6554" y="986313"/>
                    <a:pt x="0" y="841256"/>
                  </a:cubicBezTo>
                  <a:cubicBezTo>
                    <a:pt x="-6554" y="696199"/>
                    <a:pt x="11735" y="517084"/>
                    <a:pt x="0" y="420628"/>
                  </a:cubicBezTo>
                  <a:cubicBezTo>
                    <a:pt x="-11735" y="324172"/>
                    <a:pt x="20061" y="19276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vùng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đồi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với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đỉnh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tròn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sườn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thoải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7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91" y="5050275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8114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19754" y="1970800"/>
            <a:ext cx="6385846" cy="1100186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Đỉnh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núi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Kỳ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Quan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San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90501" y="3219720"/>
            <a:ext cx="6515099" cy="1117019"/>
            <a:chOff x="1346200" y="3415059"/>
            <a:chExt cx="9118190" cy="102457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Đỉnh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núi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Pu Si Lung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024579"/>
            </a:xfrm>
            <a:custGeom>
              <a:avLst/>
              <a:gdLst>
                <a:gd name="connsiteX0" fmla="*/ 0 w 1219200"/>
                <a:gd name="connsiteY0" fmla="*/ 512290 h 1024579"/>
                <a:gd name="connsiteX1" fmla="*/ 609600 w 1219200"/>
                <a:gd name="connsiteY1" fmla="*/ 0 h 1024579"/>
                <a:gd name="connsiteX2" fmla="*/ 1219200 w 1219200"/>
                <a:gd name="connsiteY2" fmla="*/ 512290 h 1024579"/>
                <a:gd name="connsiteX3" fmla="*/ 609600 w 1219200"/>
                <a:gd name="connsiteY3" fmla="*/ 1024580 h 1024579"/>
                <a:gd name="connsiteX4" fmla="*/ 0 w 1219200"/>
                <a:gd name="connsiteY4" fmla="*/ 512290 h 10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024579" fill="none" extrusionOk="0">
                  <a:moveTo>
                    <a:pt x="0" y="512290"/>
                  </a:moveTo>
                  <a:cubicBezTo>
                    <a:pt x="-26475" y="276954"/>
                    <a:pt x="234131" y="-53458"/>
                    <a:pt x="609600" y="0"/>
                  </a:cubicBezTo>
                  <a:cubicBezTo>
                    <a:pt x="934968" y="10749"/>
                    <a:pt x="1218711" y="221079"/>
                    <a:pt x="1219200" y="512290"/>
                  </a:cubicBezTo>
                  <a:cubicBezTo>
                    <a:pt x="1176457" y="790973"/>
                    <a:pt x="955060" y="1078833"/>
                    <a:pt x="609600" y="1024580"/>
                  </a:cubicBezTo>
                  <a:cubicBezTo>
                    <a:pt x="258081" y="1028098"/>
                    <a:pt x="-28241" y="781070"/>
                    <a:pt x="0" y="512290"/>
                  </a:cubicBezTo>
                  <a:close/>
                </a:path>
                <a:path w="1219200" h="1024579" stroke="0" extrusionOk="0">
                  <a:moveTo>
                    <a:pt x="0" y="512290"/>
                  </a:moveTo>
                  <a:cubicBezTo>
                    <a:pt x="24342" y="294001"/>
                    <a:pt x="295707" y="39391"/>
                    <a:pt x="609600" y="0"/>
                  </a:cubicBezTo>
                  <a:cubicBezTo>
                    <a:pt x="953888" y="17434"/>
                    <a:pt x="1203230" y="261678"/>
                    <a:pt x="1219200" y="512290"/>
                  </a:cubicBezTo>
                  <a:cubicBezTo>
                    <a:pt x="1243186" y="838166"/>
                    <a:pt x="954347" y="1048932"/>
                    <a:pt x="609600" y="1024580"/>
                  </a:cubicBezTo>
                  <a:cubicBezTo>
                    <a:pt x="291472" y="1060871"/>
                    <a:pt x="-51316" y="783640"/>
                    <a:pt x="0" y="51229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555927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90501" y="4774468"/>
            <a:ext cx="6718299" cy="1092932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Đỉnh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núi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Phan- xi-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păng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6916" y="1391886"/>
            <a:ext cx="4314825" cy="2797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6916" y="4336740"/>
            <a:ext cx="4342125" cy="2521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8" descr="Combo TripU 3N2Ä Novotel PhÃº Quá»c">
            <a:hlinkClick r:id="rId15" action="ppaction://hlinksldjump"/>
            <a:extLst>
              <a:ext uri="{FF2B5EF4-FFF2-40B4-BE49-F238E27FC236}">
                <a16:creationId xmlns:a16="http://schemas.microsoft.com/office/drawing/2014/main" id="{8CA366BC-ABC0-4D38-84B0-A19E43B39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78" y="5193392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51743" y="96420"/>
            <a:ext cx="11262646" cy="1338871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351743" y="176666"/>
            <a:ext cx="1136253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Lim,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lễ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vùng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38108" y="1864500"/>
            <a:ext cx="9302340" cy="1155700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Trung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du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Bắc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Bộ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155700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Tây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Nguyên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155700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Đồng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Bắc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Bộ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7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46BFE42D-7209-4880-9BE7-5F12D7622E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91" y="5050275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580975" y="1517101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Trung du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248994" y="4108095"/>
            <a:ext cx="5106410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Hòa Bình, Thác Bà, Sơn La.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45057" y="5191007"/>
            <a:ext cx="5215519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Hòa Bình, Trị An, Sơn La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167980" y="5191008"/>
            <a:ext cx="5187424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D. Đa Nhim, Thác Bà, Sơn La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345057" y="4156177"/>
            <a:ext cx="4946275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Hòa Bình, Thác Bà, Trị An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78202" y="4962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24909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9" y="2322127"/>
            <a:ext cx="1452973" cy="140189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sz="9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sz="9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0136" y="1792377"/>
            <a:ext cx="43300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latin typeface="Bungee Inline" pitchFamily="2" charset="0"/>
              </a:rPr>
              <a:t>Khởi</a:t>
            </a:r>
            <a:r>
              <a:rPr lang="en-US" sz="8000" b="1" dirty="0">
                <a:solidFill>
                  <a:srgbClr val="00B050"/>
                </a:solidFill>
                <a:latin typeface="Bungee Inline" pitchFamily="2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Bungee Inline" pitchFamily="2" charset="0"/>
              </a:rPr>
              <a:t>động</a:t>
            </a:r>
            <a:endParaRPr lang="en-US" sz="8000" b="1" dirty="0">
              <a:solidFill>
                <a:srgbClr val="00B050"/>
              </a:solidFill>
              <a:latin typeface="Bungee Inlin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3665" y="3672788"/>
            <a:ext cx="5150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UTM Cookies" panose="02040603050506020204" pitchFamily="18" charset="0"/>
              </a:rPr>
              <a:t>Nhìn</a:t>
            </a:r>
            <a:r>
              <a:rPr lang="en-US" sz="4000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Cookies" panose="02040603050506020204" pitchFamily="18" charset="0"/>
              </a:rPr>
              <a:t>hình</a:t>
            </a:r>
            <a:r>
              <a:rPr lang="en-US" sz="4000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Cookies" panose="02040603050506020204" pitchFamily="18" charset="0"/>
              </a:rPr>
              <a:t>đoán</a:t>
            </a:r>
            <a:r>
              <a:rPr lang="en-US" sz="4000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Cookies" panose="02040603050506020204" pitchFamily="18" charset="0"/>
              </a:rPr>
              <a:t>tên</a:t>
            </a:r>
            <a:r>
              <a:rPr lang="en-US" sz="4000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Cookies" panose="02040603050506020204" pitchFamily="18" charset="0"/>
              </a:rPr>
              <a:t>miền</a:t>
            </a:r>
            <a:endParaRPr lang="en-US" sz="4000" dirty="0">
              <a:solidFill>
                <a:srgbClr val="7030A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325758" y="835314"/>
            <a:ext cx="8113984" cy="270259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lvl="0">
              <a:buClr>
                <a:prstClr val="black"/>
              </a:buClr>
            </a:pP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chemeClr val="bg1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0692" y="1011928"/>
            <a:ext cx="8029050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ÔN THI TỐT!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4474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9" y="899840"/>
            <a:ext cx="5438982" cy="345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41" y="899840"/>
            <a:ext cx="5292833" cy="3417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A5B47D-8AD4-4013-A7C7-D287F8F151B1}"/>
              </a:ext>
            </a:extLst>
          </p:cNvPr>
          <p:cNvSpPr/>
          <p:nvPr/>
        </p:nvSpPr>
        <p:spPr>
          <a:xfrm>
            <a:off x="2803162" y="4808827"/>
            <a:ext cx="6071016" cy="1591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NÚI PHÍA BẮC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86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122" y="367468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solidFill>
                <a:srgbClr val="00B0F0"/>
              </a:solidFill>
              <a:latin typeface="VNI-Thufap2" pitchFamily="2" charset="0"/>
              <a:cs typeface="Myanmar Text" panose="020B0502040204020203" pitchFamily="34" charset="0"/>
            </a:endParaRPr>
          </a:p>
        </p:txBody>
      </p:sp>
      <p:pic>
        <p:nvPicPr>
          <p:cNvPr id="3074" name="Picture 2" descr="https://cms.vietnamreport.net/source/HA805710%20-%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9" y="851049"/>
            <a:ext cx="5367510" cy="3580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ồ Hoàn Kiếm - Bảo tàng Phụ Nữ Việt Nam">
            <a:extLst>
              <a:ext uri="{FF2B5EF4-FFF2-40B4-BE49-F238E27FC236}">
                <a16:creationId xmlns:a16="http://schemas.microsoft.com/office/drawing/2014/main" id="{0BF3C4F4-C5EB-4736-B77D-6BAD2E35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63" y="884777"/>
            <a:ext cx="5367510" cy="358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D7B357-F792-4755-9404-2C2BE2BD8E94}"/>
              </a:ext>
            </a:extLst>
          </p:cNvPr>
          <p:cNvSpPr/>
          <p:nvPr/>
        </p:nvSpPr>
        <p:spPr>
          <a:xfrm>
            <a:off x="2803162" y="4808827"/>
            <a:ext cx="6071016" cy="1591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466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6811" y="755870"/>
            <a:ext cx="5330301" cy="1939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448" y="1123513"/>
            <a:ext cx="8769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KIẾN THỨC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solidFill>
                  <a:srgbClr val="7030A0"/>
                </a:solidFill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                  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eady" panose="02040603050506020204" pitchFamily="18" charset="0"/>
                <a:ea typeface="AGOldFace-Outline" panose="02020500000000000000" pitchFamily="18" charset="0"/>
                <a:cs typeface="AGOldFace-Outline" panose="02020500000000000000" pitchFamily="18" charset="0"/>
                <a:sym typeface="+mn-lt"/>
              </a:rPr>
              <a:t>CẦN NHỚ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90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656" y="804986"/>
            <a:ext cx="6596444" cy="6596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5001097"/>
            <a:ext cx="1438436" cy="1384998"/>
          </a:xfrm>
          <a:prstGeom prst="rect">
            <a:avLst/>
          </a:prstGeom>
        </p:spPr>
      </p:pic>
      <p:sp>
        <p:nvSpPr>
          <p:cNvPr id="6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633699" y="1295446"/>
            <a:ext cx="7645418" cy="192072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lvl="0">
              <a:buClr>
                <a:prstClr val="black"/>
              </a:buClr>
            </a:pPr>
            <a:r>
              <a:rPr lang="en-US" sz="6000" dirty="0">
                <a:ln w="19050">
                  <a:noFill/>
                  <a:prstDash val="lgDash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TRUNG DU VÀ MIỀN NÚI PHÍA BẮC</a:t>
            </a: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 ExtraBold"/>
            </a:endParaRPr>
          </a:p>
        </p:txBody>
      </p:sp>
      <p:pic>
        <p:nvPicPr>
          <p:cNvPr id="7" name="Picture 4" descr="Cô gái dân tộc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917" y1="61000" x2="49083" y2="82000"/>
                        <a14:foregroundMark x1="47248" y1="72667" x2="44495" y2="81667"/>
                        <a14:foregroundMark x1="48165" y1="19000" x2="42661" y2="24333"/>
                        <a14:foregroundMark x1="52752" y1="81667" x2="55046" y2="87000"/>
                        <a14:foregroundMark x1="44037" y1="25000" x2="44037" y2="25000"/>
                        <a14:foregroundMark x1="44495" y1="20000" x2="44495" y2="20000"/>
                        <a14:foregroundMark x1="56881" y1="64333" x2="56881" y2="64333"/>
                        <a14:foregroundMark x1="58716" y1="62333" x2="58716" y2="6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884" y="1715677"/>
            <a:ext cx="4321711" cy="59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9857" y1="51342" x2="23614" y2="63506"/>
                        <a14:backgroundMark x1="72540" y1="50268" x2="82826" y2="63238"/>
                        <a14:backgroundMark x1="73524" y1="51342" x2="73524" y2="69946"/>
                        <a14:backgroundMark x1="19231" y1="48658" x2="17352" y2="65116"/>
                        <a14:backgroundMark x1="21467" y1="61360" x2="28265" y2="72361"/>
                        <a14:backgroundMark x1="38909" y1="77460" x2="28265" y2="78801"/>
                        <a14:backgroundMark x1="68515" y1="45707" x2="71020" y2="70483"/>
                        <a14:backgroundMark x1="79428" y1="63506" x2="57603" y2="73703"/>
                        <a14:backgroundMark x1="22719" y1="47585" x2="10555" y2="53220"/>
                        <a14:backgroundMark x1="61986" y1="66726" x2="61986" y2="66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186" y="4546647"/>
            <a:ext cx="2340547" cy="2707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73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79047D-0B47-4F68-8C53-4A914A043FEC}"/>
              </a:ext>
            </a:extLst>
          </p:cNvPr>
          <p:cNvSpPr/>
          <p:nvPr/>
        </p:nvSpPr>
        <p:spPr>
          <a:xfrm>
            <a:off x="314793" y="179882"/>
            <a:ext cx="11467476" cy="641579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B57A-1897-4741-81FB-86AC7FE27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2782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CFAF5A-C3A7-4A92-876C-7312BEF2C4F4}"/>
              </a:ext>
            </a:extLst>
          </p:cNvPr>
          <p:cNvSpPr/>
          <p:nvPr/>
        </p:nvSpPr>
        <p:spPr>
          <a:xfrm>
            <a:off x="163771" y="238628"/>
            <a:ext cx="11864458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06050D4-EB9D-4EE8-8A8D-44253BB19B7E}"/>
              </a:ext>
            </a:extLst>
          </p:cNvPr>
          <p:cNvSpPr/>
          <p:nvPr/>
        </p:nvSpPr>
        <p:spPr>
          <a:xfrm>
            <a:off x="2159741" y="365498"/>
            <a:ext cx="6020312" cy="6020312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425A56-464D-4416-A4E9-54415CEDF838}"/>
              </a:ext>
            </a:extLst>
          </p:cNvPr>
          <p:cNvSpPr/>
          <p:nvPr/>
        </p:nvSpPr>
        <p:spPr>
          <a:xfrm>
            <a:off x="5169897" y="970762"/>
            <a:ext cx="3913202" cy="1425120"/>
          </a:xfrm>
          <a:custGeom>
            <a:avLst/>
            <a:gdLst>
              <a:gd name="connsiteX0" fmla="*/ 0 w 3913202"/>
              <a:gd name="connsiteY0" fmla="*/ 237525 h 1425120"/>
              <a:gd name="connsiteX1" fmla="*/ 237525 w 3913202"/>
              <a:gd name="connsiteY1" fmla="*/ 0 h 1425120"/>
              <a:gd name="connsiteX2" fmla="*/ 3675677 w 3913202"/>
              <a:gd name="connsiteY2" fmla="*/ 0 h 1425120"/>
              <a:gd name="connsiteX3" fmla="*/ 3913202 w 3913202"/>
              <a:gd name="connsiteY3" fmla="*/ 237525 h 1425120"/>
              <a:gd name="connsiteX4" fmla="*/ 3913202 w 3913202"/>
              <a:gd name="connsiteY4" fmla="*/ 1187595 h 1425120"/>
              <a:gd name="connsiteX5" fmla="*/ 3675677 w 3913202"/>
              <a:gd name="connsiteY5" fmla="*/ 1425120 h 1425120"/>
              <a:gd name="connsiteX6" fmla="*/ 237525 w 3913202"/>
              <a:gd name="connsiteY6" fmla="*/ 1425120 h 1425120"/>
              <a:gd name="connsiteX7" fmla="*/ 0 w 3913202"/>
              <a:gd name="connsiteY7" fmla="*/ 1187595 h 1425120"/>
              <a:gd name="connsiteX8" fmla="*/ 0 w 3913202"/>
              <a:gd name="connsiteY8" fmla="*/ 237525 h 14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3202" h="1425120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3675677" y="0"/>
                </a:lnTo>
                <a:cubicBezTo>
                  <a:pt x="3806858" y="0"/>
                  <a:pt x="3913202" y="106344"/>
                  <a:pt x="3913202" y="237525"/>
                </a:cubicBezTo>
                <a:lnTo>
                  <a:pt x="3913202" y="1187595"/>
                </a:lnTo>
                <a:cubicBezTo>
                  <a:pt x="3913202" y="1318776"/>
                  <a:pt x="3806858" y="1425120"/>
                  <a:pt x="3675677" y="1425120"/>
                </a:cubicBezTo>
                <a:lnTo>
                  <a:pt x="237525" y="1425120"/>
                </a:lnTo>
                <a:cubicBezTo>
                  <a:pt x="106344" y="1425120"/>
                  <a:pt x="0" y="1318776"/>
                  <a:pt x="0" y="1187595"/>
                </a:cubicBezTo>
                <a:lnTo>
                  <a:pt x="0" y="23752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59" tIns="180059" rIns="180059" bIns="180059" numCol="1" spcCol="1270" anchor="ctr" anchorCtr="0">
            <a:noAutofit/>
          </a:bodyPr>
          <a:lstStyle/>
          <a:p>
            <a:pPr marL="0" marR="0" lvl="0" indent="0" algn="ctr" defTabSz="1289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7F67C0-1F92-4EB5-BC12-A1D81B23B790}"/>
              </a:ext>
            </a:extLst>
          </p:cNvPr>
          <p:cNvSpPr/>
          <p:nvPr/>
        </p:nvSpPr>
        <p:spPr>
          <a:xfrm>
            <a:off x="5169897" y="2574023"/>
            <a:ext cx="3913202" cy="1425120"/>
          </a:xfrm>
          <a:custGeom>
            <a:avLst/>
            <a:gdLst>
              <a:gd name="connsiteX0" fmla="*/ 0 w 3913202"/>
              <a:gd name="connsiteY0" fmla="*/ 237525 h 1425120"/>
              <a:gd name="connsiteX1" fmla="*/ 237525 w 3913202"/>
              <a:gd name="connsiteY1" fmla="*/ 0 h 1425120"/>
              <a:gd name="connsiteX2" fmla="*/ 3675677 w 3913202"/>
              <a:gd name="connsiteY2" fmla="*/ 0 h 1425120"/>
              <a:gd name="connsiteX3" fmla="*/ 3913202 w 3913202"/>
              <a:gd name="connsiteY3" fmla="*/ 237525 h 1425120"/>
              <a:gd name="connsiteX4" fmla="*/ 3913202 w 3913202"/>
              <a:gd name="connsiteY4" fmla="*/ 1187595 h 1425120"/>
              <a:gd name="connsiteX5" fmla="*/ 3675677 w 3913202"/>
              <a:gd name="connsiteY5" fmla="*/ 1425120 h 1425120"/>
              <a:gd name="connsiteX6" fmla="*/ 237525 w 3913202"/>
              <a:gd name="connsiteY6" fmla="*/ 1425120 h 1425120"/>
              <a:gd name="connsiteX7" fmla="*/ 0 w 3913202"/>
              <a:gd name="connsiteY7" fmla="*/ 1187595 h 1425120"/>
              <a:gd name="connsiteX8" fmla="*/ 0 w 3913202"/>
              <a:gd name="connsiteY8" fmla="*/ 237525 h 14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3202" h="1425120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3675677" y="0"/>
                </a:lnTo>
                <a:cubicBezTo>
                  <a:pt x="3806858" y="0"/>
                  <a:pt x="3913202" y="106344"/>
                  <a:pt x="3913202" y="237525"/>
                </a:cubicBezTo>
                <a:lnTo>
                  <a:pt x="3913202" y="1187595"/>
                </a:lnTo>
                <a:cubicBezTo>
                  <a:pt x="3913202" y="1318776"/>
                  <a:pt x="3806858" y="1425120"/>
                  <a:pt x="3675677" y="1425120"/>
                </a:cubicBezTo>
                <a:lnTo>
                  <a:pt x="237525" y="1425120"/>
                </a:lnTo>
                <a:cubicBezTo>
                  <a:pt x="106344" y="1425120"/>
                  <a:pt x="0" y="1318776"/>
                  <a:pt x="0" y="1187595"/>
                </a:cubicBezTo>
                <a:lnTo>
                  <a:pt x="0" y="23752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59" tIns="180059" rIns="180059" bIns="180059" numCol="1" spcCol="1270" anchor="ctr" anchorCtr="0">
            <a:noAutofit/>
          </a:bodyPr>
          <a:lstStyle/>
          <a:p>
            <a:pPr marL="0" marR="0" lvl="0" indent="0" algn="ctr" defTabSz="1289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C21098-6380-439E-9172-F6EAB1D7A6F8}"/>
              </a:ext>
            </a:extLst>
          </p:cNvPr>
          <p:cNvSpPr/>
          <p:nvPr/>
        </p:nvSpPr>
        <p:spPr>
          <a:xfrm>
            <a:off x="5169897" y="4177284"/>
            <a:ext cx="3913202" cy="1425120"/>
          </a:xfrm>
          <a:custGeom>
            <a:avLst/>
            <a:gdLst>
              <a:gd name="connsiteX0" fmla="*/ 0 w 3913202"/>
              <a:gd name="connsiteY0" fmla="*/ 237525 h 1425120"/>
              <a:gd name="connsiteX1" fmla="*/ 237525 w 3913202"/>
              <a:gd name="connsiteY1" fmla="*/ 0 h 1425120"/>
              <a:gd name="connsiteX2" fmla="*/ 3675677 w 3913202"/>
              <a:gd name="connsiteY2" fmla="*/ 0 h 1425120"/>
              <a:gd name="connsiteX3" fmla="*/ 3913202 w 3913202"/>
              <a:gd name="connsiteY3" fmla="*/ 237525 h 1425120"/>
              <a:gd name="connsiteX4" fmla="*/ 3913202 w 3913202"/>
              <a:gd name="connsiteY4" fmla="*/ 1187595 h 1425120"/>
              <a:gd name="connsiteX5" fmla="*/ 3675677 w 3913202"/>
              <a:gd name="connsiteY5" fmla="*/ 1425120 h 1425120"/>
              <a:gd name="connsiteX6" fmla="*/ 237525 w 3913202"/>
              <a:gd name="connsiteY6" fmla="*/ 1425120 h 1425120"/>
              <a:gd name="connsiteX7" fmla="*/ 0 w 3913202"/>
              <a:gd name="connsiteY7" fmla="*/ 1187595 h 1425120"/>
              <a:gd name="connsiteX8" fmla="*/ 0 w 3913202"/>
              <a:gd name="connsiteY8" fmla="*/ 237525 h 14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3202" h="1425120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3675677" y="0"/>
                </a:lnTo>
                <a:cubicBezTo>
                  <a:pt x="3806858" y="0"/>
                  <a:pt x="3913202" y="106344"/>
                  <a:pt x="3913202" y="237525"/>
                </a:cubicBezTo>
                <a:lnTo>
                  <a:pt x="3913202" y="1187595"/>
                </a:lnTo>
                <a:cubicBezTo>
                  <a:pt x="3913202" y="1318776"/>
                  <a:pt x="3806858" y="1425120"/>
                  <a:pt x="3675677" y="1425120"/>
                </a:cubicBezTo>
                <a:lnTo>
                  <a:pt x="237525" y="1425120"/>
                </a:lnTo>
                <a:cubicBezTo>
                  <a:pt x="106344" y="1425120"/>
                  <a:pt x="0" y="1318776"/>
                  <a:pt x="0" y="1187595"/>
                </a:cubicBezTo>
                <a:lnTo>
                  <a:pt x="0" y="23752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59" tIns="180059" rIns="180059" bIns="180059" numCol="1" spcCol="1270" anchor="ctr" anchorCtr="0">
            <a:noAutofit/>
          </a:bodyPr>
          <a:lstStyle/>
          <a:p>
            <a:pPr marL="0" marR="0" lvl="0" indent="0" algn="ctr" defTabSz="1289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4A9F1-5164-4561-BBA3-BB316E7EC85D}"/>
              </a:ext>
            </a:extLst>
          </p:cNvPr>
          <p:cNvSpPr txBox="1"/>
          <p:nvPr/>
        </p:nvSpPr>
        <p:spPr>
          <a:xfrm rot="17758021">
            <a:off x="100415" y="3135925"/>
            <a:ext cx="6115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ách thức khai thác tự nhiên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3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ur du lịch Sapa Bắc Hà, Tour Sapa Bắc Hà 3 ng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2108"/>
            <a:ext cx="4649553" cy="299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ảnh đẹp Sapa mê đắm lòng người - Vntrip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448723"/>
            <a:ext cx="4772314" cy="3021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Khám phá Phan Xi Păng đỉnh núi cao nhất Việt Nam - VietTraveler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25" y="3448723"/>
            <a:ext cx="4777675" cy="3099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Lễ hội Ẩm thực và Không gian văn hóa Tây Bắc 2019 hấp dẫn du khách - Báo  ảnh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12" y="42108"/>
            <a:ext cx="4861888" cy="306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969048" y="2942739"/>
            <a:ext cx="1966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9728" y="2993538"/>
            <a:ext cx="30971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788" y="6462813"/>
            <a:ext cx="9348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7251" y="6418978"/>
            <a:ext cx="21467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Phan- xi-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99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LMS_API_VERSION" val="SCORM 2004 (4th edition)"/>
  <p:tag name="ISPRING_ULTRA_SCORM_COURSE_ID" val="A2677913-7BD3-4879-9973-076B8AA4703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CAEE0E-CBAD-46D1-AE0B-74054C296CB4}:84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AB64F-BA11-4596-8CEA-A010D44AEBAF}:3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3ED69D-7F53-49D0-B20A-B8365439BD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16BD0-666F-4D2F-9EAA-D577CEDD037C}:3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0A12EB-C150-4CAC-9620-449C218A5DF5}:84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A07E44-F70C-434F-BA39-DEDF29153DBA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88EEE-393D-4E9A-9B48-7286C7214E33}:2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62E19-DEFF-4FC6-92E1-6CCA566C7ABE}:2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4B187F-9810-4A2D-AADD-765E7675D28D}: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F013A4-CA88-4E1A-BDCC-B08F68A9C652}:3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E4BBA-885C-448A-BFFD-AAF232AF360D}:3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2AA79E-EC1C-421F-BDB1-B997EB0604E3}:3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50AB35-2EB4-4C45-BE4C-4A61BAEF8F84}:25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93C15A-675D-4B6C-A061-700B2ECE2FCB}:3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F6EA1F-0FA4-4124-8656-669BD197691D}:3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308CDF-4D43-4D54-B8B8-63254BDD1E0D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45F82D-2F06-4C7E-A914-93920CDA6C98}:3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A4469F-89F8-43D0-BF18-989F85B87B1F}:2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533860-65D5-46E9-AF9C-AA1137312413}: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A8793F-5B40-4141-9EB0-B07685814E07}:322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92D050"/>
      </a:accent2>
      <a:accent3>
        <a:srgbClr val="0070C0"/>
      </a:accent3>
      <a:accent4>
        <a:srgbClr val="92D050"/>
      </a:accent4>
      <a:accent5>
        <a:srgbClr val="0070C0"/>
      </a:accent5>
      <a:accent6>
        <a:srgbClr val="92D050"/>
      </a:accent6>
      <a:hlink>
        <a:srgbClr val="0070C0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1210</TotalTime>
  <Words>333</Words>
  <Application>Microsoft Office PowerPoint</Application>
  <PresentationFormat>Widescreen</PresentationFormat>
  <Paragraphs>51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#9Slide02 Noi dung dai</vt:lpstr>
      <vt:lpstr>Arial</vt:lpstr>
      <vt:lpstr>Bungee Inline</vt:lpstr>
      <vt:lpstr>Calibri</vt:lpstr>
      <vt:lpstr>Calibri Light</vt:lpstr>
      <vt:lpstr>等线</vt:lpstr>
      <vt:lpstr>SVN-Ready</vt:lpstr>
      <vt:lpstr>Times New Roman</vt:lpstr>
      <vt:lpstr>UTM Androgyne</vt:lpstr>
      <vt:lpstr>UTM Cookies</vt:lpstr>
      <vt:lpstr>UVF Voyage</vt:lpstr>
      <vt:lpstr>VNI-Thufap2</vt:lpstr>
      <vt:lpstr>仓耳玄三M W05</vt:lpstr>
      <vt:lpstr>Office Theme</vt:lpstr>
      <vt:lpstr>1_Office 主题​​</vt:lpstr>
      <vt:lpstr>自定义设计方案</vt:lpstr>
      <vt:lpstr>1_Office Theme</vt:lpstr>
      <vt:lpstr>Office 主题​​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cp:keywords>MĂNG NON</cp:keywords>
  <dc:description>9Slide.vn</dc:description>
  <cp:lastModifiedBy>PC</cp:lastModifiedBy>
  <cp:revision>215</cp:revision>
  <dcterms:created xsi:type="dcterms:W3CDTF">2019-04-22T08:21:40Z</dcterms:created>
  <dcterms:modified xsi:type="dcterms:W3CDTF">2026-01-24T10:01:10Z</dcterms:modified>
  <cp:category>9Slide.vn</cp:category>
</cp:coreProperties>
</file>