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56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9" r:id="rId18"/>
    <p:sldId id="28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2157" autoAdjust="0"/>
  </p:normalViewPr>
  <p:slideViewPr>
    <p:cSldViewPr snapToGrid="0">
      <p:cViewPr varScale="1">
        <p:scale>
          <a:sx n="84" d="100"/>
          <a:sy n="84" d="100"/>
        </p:scale>
        <p:origin x="53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34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35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6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F2A1D7F-0410-4A28-9277-1799A533AFF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6 Su dung tu lan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F25600-8BBC-4C3D-942F-9FC41DA0E64E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612E3F-26A6-4E76-8110-29C274FA74A0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AAF29B-D77F-42DF-B1A9-5FC5C2BDAEF5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D7A526-25FB-4A44-B825-51BB33DB9847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44073-ECC0-4B5F-929F-54FEC4DDD9FB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2A774-DC67-41A6-B08C-47709342E56D}:2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327D1A-770E-4FD2-9CC8-41F6DBBD6902}:2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C04CD3-0861-4000-B567-FBF43CDA4173}:2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95848D-919E-4475-8D61-B60F7C516105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C4B761-BECD-4D99-82C2-9F8FFF6CC955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0F6F5-0193-4051-ACF6-2372304D072F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B696D-48C0-4495-97ED-B4BA9310B862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E80B57-9A8C-47E0-A123-03A1FB2192F1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9FD346-C99F-4546-9801-80AF3BDF6078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A92799-C574-4BED-B2AA-327F2D4E160A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721979-65A3-404D-897D-1EBE2527B1B9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95062-233E-405F-B9E6-E071E4DB7823}:2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F01DBC-9165-4479-9287-B3995AE889FC}:27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459</TotalTime>
  <Words>234</Words>
  <Application>Microsoft Office PowerPoint</Application>
  <PresentationFormat>Widescreen</PresentationFormat>
  <Paragraphs>19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6 Su dung tu lanh</dc:title>
  <dc:subject>9Slide.vn</dc:subject>
  <dc:creator>Huong Thao - 0972115126</dc:creator>
  <dc:description>9Slide.vn</dc:description>
  <cp:lastModifiedBy>PC</cp:lastModifiedBy>
  <cp:revision>19</cp:revision>
  <dcterms:created xsi:type="dcterms:W3CDTF">2023-09-05T02:36:11Z</dcterms:created>
  <dcterms:modified xsi:type="dcterms:W3CDTF">2026-01-25T03:47:49Z</dcterms:modified>
  <cp:category>9Slide.vn</cp:category>
</cp:coreProperties>
</file>