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372" r:id="rId4"/>
    <p:sldId id="373" r:id="rId5"/>
    <p:sldId id="356" r:id="rId6"/>
    <p:sldId id="357" r:id="rId7"/>
    <p:sldId id="364" r:id="rId8"/>
    <p:sldId id="358" r:id="rId9"/>
    <p:sldId id="359" r:id="rId10"/>
    <p:sldId id="374" r:id="rId11"/>
    <p:sldId id="375" r:id="rId12"/>
    <p:sldId id="376" r:id="rId13"/>
    <p:sldId id="380" r:id="rId14"/>
    <p:sldId id="377" r:id="rId15"/>
    <p:sldId id="378" r:id="rId16"/>
    <p:sldId id="27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89" d="100"/>
          <a:sy n="89" d="100"/>
        </p:scale>
        <p:origin x="259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24T08:33:54.232" idx="1">
    <p:pos x="1610" y="255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25/1/2026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14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omments" Target="../comments/commen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575" y="3172307"/>
            <a:ext cx="5386796" cy="39574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324006" y="2352860"/>
            <a:ext cx="4338293" cy="49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63" y="5193240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eca04cb798b">
            <a:extLst>
              <a:ext uri="{FF2B5EF4-FFF2-40B4-BE49-F238E27FC236}">
                <a16:creationId xmlns:a16="http://schemas.microsoft.com/office/drawing/2014/main" id="{58FEE5E1-19A9-86D1-42D2-090035EEFB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116"/>
            <a:ext cx="12191365" cy="346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1">
            <a:extLst>
              <a:ext uri="{FF2B5EF4-FFF2-40B4-BE49-F238E27FC236}">
                <a16:creationId xmlns:a16="http://schemas.microsoft.com/office/drawing/2014/main" id="{9C9C8399-D926-3ADC-B9EA-6ABBEED1A285}"/>
              </a:ext>
            </a:extLst>
          </p:cNvPr>
          <p:cNvSpPr/>
          <p:nvPr/>
        </p:nvSpPr>
        <p:spPr>
          <a:xfrm>
            <a:off x="3431615" y="12772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E14C7-F10E-BF8D-D8EE-D2F79B964F70}"/>
              </a:ext>
            </a:extLst>
          </p:cNvPr>
          <p:cNvSpPr/>
          <p:nvPr/>
        </p:nvSpPr>
        <p:spPr>
          <a:xfrm>
            <a:off x="2619390" y="941011"/>
            <a:ext cx="8353409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u="sng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GỌN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GÀNG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NGĂN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NẮP</a:t>
            </a:r>
            <a:endParaRPr sz="40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E42B10B8-0DE4-7641-4098-4785681C5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" y="-12532682"/>
            <a:ext cx="13568619" cy="1915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DB14B-82F0-1CAE-D2E1-5DFEC80D91CD}"/>
              </a:ext>
            </a:extLst>
          </p:cNvPr>
          <p:cNvSpPr txBox="1"/>
          <p:nvPr/>
        </p:nvSpPr>
        <p:spPr>
          <a:xfrm>
            <a:off x="1491915" y="1600199"/>
            <a:ext cx="4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57604-2FF1-2AC0-1211-F1FCDE703463}"/>
              </a:ext>
            </a:extLst>
          </p:cNvPr>
          <p:cNvSpPr txBox="1"/>
          <p:nvPr/>
        </p:nvSpPr>
        <p:spPr>
          <a:xfrm>
            <a:off x="1479883" y="3344778"/>
            <a:ext cx="4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1E745-3C7A-058E-BCA3-62C5268D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>
            <a:extLst>
              <a:ext uri="{FF2B5EF4-FFF2-40B4-BE49-F238E27FC236}">
                <a16:creationId xmlns:a16="http://schemas.microsoft.com/office/drawing/2014/main" id="{41463CFC-112A-3959-1C93-7632E765E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713262"/>
            <a:ext cx="12765504" cy="19584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3AB90-5161-8E9F-0C8A-4AD8D90C393E}"/>
              </a:ext>
            </a:extLst>
          </p:cNvPr>
          <p:cNvSpPr txBox="1"/>
          <p:nvPr/>
        </p:nvSpPr>
        <p:spPr>
          <a:xfrm>
            <a:off x="505326" y="5053252"/>
            <a:ext cx="11478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1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>
            <a:extLst>
              <a:ext uri="{FF2B5EF4-FFF2-40B4-BE49-F238E27FC236}">
                <a16:creationId xmlns:a16="http://schemas.microsoft.com/office/drawing/2014/main" id="{3B2C9709-A75F-0721-F26F-265F463CF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-4376106"/>
            <a:ext cx="12765504" cy="19584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CDFD7-521C-877D-C72C-93A1C7EB4D6F}"/>
              </a:ext>
            </a:extLst>
          </p:cNvPr>
          <p:cNvSpPr txBox="1"/>
          <p:nvPr/>
        </p:nvSpPr>
        <p:spPr>
          <a:xfrm>
            <a:off x="505326" y="5558586"/>
            <a:ext cx="11069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0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BA753FEC-5E4A-122D-4CA5-32853FEB0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-10981437"/>
            <a:ext cx="12765504" cy="19584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B0934-C23C-EB67-2D5C-28F07DF6BA36}"/>
              </a:ext>
            </a:extLst>
          </p:cNvPr>
          <p:cNvSpPr txBox="1"/>
          <p:nvPr/>
        </p:nvSpPr>
        <p:spPr>
          <a:xfrm>
            <a:off x="505326" y="4042608"/>
            <a:ext cx="1031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dẹp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165108" y="1378868"/>
            <a:ext cx="792529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Tiết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kết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thúc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748"/>
            <a:ext cx="6400800" cy="2277863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6D9ED548-7A0C-0FF9-50A9-7F3CB0F6DAC8}"/>
              </a:ext>
            </a:extLst>
          </p:cNvPr>
          <p:cNvSpPr/>
          <p:nvPr/>
        </p:nvSpPr>
        <p:spPr>
          <a:xfrm>
            <a:off x="144379" y="2141626"/>
            <a:ext cx="11875168" cy="4620126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Phùng Như Thạch</a:t>
            </a:r>
            <a:endParaRPr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Thùy Dung – Em Ngoan Hơn Búp Bê">
            <a:hlinkClick r:id="" action="ppaction://media"/>
            <a:extLst>
              <a:ext uri="{FF2B5EF4-FFF2-40B4-BE49-F238E27FC236}">
                <a16:creationId xmlns:a16="http://schemas.microsoft.com/office/drawing/2014/main" id="{AA6B61C7-0F0C-5016-BFB3-27AB38B414E9}"/>
              </a:ext>
            </a:extLst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5236" y="4962726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8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979" y="-132352"/>
            <a:ext cx="2163345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39253" y="118047"/>
            <a:ext cx="1080034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 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25858" t="48351" r="22121" b="32089"/>
          <a:stretch>
            <a:fillRect/>
          </a:stretch>
        </p:blipFill>
        <p:spPr>
          <a:xfrm>
            <a:off x="166687" y="1216181"/>
            <a:ext cx="5900738" cy="44704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l="25858" t="68359" r="22121" b="12054"/>
          <a:stretch>
            <a:fillRect/>
          </a:stretch>
        </p:blipFill>
        <p:spPr>
          <a:xfrm>
            <a:off x="6152152" y="1264312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FDAC8-144E-D1EB-D093-675E80958C0D}"/>
              </a:ext>
            </a:extLst>
          </p:cNvPr>
          <p:cNvSpPr txBox="1"/>
          <p:nvPr/>
        </p:nvSpPr>
        <p:spPr>
          <a:xfrm>
            <a:off x="166688" y="5780782"/>
            <a:ext cx="11872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ở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106AF-DEFE-69F3-20CE-95B12601BBBA}"/>
              </a:ext>
            </a:extLst>
          </p:cNvPr>
          <p:cNvSpPr txBox="1"/>
          <p:nvPr/>
        </p:nvSpPr>
        <p:spPr>
          <a:xfrm>
            <a:off x="3268581" y="655447"/>
            <a:ext cx="64168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3F0E6-9339-689B-A380-8B49EFB96E41}"/>
              </a:ext>
            </a:extLst>
          </p:cNvPr>
          <p:cNvSpPr txBox="1"/>
          <p:nvPr/>
        </p:nvSpPr>
        <p:spPr>
          <a:xfrm>
            <a:off x="319088" y="6246012"/>
            <a:ext cx="11872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F17C8-80C6-2E3B-5567-15CDF9CF8177}"/>
              </a:ext>
            </a:extLst>
          </p:cNvPr>
          <p:cNvSpPr txBox="1"/>
          <p:nvPr/>
        </p:nvSpPr>
        <p:spPr>
          <a:xfrm>
            <a:off x="1455803" y="118257"/>
            <a:ext cx="1004636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327F2-60CA-35D5-748E-80EBC3884412}"/>
              </a:ext>
            </a:extLst>
          </p:cNvPr>
          <p:cNvSpPr txBox="1"/>
          <p:nvPr/>
        </p:nvSpPr>
        <p:spPr>
          <a:xfrm>
            <a:off x="709864" y="6065535"/>
            <a:ext cx="91800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Học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4" grpId="0"/>
      <p:bldP spid="4" grpId="1"/>
      <p:bldP spid="5" grpId="0"/>
      <p:bldP spid="5" grpId="1"/>
      <p:bldP spid="6" grpId="0"/>
      <p:bldP spid="6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80" y="-119644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14816" t="17778" r="8859" b="54074"/>
          <a:stretch>
            <a:fillRect/>
          </a:stretch>
        </p:blipFill>
        <p:spPr>
          <a:xfrm>
            <a:off x="60322" y="1573246"/>
            <a:ext cx="9444625" cy="52847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1731962" y="55464"/>
            <a:ext cx="1046003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07D0E8E-0D9A-0216-FBEB-325C3BC7E653}"/>
              </a:ext>
            </a:extLst>
          </p:cNvPr>
          <p:cNvSpPr txBox="1"/>
          <p:nvPr/>
        </p:nvSpPr>
        <p:spPr>
          <a:xfrm>
            <a:off x="7830091" y="1512062"/>
            <a:ext cx="19537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9B0E1A6-6638-18C2-DD1E-8D9705FC0CE6}"/>
              </a:ext>
            </a:extLst>
          </p:cNvPr>
          <p:cNvSpPr txBox="1"/>
          <p:nvPr/>
        </p:nvSpPr>
        <p:spPr>
          <a:xfrm>
            <a:off x="60322" y="604514"/>
            <a:ext cx="1207135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Em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2, 3, 4, 5, 6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1.</a:t>
            </a:r>
            <a:endParaRPr sz="30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8A74091-C470-813D-EAED-713955028EA5}"/>
              </a:ext>
            </a:extLst>
          </p:cNvPr>
          <p:cNvSpPr txBox="1"/>
          <p:nvPr/>
        </p:nvSpPr>
        <p:spPr>
          <a:xfrm>
            <a:off x="8610601" y="1045662"/>
            <a:ext cx="3629524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2, 3, 4, 5, 6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                                             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0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3116264" y="-1612143"/>
            <a:ext cx="5823116" cy="10780296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 rot="16200000">
              <a:off x="9047747" y="3285520"/>
              <a:ext cx="3801875" cy="1140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Hãy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chia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sẻ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với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cách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em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sắp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xếp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đồ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ù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nhân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của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gọn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à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ngăn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nắp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</a:t>
              </a:r>
              <a:endParaRPr sz="5400" b="1" dirty="0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0F6DA1-1FB2-A167-C00F-7C619DD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09" y="-302153"/>
            <a:ext cx="4162425" cy="1852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1EDA10-6458-2277-6D32-355179EE8219}"/>
              </a:ext>
            </a:extLst>
          </p:cNvPr>
          <p:cNvSpPr/>
          <p:nvPr/>
        </p:nvSpPr>
        <p:spPr>
          <a:xfrm>
            <a:off x="774027" y="1852863"/>
            <a:ext cx="9789699" cy="389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3"/>
          <a:srcRect l="5812" t="52106" r="8862" b="21579"/>
          <a:stretch>
            <a:fillRect/>
          </a:stretch>
        </p:blipFill>
        <p:spPr>
          <a:xfrm>
            <a:off x="0" y="35920"/>
            <a:ext cx="12921916" cy="6822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03158" y="5871416"/>
            <a:ext cx="11237495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34B9A-74A3-32DE-D435-89C301EECC36}"/>
              </a:ext>
            </a:extLst>
          </p:cNvPr>
          <p:cNvSpPr txBox="1"/>
          <p:nvPr/>
        </p:nvSpPr>
        <p:spPr>
          <a:xfrm>
            <a:off x="914414" y="3292462"/>
            <a:ext cx="54623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chổ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3"/>
          <a:srcRect l="9521" t="79123" r="12819" b="6491"/>
          <a:stretch>
            <a:fillRect/>
          </a:stretch>
        </p:blipFill>
        <p:spPr>
          <a:xfrm>
            <a:off x="0" y="1082838"/>
            <a:ext cx="12192000" cy="404260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18.2.png">
            <a:extLst>
              <a:ext uri="{FF2B5EF4-FFF2-40B4-BE49-F238E27FC236}">
                <a16:creationId xmlns:a16="http://schemas.microsoft.com/office/drawing/2014/main" id="{C9910225-A82E-FCE6-15AB-32ECCC36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21" t="79123" r="12819" b="6491"/>
          <a:stretch>
            <a:fillRect/>
          </a:stretch>
        </p:blipFill>
        <p:spPr>
          <a:xfrm>
            <a:off x="372979" y="36090"/>
            <a:ext cx="11538284" cy="457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3D1DBD-8625-3447-E400-D1B3A3A89AB4}"/>
              </a:ext>
            </a:extLst>
          </p:cNvPr>
          <p:cNvSpPr/>
          <p:nvPr/>
        </p:nvSpPr>
        <p:spPr>
          <a:xfrm>
            <a:off x="3862137" y="2478513"/>
            <a:ext cx="6184231" cy="1491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tập</a:t>
            </a:r>
            <a:endParaRPr lang="en-US" sz="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6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F04BFEAF-CEEF-0CC1-8F9C-5E4F58C7B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" y="-4038365"/>
            <a:ext cx="11560342" cy="16322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910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E8E6CA9-922F-4A1B-8039-74A20D9B1FC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m\uFFFDN\uFFFD{19812E9B-0A56-4FB8-971E-C90E5B8AEAE0}&quot;,&quot;C:\\Users\\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Bai 15 gon gang ngan na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4FEA62-776B-4447-929A-C88286BBA8E8}: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F9E238-53E6-4B15-A709-0495EEF46457}:3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59D93E-9C3D-4643-BC5A-0B8A72939514}:3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EF74A-292F-4863-AD55-D66A6B30D9D7}:3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45896D-E4CA-4117-991E-8FC72BAE0D07}: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D5BF28-F238-4605-B333-2984B3AC19B0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FD6D14-D17D-4D4F-BD40-6718B26A1454}:3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6AF131-8985-4D05-B902-C9C22967A4C4}:3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B86459-0C50-48C6-97AE-DDFB012BBAD1}:3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95BE71-F216-4168-9DF8-0A475E4C7544}:3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19F3E-50B4-4263-8DCC-44DA1306C641}: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F8133-8B0A-4E20-8253-1504B8828588}: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43F946-5CE3-4258-B05A-9273E9C6A6B1}:3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A1186A-E08E-4E73-8422-C9CCDED1A9E9}:374"/>
</p:tagLst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364</Words>
  <Application>Microsoft Office PowerPoint</Application>
  <PresentationFormat>Widescreen</PresentationFormat>
  <Paragraphs>34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.VnArial</vt:lpstr>
      <vt:lpstr>Arial</vt:lpstr>
      <vt:lpstr>Calibri</vt:lpstr>
      <vt:lpstr>等线</vt:lpstr>
      <vt:lpstr>Gill Sans MT</vt:lpstr>
      <vt:lpstr>Goudy Old Style</vt:lpstr>
      <vt:lpstr>HP001 5 hàng</vt:lpstr>
      <vt:lpstr>Times New Roman</vt:lpstr>
      <vt:lpstr>ClassicFrameVTI</vt:lpstr>
      <vt:lpstr>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Bai 15 gon gang ngan nap</dc:title>
  <dc:creator>Admin</dc:creator>
  <cp:lastModifiedBy>PC</cp:lastModifiedBy>
  <cp:revision>5</cp:revision>
  <dcterms:created xsi:type="dcterms:W3CDTF">2020-08-10T03:18:16Z</dcterms:created>
  <dcterms:modified xsi:type="dcterms:W3CDTF">2026-01-25T03:31:02Z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