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 id="2147483725" r:id="rId4"/>
  </p:sldMasterIdLst>
  <p:notesMasterIdLst>
    <p:notesMasterId r:id="rId19"/>
  </p:notesMasterIdLst>
  <p:sldIdLst>
    <p:sldId id="508" r:id="rId5"/>
    <p:sldId id="387" r:id="rId6"/>
    <p:sldId id="510" r:id="rId7"/>
    <p:sldId id="386" r:id="rId8"/>
    <p:sldId id="263" r:id="rId9"/>
    <p:sldId id="399" r:id="rId10"/>
    <p:sldId id="483" r:id="rId11"/>
    <p:sldId id="489" r:id="rId12"/>
    <p:sldId id="490" r:id="rId13"/>
    <p:sldId id="491" r:id="rId14"/>
    <p:sldId id="492" r:id="rId15"/>
    <p:sldId id="274" r:id="rId16"/>
    <p:sldId id="509" r:id="rId17"/>
    <p:sldId id="27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2" autoAdjust="0"/>
    <p:restoredTop sz="81604" autoAdjust="0"/>
  </p:normalViewPr>
  <p:slideViewPr>
    <p:cSldViewPr snapToGrid="0">
      <p:cViewPr varScale="1">
        <p:scale>
          <a:sx n="92" d="100"/>
          <a:sy n="92" d="100"/>
        </p:scale>
        <p:origin x="13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423431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43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0050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39456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547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98975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0059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219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80059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88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66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5840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1/28/2026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1/28/2026</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1/28/2026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1/28/2026</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8226117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4.xml"/><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36.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3177" y="24393"/>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8"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6203"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654A9E-5C85-3680-C3D0-1385D716D2D6}"/>
              </a:ext>
            </a:extLst>
          </p:cNvPr>
          <p:cNvSpPr txBox="1"/>
          <p:nvPr/>
        </p:nvSpPr>
        <p:spPr>
          <a:xfrm>
            <a:off x="6476216" y="-678730"/>
            <a:ext cx="184731" cy="369332"/>
          </a:xfrm>
          <a:prstGeom prst="rect">
            <a:avLst/>
          </a:prstGeom>
          <a:noFill/>
        </p:spPr>
        <p:txBody>
          <a:bodyPr wrap="none" rtlCol="0">
            <a:spAutoFit/>
          </a:bodyPr>
          <a:lstStyle/>
          <a:p>
            <a:endParaRPr lang="en-VN"/>
          </a:p>
        </p:txBody>
      </p:sp>
      <p:sp>
        <p:nvSpPr>
          <p:cNvPr id="7" name="TextBox 6">
            <a:extLst>
              <a:ext uri="{FF2B5EF4-FFF2-40B4-BE49-F238E27FC236}">
                <a16:creationId xmlns:a16="http://schemas.microsoft.com/office/drawing/2014/main" id="{4300F710-5407-3F97-1925-CCE097B8125F}"/>
              </a:ext>
            </a:extLst>
          </p:cNvPr>
          <p:cNvSpPr txBox="1"/>
          <p:nvPr/>
        </p:nvSpPr>
        <p:spPr>
          <a:xfrm>
            <a:off x="373069" y="1780277"/>
            <a:ext cx="10690263" cy="2123658"/>
          </a:xfrm>
          <a:prstGeom prst="rect">
            <a:avLst/>
          </a:prstGeom>
          <a:noFill/>
        </p:spPr>
        <p:txBody>
          <a:bodyPr wrap="square" rtlCol="0">
            <a:spAutoFit/>
          </a:bodyPr>
          <a:lstStyle/>
          <a:p>
            <a:pPr algn="ctr"/>
            <a:r>
              <a:rPr lang="en-VN" sz="6600" b="1" dirty="0">
                <a:solidFill>
                  <a:srgbClr val="00B050"/>
                </a:solidFill>
                <a:latin typeface="Times New Roman" panose="02020603050405020304" pitchFamily="18" charset="0"/>
                <a:cs typeface="Times New Roman" panose="02020603050405020304" pitchFamily="18" charset="0"/>
              </a:rPr>
              <a:t>Môn : Đạo Đức</a:t>
            </a:r>
          </a:p>
          <a:p>
            <a:pPr algn="ctr"/>
            <a:r>
              <a:rPr lang="en-VN" sz="6600" b="1" dirty="0">
                <a:solidFill>
                  <a:srgbClr val="00B050"/>
                </a:solidFill>
                <a:latin typeface="Times New Roman" panose="02020603050405020304" pitchFamily="18" charset="0"/>
                <a:cs typeface="Times New Roman" panose="02020603050405020304" pitchFamily="18" charset="0"/>
              </a:rPr>
              <a:t> Lớp</a:t>
            </a:r>
            <a:r>
              <a:rPr lang="en-US" sz="6600" b="1" dirty="0">
                <a:solidFill>
                  <a:srgbClr val="00B050"/>
                </a:solidFill>
                <a:latin typeface="Times New Roman" panose="02020603050405020304" pitchFamily="18" charset="0"/>
                <a:cs typeface="Times New Roman" panose="02020603050405020304" pitchFamily="18" charset="0"/>
              </a:rPr>
              <a:t>:</a:t>
            </a:r>
            <a:r>
              <a:rPr lang="en-VN" sz="6600" b="1" dirty="0">
                <a:solidFill>
                  <a:srgbClr val="00B050"/>
                </a:solidFill>
                <a:latin typeface="Times New Roman" panose="02020603050405020304" pitchFamily="18" charset="0"/>
                <a:cs typeface="Times New Roman" panose="02020603050405020304" pitchFamily="18" charset="0"/>
              </a:rPr>
              <a:t> 5</a:t>
            </a:r>
            <a:r>
              <a:rPr lang="en-US" sz="6600" b="1" dirty="0">
                <a:solidFill>
                  <a:srgbClr val="00B050"/>
                </a:solidFill>
                <a:latin typeface="Times New Roman" panose="02020603050405020304" pitchFamily="18" charset="0"/>
                <a:cs typeface="Times New Roman" panose="02020603050405020304" pitchFamily="18" charset="0"/>
              </a:rPr>
              <a:t>A</a:t>
            </a:r>
            <a:endParaRPr lang="en-VN" sz="6600" b="1" dirty="0">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5674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330E3250-5AB1-4ED6-23BE-4DA4B10C6E5C}"/>
              </a:ext>
            </a:extLst>
          </p:cNvPr>
          <p:cNvGraphicFramePr>
            <a:graphicFrameLocks noGrp="1"/>
          </p:cNvGraphicFramePr>
          <p:nvPr>
            <p:extLst>
              <p:ext uri="{D42A27DB-BD31-4B8C-83A1-F6EECF244321}">
                <p14:modId xmlns:p14="http://schemas.microsoft.com/office/powerpoint/2010/main" val="2871445688"/>
              </p:ext>
            </p:extLst>
          </p:nvPr>
        </p:nvGraphicFramePr>
        <p:xfrm>
          <a:off x="394136" y="927894"/>
          <a:ext cx="11524595" cy="4741386"/>
        </p:xfrm>
        <a:graphic>
          <a:graphicData uri="http://schemas.openxmlformats.org/drawingml/2006/table">
            <a:tbl>
              <a:tblPr/>
              <a:tblGrid>
                <a:gridCol w="1028981">
                  <a:extLst>
                    <a:ext uri="{9D8B030D-6E8A-4147-A177-3AD203B41FA5}">
                      <a16:colId xmlns:a16="http://schemas.microsoft.com/office/drawing/2014/main" val="3610048054"/>
                    </a:ext>
                  </a:extLst>
                </a:gridCol>
                <a:gridCol w="2183429">
                  <a:extLst>
                    <a:ext uri="{9D8B030D-6E8A-4147-A177-3AD203B41FA5}">
                      <a16:colId xmlns:a16="http://schemas.microsoft.com/office/drawing/2014/main" val="4290387013"/>
                    </a:ext>
                  </a:extLst>
                </a:gridCol>
                <a:gridCol w="3563160">
                  <a:extLst>
                    <a:ext uri="{9D8B030D-6E8A-4147-A177-3AD203B41FA5}">
                      <a16:colId xmlns:a16="http://schemas.microsoft.com/office/drawing/2014/main" val="96651729"/>
                    </a:ext>
                  </a:extLst>
                </a:gridCol>
                <a:gridCol w="4749025">
                  <a:extLst>
                    <a:ext uri="{9D8B030D-6E8A-4147-A177-3AD203B41FA5}">
                      <a16:colId xmlns:a16="http://schemas.microsoft.com/office/drawing/2014/main"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Ô</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Tập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kết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thải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xử</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74937413"/>
                  </a:ext>
                </a:extLst>
              </a:tr>
              <a:tr h="1737302">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761253864"/>
                  </a:ext>
                </a:extLst>
              </a:tr>
              <a:tr h="687682">
                <a:tc>
                  <a:txBody>
                    <a:bodyPr/>
                    <a:lstStyle/>
                    <a:p>
                      <a:pPr algn="l"/>
                      <a:endParaRPr lang="en-US" sz="3200" b="0" i="0" dirty="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a:r>
                        <a:rPr lang="en-US" sz="3200" b="0" i="0" dirty="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a:endParaRPr lang="en-US" sz="3200" b="0" i="0" dirty="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7583794"/>
                  </a:ext>
                </a:extLst>
              </a:tr>
            </a:tbl>
          </a:graphicData>
        </a:graphic>
      </p:graphicFrame>
    </p:spTree>
    <p:custDataLst>
      <p:tags r:id="rId1"/>
    </p:custDataLst>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A460EFF-1421-6EAE-8BEA-E18F74990C79}"/>
              </a:ext>
            </a:extLst>
          </p:cNvPr>
          <p:cNvPicPr>
            <a:picLocks noChangeAspect="1"/>
          </p:cNvPicPr>
          <p:nvPr/>
        </p:nvPicPr>
        <p:blipFill>
          <a:blip r:embed="rId4"/>
          <a:stretch>
            <a:fillRect/>
          </a:stretch>
        </p:blipFill>
        <p:spPr>
          <a:xfrm>
            <a:off x="0" y="3704907"/>
            <a:ext cx="12192000" cy="3153093"/>
          </a:xfrm>
          <a:prstGeom prst="rect">
            <a:avLst/>
          </a:prstGeom>
        </p:spPr>
      </p:pic>
    </p:spTree>
    <p:custDataLst>
      <p:tags r:id="rId1"/>
    </p:custDataLst>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5">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5">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5">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5">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6">
            <a:alphaModFix/>
          </a:blip>
          <a:srcRect/>
          <a:stretch/>
        </p:blipFill>
        <p:spPr>
          <a:xfrm flipH="1">
            <a:off x="6826798" y="1394063"/>
            <a:ext cx="4737630" cy="5063181"/>
          </a:xfrm>
          <a:prstGeom prst="rect">
            <a:avLst/>
          </a:prstGeom>
          <a:noFill/>
          <a:ln>
            <a:noFill/>
          </a:ln>
        </p:spPr>
      </p:pic>
    </p:spTree>
    <p:custDataLst>
      <p:tags r:id="rId1"/>
    </p:custData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t thúc tiết học bằng AI #giaovientieuhoc #xuhuong #hocAI -2104.MP4">
            <a:hlinkClick r:id="" action="ppaction://media"/>
            <a:extLst>
              <a:ext uri="{FF2B5EF4-FFF2-40B4-BE49-F238E27FC236}">
                <a16:creationId xmlns:a16="http://schemas.microsoft.com/office/drawing/2014/main" id="{149CF7D7-3E31-7D85-74BE-2A80AB2C21E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1634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4"/>
          <a:stretch>
            <a:fillRect/>
          </a:stretch>
        </p:blipFill>
        <p:spPr>
          <a:xfrm>
            <a:off x="3270259" y="1564260"/>
            <a:ext cx="5651482" cy="2310584"/>
          </a:xfrm>
          <a:prstGeom prst="rect">
            <a:avLst/>
          </a:prstGeom>
        </p:spPr>
      </p:pic>
    </p:spTree>
    <p:custDataLst>
      <p:tags r:id="rId1"/>
    </p:custDataLst>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5"/>
          <a:stretch>
            <a:fillRect/>
          </a:stretch>
        </p:blipFill>
        <p:spPr>
          <a:xfrm>
            <a:off x="1041978" y="1504081"/>
            <a:ext cx="10108044" cy="4395597"/>
          </a:xfrm>
          <a:prstGeom prst="rect">
            <a:avLst/>
          </a:prstGeom>
        </p:spPr>
      </p:pic>
    </p:spTree>
    <p:custDataLst>
      <p:tags r:id="rId1"/>
    </p:custDataLst>
    <p:extLst>
      <p:ext uri="{BB962C8B-B14F-4D97-AF65-F5344CB8AC3E}">
        <p14:creationId xmlns:p14="http://schemas.microsoft.com/office/powerpoint/2010/main" val="39291588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khơi đông- Nhay mua nao ban ơi..mp4">
            <a:hlinkClick r:id="" action="ppaction://media"/>
            <a:extLst>
              <a:ext uri="{FF2B5EF4-FFF2-40B4-BE49-F238E27FC236}">
                <a16:creationId xmlns:a16="http://schemas.microsoft.com/office/drawing/2014/main" id="{5A8C023F-035B-1B91-FC9C-5D81A46A22A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80410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3">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hưởng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tham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giờ</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đất</a:t>
            </a:r>
            <a:r>
              <a:rPr lang="en-US" sz="4400"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5"/>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6"/>
          <a:stretch>
            <a:fillRect/>
          </a:stretch>
        </p:blipFill>
        <p:spPr>
          <a:xfrm>
            <a:off x="-118760" y="-137786"/>
            <a:ext cx="7443861" cy="1577636"/>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7"/>
          <a:stretch>
            <a:fillRect/>
          </a:stretch>
        </p:blipFill>
        <p:spPr>
          <a:xfrm>
            <a:off x="-285612" y="2691642"/>
            <a:ext cx="8652038" cy="4081403"/>
          </a:xfrm>
          <a:prstGeom prst="rect">
            <a:avLst/>
          </a:prstGeom>
        </p:spPr>
      </p:pic>
      <p:pic>
        <p:nvPicPr>
          <p:cNvPr id="7" name="Picture 6">
            <a:extLst>
              <a:ext uri="{FF2B5EF4-FFF2-40B4-BE49-F238E27FC236}">
                <a16:creationId xmlns:a16="http://schemas.microsoft.com/office/drawing/2014/main" id="{4D72A10D-9E89-2402-6910-7BD92E7BE23F}"/>
              </a:ext>
            </a:extLst>
          </p:cNvPr>
          <p:cNvPicPr>
            <a:picLocks noChangeAspect="1"/>
          </p:cNvPicPr>
          <p:nvPr/>
        </p:nvPicPr>
        <p:blipFill>
          <a:blip r:embed="rId8"/>
          <a:stretch>
            <a:fillRect/>
          </a:stretch>
        </p:blipFill>
        <p:spPr>
          <a:xfrm>
            <a:off x="4983288" y="949027"/>
            <a:ext cx="4419983" cy="1176630"/>
          </a:xfrm>
          <a:prstGeom prst="rect">
            <a:avLst/>
          </a:prstGeom>
        </p:spPr>
      </p:pic>
    </p:spTree>
    <p:custDataLst>
      <p:tags r:id="rId1"/>
    </p:custDataLst>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BE151CB-5B44-2089-88C6-AE3A068C932D}"/>
              </a:ext>
            </a:extLst>
          </p:cNvPr>
          <p:cNvPicPr>
            <a:picLocks noChangeAspect="1"/>
          </p:cNvPicPr>
          <p:nvPr/>
        </p:nvPicPr>
        <p:blipFill>
          <a:blip r:embed="rId4"/>
          <a:stretch>
            <a:fillRect/>
          </a:stretch>
        </p:blipFill>
        <p:spPr>
          <a:xfrm>
            <a:off x="2517731" y="717853"/>
            <a:ext cx="6851737" cy="3915040"/>
          </a:xfrm>
          <a:prstGeom prst="rect">
            <a:avLst/>
          </a:prstGeom>
        </p:spPr>
      </p:pic>
    </p:spTree>
    <p:custDataLst>
      <p:tags r:id="rId1"/>
    </p:custDataLst>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761998" y="390041"/>
            <a:ext cx="10887207" cy="1384995"/>
          </a:xfrm>
          <a:prstGeom prst="rect">
            <a:avLst/>
          </a:prstGeom>
          <a:noFill/>
        </p:spPr>
        <p:txBody>
          <a:bodyPr wrap="square" rtlCol="0">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1. </a:t>
            </a:r>
            <a:r>
              <a:rPr lang="vi-VN" sz="2800" dirty="0">
                <a:solidFill>
                  <a:prstClr val="black"/>
                </a:solidFill>
                <a:latin typeface="Times New Roman" panose="02020603050405020304" pitchFamily="18" charset="0"/>
                <a:cs typeface="Times New Roman" panose="02020603050405020304" pitchFamily="18" charset="0"/>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val="4250412631"/>
                    </a:ext>
                  </a:extLst>
                </a:gridCol>
                <a:gridCol w="3352800">
                  <a:extLst>
                    <a:ext uri="{9D8B030D-6E8A-4147-A177-3AD203B41FA5}">
                      <a16:colId xmlns:a16="http://schemas.microsoft.com/office/drawing/2014/main" val="863355164"/>
                    </a:ext>
                  </a:extLst>
                </a:gridCol>
                <a:gridCol w="3992881">
                  <a:extLst>
                    <a:ext uri="{9D8B030D-6E8A-4147-A177-3AD203B41FA5}">
                      <a16:colId xmlns:a16="http://schemas.microsoft.com/office/drawing/2014/main"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69163"/>
                  </a:ext>
                </a:extLst>
              </a:tr>
            </a:tbl>
          </a:graphicData>
        </a:graphic>
      </p:graphicFrame>
      <p:sp>
        <p:nvSpPr>
          <p:cNvPr id="4" name="TextBox 3">
            <a:extLst>
              <a:ext uri="{FF2B5EF4-FFF2-40B4-BE49-F238E27FC236}">
                <a16:creationId xmlns:a16="http://schemas.microsoft.com/office/drawing/2014/main"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latin typeface="+mj-lt"/>
              </a:rPr>
              <a:t>EM THAM GIA BẢO VỆ MÔI TRƯỜNG</a:t>
            </a:r>
            <a:endParaRPr lang="en-US" sz="3200" b="1" dirty="0">
              <a:solidFill>
                <a:srgbClr val="FF0000"/>
              </a:solidFill>
              <a:latin typeface="+mj-lt"/>
            </a:endParaRPr>
          </a:p>
        </p:txBody>
      </p:sp>
      <p:sp>
        <p:nvSpPr>
          <p:cNvPr id="6" name="TextBox 5">
            <a:extLst>
              <a:ext uri="{FF2B5EF4-FFF2-40B4-BE49-F238E27FC236}">
                <a16:creationId xmlns:a16="http://schemas.microsoft.com/office/drawing/2014/main" id="{F98FF5A5-2793-4D35-68F4-8E488490F7CD}"/>
              </a:ext>
            </a:extLst>
          </p:cNvPr>
          <p:cNvSpPr txBox="1"/>
          <p:nvPr/>
        </p:nvSpPr>
        <p:spPr>
          <a:xfrm>
            <a:off x="853439" y="3972560"/>
            <a:ext cx="3242571" cy="1631216"/>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1D1F28-7272-53ED-3B18-B1C07EC2915E}"/>
              </a:ext>
            </a:extLst>
          </p:cNvPr>
          <p:cNvSpPr txBox="1"/>
          <p:nvPr/>
        </p:nvSpPr>
        <p:spPr>
          <a:xfrm>
            <a:off x="4096010" y="3891280"/>
            <a:ext cx="334445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3B6AF02-62FF-EBA7-D94F-0B438B3466FB}"/>
              </a:ext>
            </a:extLst>
          </p:cNvPr>
          <p:cNvSpPr txBox="1"/>
          <p:nvPr/>
        </p:nvSpPr>
        <p:spPr>
          <a:xfrm>
            <a:off x="7440460" y="3870960"/>
            <a:ext cx="39590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883614" y="390041"/>
            <a:ext cx="1046510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C33B186-D07E-B48C-E2B2-1A4E1CCEB4D5}"/>
              </a:ext>
            </a:extLst>
          </p:cNvPr>
          <p:cNvSpPr/>
          <p:nvPr/>
        </p:nvSpPr>
        <p:spPr>
          <a:xfrm>
            <a:off x="513567" y="1597428"/>
            <a:ext cx="11405164"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mj-lt"/>
              </a:rPr>
              <a:t>+ Nội dung thuyết trình:</a:t>
            </a:r>
          </a:p>
          <a:p>
            <a:pPr marL="457200" lvl="0" indent="-457200" algn="just">
              <a:buFont typeface="Arial" panose="020B0604020202020204" pitchFamily="34" charset="0"/>
              <a:buChar char="•"/>
            </a:pPr>
            <a:r>
              <a:rPr lang="vi-VN" sz="2700" dirty="0">
                <a:solidFill>
                  <a:srgbClr val="FF0000"/>
                </a:solidFill>
                <a:latin typeface="+mj-lt"/>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mj-lt"/>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mj-lt"/>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mj-lt"/>
              </a:rPr>
              <a:t>+ Hình thức sản phẩm như: </a:t>
            </a:r>
            <a:r>
              <a:rPr lang="vi-VN" sz="2700" dirty="0">
                <a:solidFill>
                  <a:srgbClr val="FF0000"/>
                </a:solidFill>
                <a:latin typeface="+mj-lt"/>
              </a:rPr>
              <a:t>Video, clip, poster khổ A0.</a:t>
            </a:r>
          </a:p>
        </p:txBody>
      </p:sp>
    </p:spTree>
    <p:custDataLst>
      <p:tags r:id="rId1"/>
    </p:custDataLst>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619370" y="390041"/>
            <a:ext cx="108986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3.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BA2DA75-AB25-0D58-B69E-E4169B5B487D}"/>
              </a:ext>
            </a:extLst>
          </p:cNvPr>
          <p:cNvPicPr>
            <a:picLocks noChangeAspect="1"/>
          </p:cNvPicPr>
          <p:nvPr/>
        </p:nvPicPr>
        <p:blipFill>
          <a:blip r:embed="rId4"/>
          <a:stretch>
            <a:fillRect/>
          </a:stretch>
        </p:blipFill>
        <p:spPr>
          <a:xfrm>
            <a:off x="459307" y="2567836"/>
            <a:ext cx="11459424" cy="2052598"/>
          </a:xfrm>
          <a:prstGeom prst="rect">
            <a:avLst/>
          </a:prstGeom>
        </p:spPr>
      </p:pic>
    </p:spTree>
    <p:custDataLst>
      <p:tags r:id="rId1"/>
    </p:custDataLst>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6A5AAAD-2306-456F-9FA9-EE727167191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5 tiet 4 bao ve moi truong song"/>
</p:tagLst>
</file>

<file path=ppt/tags/tag10.xml><?xml version="1.0" encoding="utf-8"?>
<p:tagLst xmlns:a="http://schemas.openxmlformats.org/drawingml/2006/main" xmlns:r="http://schemas.openxmlformats.org/officeDocument/2006/relationships" xmlns:p="http://schemas.openxmlformats.org/presentationml/2006/main">
  <p:tag name="GENSWF_SLIDE_UID" val="{6CEADDA6-6AB7-460C-839E-D914235BADE1}:490"/>
</p:tagLst>
</file>

<file path=ppt/tags/tag11.xml><?xml version="1.0" encoding="utf-8"?>
<p:tagLst xmlns:a="http://schemas.openxmlformats.org/drawingml/2006/main" xmlns:r="http://schemas.openxmlformats.org/officeDocument/2006/relationships" xmlns:p="http://schemas.openxmlformats.org/presentationml/2006/main">
  <p:tag name="GENSWF_SLIDE_UID" val="{35766456-A034-46CF-92B1-4B0C0BB8C78A}:491"/>
</p:tagLst>
</file>

<file path=ppt/tags/tag12.xml><?xml version="1.0" encoding="utf-8"?>
<p:tagLst xmlns:a="http://schemas.openxmlformats.org/drawingml/2006/main" xmlns:r="http://schemas.openxmlformats.org/officeDocument/2006/relationships" xmlns:p="http://schemas.openxmlformats.org/presentationml/2006/main">
  <p:tag name="GENSWF_SLIDE_UID" val="{23E88518-BE90-49FB-B0F6-B61FE39D27F6}:492"/>
</p:tagLst>
</file>

<file path=ppt/tags/tag13.xml><?xml version="1.0" encoding="utf-8"?>
<p:tagLst xmlns:a="http://schemas.openxmlformats.org/drawingml/2006/main" xmlns:r="http://schemas.openxmlformats.org/officeDocument/2006/relationships" xmlns:p="http://schemas.openxmlformats.org/presentationml/2006/main">
  <p:tag name="GENSWF_SLIDE_UID" val="{C97E0374-A8E0-4043-B600-DF5D5ED2AC73}:274"/>
</p:tagLst>
</file>

<file path=ppt/tags/tag14.xml><?xml version="1.0" encoding="utf-8"?>
<p:tagLst xmlns:a="http://schemas.openxmlformats.org/drawingml/2006/main" xmlns:r="http://schemas.openxmlformats.org/officeDocument/2006/relationships" xmlns:p="http://schemas.openxmlformats.org/presentationml/2006/main">
  <p:tag name="GENSWF_SLIDE_UID" val="{6D450BBF-69F3-4300-A90F-11581E71DE80}:509"/>
</p:tagLst>
</file>

<file path=ppt/tags/tag15.xml><?xml version="1.0" encoding="utf-8"?>
<p:tagLst xmlns:a="http://schemas.openxmlformats.org/drawingml/2006/main" xmlns:r="http://schemas.openxmlformats.org/officeDocument/2006/relationships" xmlns:p="http://schemas.openxmlformats.org/presentationml/2006/main">
  <p:tag name="GENSWF_SLIDE_UID" val="{4E35269E-3A10-43BE-A867-0E943768B888}:275"/>
</p:tagLst>
</file>

<file path=ppt/tags/tag2.xml><?xml version="1.0" encoding="utf-8"?>
<p:tagLst xmlns:a="http://schemas.openxmlformats.org/drawingml/2006/main" xmlns:r="http://schemas.openxmlformats.org/officeDocument/2006/relationships" xmlns:p="http://schemas.openxmlformats.org/presentationml/2006/main">
  <p:tag name="GENSWF_SLIDE_UID" val="{8FA8DC4F-C360-46C5-99BB-D2F4305E739D}:508"/>
</p:tagLst>
</file>

<file path=ppt/tags/tag3.xml><?xml version="1.0" encoding="utf-8"?>
<p:tagLst xmlns:a="http://schemas.openxmlformats.org/drawingml/2006/main" xmlns:r="http://schemas.openxmlformats.org/officeDocument/2006/relationships" xmlns:p="http://schemas.openxmlformats.org/presentationml/2006/main">
  <p:tag name="GENSWF_SLIDE_UID" val="{21AAE6FA-D017-4444-8BE6-C4B6D64F5834}:387"/>
</p:tagLst>
</file>

<file path=ppt/tags/tag4.xml><?xml version="1.0" encoding="utf-8"?>
<p:tagLst xmlns:a="http://schemas.openxmlformats.org/drawingml/2006/main" xmlns:r="http://schemas.openxmlformats.org/officeDocument/2006/relationships" xmlns:p="http://schemas.openxmlformats.org/presentationml/2006/main">
  <p:tag name="GENSWF_SLIDE_UID" val="{E67EBA52-C10A-44FA-98C1-2CE07C5389ED}:510"/>
</p:tagLst>
</file>

<file path=ppt/tags/tag5.xml><?xml version="1.0" encoding="utf-8"?>
<p:tagLst xmlns:a="http://schemas.openxmlformats.org/drawingml/2006/main" xmlns:r="http://schemas.openxmlformats.org/officeDocument/2006/relationships" xmlns:p="http://schemas.openxmlformats.org/presentationml/2006/main">
  <p:tag name="GENSWF_SLIDE_UID" val="{9F1A93BB-9A64-4972-BDD3-C73B0422345E}:386"/>
</p:tagLst>
</file>

<file path=ppt/tags/tag6.xml><?xml version="1.0" encoding="utf-8"?>
<p:tagLst xmlns:a="http://schemas.openxmlformats.org/drawingml/2006/main" xmlns:r="http://schemas.openxmlformats.org/officeDocument/2006/relationships" xmlns:p="http://schemas.openxmlformats.org/presentationml/2006/main">
  <p:tag name="GENSWF_SLIDE_UID" val="{E922E825-EF4E-4A95-865A-61FF2FAC09E5}:263"/>
</p:tagLst>
</file>

<file path=ppt/tags/tag7.xml><?xml version="1.0" encoding="utf-8"?>
<p:tagLst xmlns:a="http://schemas.openxmlformats.org/drawingml/2006/main" xmlns:r="http://schemas.openxmlformats.org/officeDocument/2006/relationships" xmlns:p="http://schemas.openxmlformats.org/presentationml/2006/main">
  <p:tag name="GENSWF_SLIDE_UID" val="{FE60DF07-DABB-4AFE-8365-19DBD9443C75}:399"/>
</p:tagLst>
</file>

<file path=ppt/tags/tag8.xml><?xml version="1.0" encoding="utf-8"?>
<p:tagLst xmlns:a="http://schemas.openxmlformats.org/drawingml/2006/main" xmlns:r="http://schemas.openxmlformats.org/officeDocument/2006/relationships" xmlns:p="http://schemas.openxmlformats.org/presentationml/2006/main">
  <p:tag name="GENSWF_SLIDE_UID" val="{EEC3018C-3934-4136-8DC9-4EBA1A1A3AE2}:483"/>
</p:tagLst>
</file>

<file path=ppt/tags/tag9.xml><?xml version="1.0" encoding="utf-8"?>
<p:tagLst xmlns:a="http://schemas.openxmlformats.org/drawingml/2006/main" xmlns:r="http://schemas.openxmlformats.org/officeDocument/2006/relationships" xmlns:p="http://schemas.openxmlformats.org/presentationml/2006/main">
  <p:tag name="GENSWF_SLIDE_UID" val="{F2210BBA-803B-4BC3-AB49-DB9CB030C83E}:48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1827</TotalTime>
  <Words>452</Words>
  <Application>Microsoft Office PowerPoint</Application>
  <PresentationFormat>Widescreen</PresentationFormat>
  <Paragraphs>41</Paragraphs>
  <Slides>14</Slides>
  <Notes>2</Notes>
  <HiddenSlides>0</HiddenSlides>
  <MMClips>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.VnAristote</vt:lpstr>
      <vt:lpstr>Aptos</vt:lpstr>
      <vt:lpstr>Aptos Display</vt:lpstr>
      <vt:lpstr>Arial</vt:lpstr>
      <vt:lpstr>Calibri</vt:lpstr>
      <vt:lpstr>Calibri Light</vt:lpstr>
      <vt:lpstr>Cambria</vt:lpstr>
      <vt:lpstr>Times New Roman</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5 tiet 4 bao ve moi truong song</dc:title>
  <dc:subject>9Slide.vn</dc:subject>
  <dc:creator>huong</dc:creator>
  <dc:description>9Slide.vn</dc:description>
  <cp:lastModifiedBy>PC</cp:lastModifiedBy>
  <cp:revision>58</cp:revision>
  <dcterms:created xsi:type="dcterms:W3CDTF">2022-05-25T09:53:07Z</dcterms:created>
  <dcterms:modified xsi:type="dcterms:W3CDTF">2026-01-28T06:36:26Z</dcterms:modified>
  <cp:category>9Slide.vn</cp:category>
</cp:coreProperties>
</file>