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13" r:id="rId2"/>
    <p:sldId id="315" r:id="rId3"/>
    <p:sldId id="365" r:id="rId4"/>
    <p:sldId id="317" r:id="rId5"/>
    <p:sldId id="257" r:id="rId6"/>
    <p:sldId id="341" r:id="rId7"/>
    <p:sldId id="320" r:id="rId8"/>
    <p:sldId id="343" r:id="rId9"/>
    <p:sldId id="344" r:id="rId10"/>
    <p:sldId id="345" r:id="rId11"/>
    <p:sldId id="347" r:id="rId12"/>
    <p:sldId id="348" r:id="rId13"/>
    <p:sldId id="342" r:id="rId14"/>
    <p:sldId id="349" r:id="rId15"/>
    <p:sldId id="350" r:id="rId16"/>
    <p:sldId id="351" r:id="rId17"/>
    <p:sldId id="352" r:id="rId18"/>
    <p:sldId id="353" r:id="rId19"/>
    <p:sldId id="355" r:id="rId20"/>
    <p:sldId id="356" r:id="rId21"/>
    <p:sldId id="325" r:id="rId22"/>
    <p:sldId id="357" r:id="rId23"/>
    <p:sldId id="358" r:id="rId24"/>
    <p:sldId id="359" r:id="rId25"/>
    <p:sldId id="270" r:id="rId26"/>
    <p:sldId id="284" r:id="rId27"/>
    <p:sldId id="360" r:id="rId28"/>
    <p:sldId id="361" r:id="rId29"/>
    <p:sldId id="366" r:id="rId30"/>
    <p:sldId id="336"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7" d="100"/>
          <a:sy n="87" d="100"/>
        </p:scale>
        <p:origin x="52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5E1CB-40B6-4931-8BC3-6C81410C71E6}" type="datetimeFigureOut">
              <a:rPr lang="en-US" smtClean="0"/>
              <a:t>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27E2F8-5140-4940-97E6-9AC4A64239E9}" type="slidenum">
              <a:rPr lang="en-US" smtClean="0"/>
              <a:t>‹#›</a:t>
            </a:fld>
            <a:endParaRPr lang="en-US"/>
          </a:p>
        </p:txBody>
      </p:sp>
    </p:spTree>
    <p:extLst>
      <p:ext uri="{BB962C8B-B14F-4D97-AF65-F5344CB8AC3E}">
        <p14:creationId xmlns:p14="http://schemas.microsoft.com/office/powerpoint/2010/main" val="2004542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a:t>
            </a:fld>
            <a:endParaRPr lang="en-US"/>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02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12</a:t>
            </a:fld>
            <a:endParaRPr lang="en-US"/>
          </a:p>
        </p:txBody>
      </p:sp>
    </p:spTree>
    <p:extLst>
      <p:ext uri="{BB962C8B-B14F-4D97-AF65-F5344CB8AC3E}">
        <p14:creationId xmlns:p14="http://schemas.microsoft.com/office/powerpoint/2010/main" val="118958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17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30</a:t>
            </a:fld>
            <a:endParaRPr lang="en-US"/>
          </a:p>
        </p:txBody>
      </p:sp>
    </p:spTree>
    <p:extLst>
      <p:ext uri="{BB962C8B-B14F-4D97-AF65-F5344CB8AC3E}">
        <p14:creationId xmlns:p14="http://schemas.microsoft.com/office/powerpoint/2010/main" val="370765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9D2F7-B073-C4CB-71F6-E3F1058D01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049577-ABA1-99F5-74DC-41CFB5A4C0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4350AA-9553-9022-F12D-B349249112F9}"/>
              </a:ext>
            </a:extLst>
          </p:cNvPr>
          <p:cNvSpPr>
            <a:spLocks noGrp="1"/>
          </p:cNvSpPr>
          <p:nvPr>
            <p:ph type="dt" sz="half" idx="10"/>
          </p:nvPr>
        </p:nvSpPr>
        <p:spPr/>
        <p:txBody>
          <a:bodyPr/>
          <a:lstStyle/>
          <a:p>
            <a:fld id="{E2406839-367C-49A2-A62F-22052BA3B189}" type="datetimeFigureOut">
              <a:rPr lang="en-US" smtClean="0"/>
              <a:t>2/8/2026</a:t>
            </a:fld>
            <a:endParaRPr lang="en-US"/>
          </a:p>
        </p:txBody>
      </p:sp>
      <p:sp>
        <p:nvSpPr>
          <p:cNvPr id="5" name="Footer Placeholder 4">
            <a:extLst>
              <a:ext uri="{FF2B5EF4-FFF2-40B4-BE49-F238E27FC236}">
                <a16:creationId xmlns:a16="http://schemas.microsoft.com/office/drawing/2014/main" id="{36AF1692-C20A-A3AD-C027-A90FACEC6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B8625-7376-DA8E-72AA-CF633C46EC56}"/>
              </a:ext>
            </a:extLst>
          </p:cNvPr>
          <p:cNvSpPr>
            <a:spLocks noGrp="1"/>
          </p:cNvSpPr>
          <p:nvPr>
            <p:ph type="sldNum" sz="quarter" idx="12"/>
          </p:nvPr>
        </p:nvSpPr>
        <p:spPr/>
        <p:txBody>
          <a:bodyPr/>
          <a:lstStyle/>
          <a:p>
            <a:fld id="{EB862C10-6E71-4DB2-A1EF-01FC109D5EC0}" type="slidenum">
              <a:rPr lang="en-US" smtClean="0"/>
              <a:t>‹#›</a:t>
            </a:fld>
            <a:endParaRPr lang="en-US"/>
          </a:p>
        </p:txBody>
      </p:sp>
    </p:spTree>
    <p:extLst>
      <p:ext uri="{BB962C8B-B14F-4D97-AF65-F5344CB8AC3E}">
        <p14:creationId xmlns:p14="http://schemas.microsoft.com/office/powerpoint/2010/main" val="562488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7B96-6AAD-0ED0-ECBC-C2A49FEEAE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BF337F-3AF5-AE3E-455B-C01E14FABE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5F4AF-3D87-008D-6EAD-C475F9790394}"/>
              </a:ext>
            </a:extLst>
          </p:cNvPr>
          <p:cNvSpPr>
            <a:spLocks noGrp="1"/>
          </p:cNvSpPr>
          <p:nvPr>
            <p:ph type="dt" sz="half" idx="10"/>
          </p:nvPr>
        </p:nvSpPr>
        <p:spPr/>
        <p:txBody>
          <a:bodyPr/>
          <a:lstStyle/>
          <a:p>
            <a:fld id="{E2406839-367C-49A2-A62F-22052BA3B189}" type="datetimeFigureOut">
              <a:rPr lang="en-US" smtClean="0"/>
              <a:t>2/8/2026</a:t>
            </a:fld>
            <a:endParaRPr lang="en-US"/>
          </a:p>
        </p:txBody>
      </p:sp>
      <p:sp>
        <p:nvSpPr>
          <p:cNvPr id="5" name="Footer Placeholder 4">
            <a:extLst>
              <a:ext uri="{FF2B5EF4-FFF2-40B4-BE49-F238E27FC236}">
                <a16:creationId xmlns:a16="http://schemas.microsoft.com/office/drawing/2014/main" id="{7375B290-81B2-8FC3-E7EE-356FFD4DC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92817-373E-AC23-9542-8B50F8C59F30}"/>
              </a:ext>
            </a:extLst>
          </p:cNvPr>
          <p:cNvSpPr>
            <a:spLocks noGrp="1"/>
          </p:cNvSpPr>
          <p:nvPr>
            <p:ph type="sldNum" sz="quarter" idx="12"/>
          </p:nvPr>
        </p:nvSpPr>
        <p:spPr/>
        <p:txBody>
          <a:bodyPr/>
          <a:lstStyle/>
          <a:p>
            <a:fld id="{EB862C10-6E71-4DB2-A1EF-01FC109D5EC0}" type="slidenum">
              <a:rPr lang="en-US" smtClean="0"/>
              <a:t>‹#›</a:t>
            </a:fld>
            <a:endParaRPr lang="en-US"/>
          </a:p>
        </p:txBody>
      </p:sp>
    </p:spTree>
    <p:extLst>
      <p:ext uri="{BB962C8B-B14F-4D97-AF65-F5344CB8AC3E}">
        <p14:creationId xmlns:p14="http://schemas.microsoft.com/office/powerpoint/2010/main" val="636740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A4EAA9-BD7A-3C9F-BE39-4543BB91C5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12FC17-2136-4CE3-F09E-4D3736E021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84B0A-CFA9-3BB2-0842-A270CDF0A95E}"/>
              </a:ext>
            </a:extLst>
          </p:cNvPr>
          <p:cNvSpPr>
            <a:spLocks noGrp="1"/>
          </p:cNvSpPr>
          <p:nvPr>
            <p:ph type="dt" sz="half" idx="10"/>
          </p:nvPr>
        </p:nvSpPr>
        <p:spPr/>
        <p:txBody>
          <a:bodyPr/>
          <a:lstStyle/>
          <a:p>
            <a:fld id="{E2406839-367C-49A2-A62F-22052BA3B189}" type="datetimeFigureOut">
              <a:rPr lang="en-US" smtClean="0"/>
              <a:t>2/8/2026</a:t>
            </a:fld>
            <a:endParaRPr lang="en-US"/>
          </a:p>
        </p:txBody>
      </p:sp>
      <p:sp>
        <p:nvSpPr>
          <p:cNvPr id="5" name="Footer Placeholder 4">
            <a:extLst>
              <a:ext uri="{FF2B5EF4-FFF2-40B4-BE49-F238E27FC236}">
                <a16:creationId xmlns:a16="http://schemas.microsoft.com/office/drawing/2014/main" id="{780EC876-C1BA-03AC-4A04-8D956A04E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0AC23-3A60-6E7E-671E-330FED4E1D87}"/>
              </a:ext>
            </a:extLst>
          </p:cNvPr>
          <p:cNvSpPr>
            <a:spLocks noGrp="1"/>
          </p:cNvSpPr>
          <p:nvPr>
            <p:ph type="sldNum" sz="quarter" idx="12"/>
          </p:nvPr>
        </p:nvSpPr>
        <p:spPr/>
        <p:txBody>
          <a:bodyPr/>
          <a:lstStyle/>
          <a:p>
            <a:fld id="{EB862C10-6E71-4DB2-A1EF-01FC109D5EC0}" type="slidenum">
              <a:rPr lang="en-US" smtClean="0"/>
              <a:t>‹#›</a:t>
            </a:fld>
            <a:endParaRPr lang="en-US"/>
          </a:p>
        </p:txBody>
      </p:sp>
    </p:spTree>
    <p:extLst>
      <p:ext uri="{BB962C8B-B14F-4D97-AF65-F5344CB8AC3E}">
        <p14:creationId xmlns:p14="http://schemas.microsoft.com/office/powerpoint/2010/main" val="2685943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056615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231395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7B4E5-02FA-CD46-BB6F-31DDDD2E84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D2215-ADBD-5A0B-A72F-B2F9A4B357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9EDF5-F827-07F2-5FA1-3E362D5E38F6}"/>
              </a:ext>
            </a:extLst>
          </p:cNvPr>
          <p:cNvSpPr>
            <a:spLocks noGrp="1"/>
          </p:cNvSpPr>
          <p:nvPr>
            <p:ph type="dt" sz="half" idx="10"/>
          </p:nvPr>
        </p:nvSpPr>
        <p:spPr/>
        <p:txBody>
          <a:bodyPr/>
          <a:lstStyle/>
          <a:p>
            <a:fld id="{E2406839-367C-49A2-A62F-22052BA3B189}" type="datetimeFigureOut">
              <a:rPr lang="en-US" smtClean="0"/>
              <a:t>2/8/2026</a:t>
            </a:fld>
            <a:endParaRPr lang="en-US"/>
          </a:p>
        </p:txBody>
      </p:sp>
      <p:sp>
        <p:nvSpPr>
          <p:cNvPr id="5" name="Footer Placeholder 4">
            <a:extLst>
              <a:ext uri="{FF2B5EF4-FFF2-40B4-BE49-F238E27FC236}">
                <a16:creationId xmlns:a16="http://schemas.microsoft.com/office/drawing/2014/main" id="{DE22F362-C96B-F9EA-7E89-DD39D1727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9DBF2-D42C-17E8-5391-F9BBDD03D97E}"/>
              </a:ext>
            </a:extLst>
          </p:cNvPr>
          <p:cNvSpPr>
            <a:spLocks noGrp="1"/>
          </p:cNvSpPr>
          <p:nvPr>
            <p:ph type="sldNum" sz="quarter" idx="12"/>
          </p:nvPr>
        </p:nvSpPr>
        <p:spPr/>
        <p:txBody>
          <a:bodyPr/>
          <a:lstStyle/>
          <a:p>
            <a:fld id="{EB862C10-6E71-4DB2-A1EF-01FC109D5EC0}" type="slidenum">
              <a:rPr lang="en-US" smtClean="0"/>
              <a:t>‹#›</a:t>
            </a:fld>
            <a:endParaRPr lang="en-US"/>
          </a:p>
        </p:txBody>
      </p:sp>
    </p:spTree>
    <p:extLst>
      <p:ext uri="{BB962C8B-B14F-4D97-AF65-F5344CB8AC3E}">
        <p14:creationId xmlns:p14="http://schemas.microsoft.com/office/powerpoint/2010/main" val="1817199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E2B4-DC73-E22C-3987-AB0140CAB5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FAFAB4-1058-E4E6-D7CA-E9D682C07E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4F5C06-68B9-5A95-C166-5A5EA03ED930}"/>
              </a:ext>
            </a:extLst>
          </p:cNvPr>
          <p:cNvSpPr>
            <a:spLocks noGrp="1"/>
          </p:cNvSpPr>
          <p:nvPr>
            <p:ph type="dt" sz="half" idx="10"/>
          </p:nvPr>
        </p:nvSpPr>
        <p:spPr/>
        <p:txBody>
          <a:bodyPr/>
          <a:lstStyle/>
          <a:p>
            <a:fld id="{E2406839-367C-49A2-A62F-22052BA3B189}" type="datetimeFigureOut">
              <a:rPr lang="en-US" smtClean="0"/>
              <a:t>2/8/2026</a:t>
            </a:fld>
            <a:endParaRPr lang="en-US"/>
          </a:p>
        </p:txBody>
      </p:sp>
      <p:sp>
        <p:nvSpPr>
          <p:cNvPr id="5" name="Footer Placeholder 4">
            <a:extLst>
              <a:ext uri="{FF2B5EF4-FFF2-40B4-BE49-F238E27FC236}">
                <a16:creationId xmlns:a16="http://schemas.microsoft.com/office/drawing/2014/main" id="{0DF7614D-42BD-E110-63FD-A2763D85B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BB1F1-EFDD-A378-3751-7F328F298A36}"/>
              </a:ext>
            </a:extLst>
          </p:cNvPr>
          <p:cNvSpPr>
            <a:spLocks noGrp="1"/>
          </p:cNvSpPr>
          <p:nvPr>
            <p:ph type="sldNum" sz="quarter" idx="12"/>
          </p:nvPr>
        </p:nvSpPr>
        <p:spPr/>
        <p:txBody>
          <a:bodyPr/>
          <a:lstStyle/>
          <a:p>
            <a:fld id="{EB862C10-6E71-4DB2-A1EF-01FC109D5EC0}" type="slidenum">
              <a:rPr lang="en-US" smtClean="0"/>
              <a:t>‹#›</a:t>
            </a:fld>
            <a:endParaRPr lang="en-US"/>
          </a:p>
        </p:txBody>
      </p:sp>
    </p:spTree>
    <p:extLst>
      <p:ext uri="{BB962C8B-B14F-4D97-AF65-F5344CB8AC3E}">
        <p14:creationId xmlns:p14="http://schemas.microsoft.com/office/powerpoint/2010/main" val="3349782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B29E2-4376-941C-658B-0DDE481EAA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49C9CB-8741-C1BC-96A1-C9E0199B91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6C6772-8547-6E5A-4A45-0168988A67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E97CF3-99D1-3E85-1A07-249B9F720026}"/>
              </a:ext>
            </a:extLst>
          </p:cNvPr>
          <p:cNvSpPr>
            <a:spLocks noGrp="1"/>
          </p:cNvSpPr>
          <p:nvPr>
            <p:ph type="dt" sz="half" idx="10"/>
          </p:nvPr>
        </p:nvSpPr>
        <p:spPr/>
        <p:txBody>
          <a:bodyPr/>
          <a:lstStyle/>
          <a:p>
            <a:fld id="{E2406839-367C-49A2-A62F-22052BA3B189}" type="datetimeFigureOut">
              <a:rPr lang="en-US" smtClean="0"/>
              <a:t>2/8/2026</a:t>
            </a:fld>
            <a:endParaRPr lang="en-US"/>
          </a:p>
        </p:txBody>
      </p:sp>
      <p:sp>
        <p:nvSpPr>
          <p:cNvPr id="6" name="Footer Placeholder 5">
            <a:extLst>
              <a:ext uri="{FF2B5EF4-FFF2-40B4-BE49-F238E27FC236}">
                <a16:creationId xmlns:a16="http://schemas.microsoft.com/office/drawing/2014/main" id="{EED5DB69-4A9B-2343-FE61-74137FF8D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61D3-1277-0F6C-C36A-79751C3887C2}"/>
              </a:ext>
            </a:extLst>
          </p:cNvPr>
          <p:cNvSpPr>
            <a:spLocks noGrp="1"/>
          </p:cNvSpPr>
          <p:nvPr>
            <p:ph type="sldNum" sz="quarter" idx="12"/>
          </p:nvPr>
        </p:nvSpPr>
        <p:spPr/>
        <p:txBody>
          <a:bodyPr/>
          <a:lstStyle/>
          <a:p>
            <a:fld id="{EB862C10-6E71-4DB2-A1EF-01FC109D5EC0}" type="slidenum">
              <a:rPr lang="en-US" smtClean="0"/>
              <a:t>‹#›</a:t>
            </a:fld>
            <a:endParaRPr lang="en-US"/>
          </a:p>
        </p:txBody>
      </p:sp>
    </p:spTree>
    <p:extLst>
      <p:ext uri="{BB962C8B-B14F-4D97-AF65-F5344CB8AC3E}">
        <p14:creationId xmlns:p14="http://schemas.microsoft.com/office/powerpoint/2010/main" val="814999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05F-56E1-1F78-67B0-B4480EB283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757481-1A33-B48A-9A7D-F9EC548DA5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AA7356-05A6-40B3-371D-55A5713438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D8587-9EB2-7653-B5D7-D2B3B67D17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10C4AF-6F2A-3998-EB6D-8B691FCFCE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DA6670-A553-C546-EC37-94CA25A255BC}"/>
              </a:ext>
            </a:extLst>
          </p:cNvPr>
          <p:cNvSpPr>
            <a:spLocks noGrp="1"/>
          </p:cNvSpPr>
          <p:nvPr>
            <p:ph type="dt" sz="half" idx="10"/>
          </p:nvPr>
        </p:nvSpPr>
        <p:spPr/>
        <p:txBody>
          <a:bodyPr/>
          <a:lstStyle/>
          <a:p>
            <a:fld id="{E2406839-367C-49A2-A62F-22052BA3B189}" type="datetimeFigureOut">
              <a:rPr lang="en-US" smtClean="0"/>
              <a:t>2/8/2026</a:t>
            </a:fld>
            <a:endParaRPr lang="en-US"/>
          </a:p>
        </p:txBody>
      </p:sp>
      <p:sp>
        <p:nvSpPr>
          <p:cNvPr id="8" name="Footer Placeholder 7">
            <a:extLst>
              <a:ext uri="{FF2B5EF4-FFF2-40B4-BE49-F238E27FC236}">
                <a16:creationId xmlns:a16="http://schemas.microsoft.com/office/drawing/2014/main" id="{A7213B60-04B3-235D-4EAC-62ED3BDC61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B44ED2-6F06-8283-3C3C-755248551077}"/>
              </a:ext>
            </a:extLst>
          </p:cNvPr>
          <p:cNvSpPr>
            <a:spLocks noGrp="1"/>
          </p:cNvSpPr>
          <p:nvPr>
            <p:ph type="sldNum" sz="quarter" idx="12"/>
          </p:nvPr>
        </p:nvSpPr>
        <p:spPr/>
        <p:txBody>
          <a:bodyPr/>
          <a:lstStyle/>
          <a:p>
            <a:fld id="{EB862C10-6E71-4DB2-A1EF-01FC109D5EC0}" type="slidenum">
              <a:rPr lang="en-US" smtClean="0"/>
              <a:t>‹#›</a:t>
            </a:fld>
            <a:endParaRPr lang="en-US"/>
          </a:p>
        </p:txBody>
      </p:sp>
    </p:spTree>
    <p:extLst>
      <p:ext uri="{BB962C8B-B14F-4D97-AF65-F5344CB8AC3E}">
        <p14:creationId xmlns:p14="http://schemas.microsoft.com/office/powerpoint/2010/main" val="4150579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B6EA-FBEC-0DE2-9959-449DCC72CC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E35D16-4495-268C-0AC6-43DE6CEC51F5}"/>
              </a:ext>
            </a:extLst>
          </p:cNvPr>
          <p:cNvSpPr>
            <a:spLocks noGrp="1"/>
          </p:cNvSpPr>
          <p:nvPr>
            <p:ph type="dt" sz="half" idx="10"/>
          </p:nvPr>
        </p:nvSpPr>
        <p:spPr/>
        <p:txBody>
          <a:bodyPr/>
          <a:lstStyle/>
          <a:p>
            <a:fld id="{E2406839-367C-49A2-A62F-22052BA3B189}" type="datetimeFigureOut">
              <a:rPr lang="en-US" smtClean="0"/>
              <a:t>2/8/2026</a:t>
            </a:fld>
            <a:endParaRPr lang="en-US"/>
          </a:p>
        </p:txBody>
      </p:sp>
      <p:sp>
        <p:nvSpPr>
          <p:cNvPr id="4" name="Footer Placeholder 3">
            <a:extLst>
              <a:ext uri="{FF2B5EF4-FFF2-40B4-BE49-F238E27FC236}">
                <a16:creationId xmlns:a16="http://schemas.microsoft.com/office/drawing/2014/main" id="{EDC4948E-A5FF-B995-8515-4306914975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F0E08B-0511-5E0C-759B-332BB665F0B3}"/>
              </a:ext>
            </a:extLst>
          </p:cNvPr>
          <p:cNvSpPr>
            <a:spLocks noGrp="1"/>
          </p:cNvSpPr>
          <p:nvPr>
            <p:ph type="sldNum" sz="quarter" idx="12"/>
          </p:nvPr>
        </p:nvSpPr>
        <p:spPr/>
        <p:txBody>
          <a:bodyPr/>
          <a:lstStyle/>
          <a:p>
            <a:fld id="{EB862C10-6E71-4DB2-A1EF-01FC109D5EC0}" type="slidenum">
              <a:rPr lang="en-US" smtClean="0"/>
              <a:t>‹#›</a:t>
            </a:fld>
            <a:endParaRPr lang="en-US"/>
          </a:p>
        </p:txBody>
      </p:sp>
    </p:spTree>
    <p:extLst>
      <p:ext uri="{BB962C8B-B14F-4D97-AF65-F5344CB8AC3E}">
        <p14:creationId xmlns:p14="http://schemas.microsoft.com/office/powerpoint/2010/main" val="1294435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BA0B6-989B-F236-A34B-EE4E1E3ABB4A}"/>
              </a:ext>
            </a:extLst>
          </p:cNvPr>
          <p:cNvSpPr>
            <a:spLocks noGrp="1"/>
          </p:cNvSpPr>
          <p:nvPr>
            <p:ph type="dt" sz="half" idx="10"/>
          </p:nvPr>
        </p:nvSpPr>
        <p:spPr/>
        <p:txBody>
          <a:bodyPr/>
          <a:lstStyle/>
          <a:p>
            <a:fld id="{E2406839-367C-49A2-A62F-22052BA3B189}" type="datetimeFigureOut">
              <a:rPr lang="en-US" smtClean="0"/>
              <a:t>2/8/2026</a:t>
            </a:fld>
            <a:endParaRPr lang="en-US"/>
          </a:p>
        </p:txBody>
      </p:sp>
      <p:sp>
        <p:nvSpPr>
          <p:cNvPr id="3" name="Footer Placeholder 2">
            <a:extLst>
              <a:ext uri="{FF2B5EF4-FFF2-40B4-BE49-F238E27FC236}">
                <a16:creationId xmlns:a16="http://schemas.microsoft.com/office/drawing/2014/main" id="{249BAA56-A97B-835C-D260-058AC6BB93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5B4E49-02F7-0AE2-1913-E01319A5A08F}"/>
              </a:ext>
            </a:extLst>
          </p:cNvPr>
          <p:cNvSpPr>
            <a:spLocks noGrp="1"/>
          </p:cNvSpPr>
          <p:nvPr>
            <p:ph type="sldNum" sz="quarter" idx="12"/>
          </p:nvPr>
        </p:nvSpPr>
        <p:spPr/>
        <p:txBody>
          <a:bodyPr/>
          <a:lstStyle/>
          <a:p>
            <a:fld id="{EB862C10-6E71-4DB2-A1EF-01FC109D5EC0}" type="slidenum">
              <a:rPr lang="en-US" smtClean="0"/>
              <a:t>‹#›</a:t>
            </a:fld>
            <a:endParaRPr lang="en-US"/>
          </a:p>
        </p:txBody>
      </p:sp>
    </p:spTree>
    <p:extLst>
      <p:ext uri="{BB962C8B-B14F-4D97-AF65-F5344CB8AC3E}">
        <p14:creationId xmlns:p14="http://schemas.microsoft.com/office/powerpoint/2010/main" val="3273585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584FF-2CDC-3EB1-F02F-F136EDE68D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A8F9A4-D3EF-636F-C3DE-85612C5A7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F539B2-F778-E631-E426-F0BA08BBD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0777A6-B3C1-1320-1F2F-9768E2EAD978}"/>
              </a:ext>
            </a:extLst>
          </p:cNvPr>
          <p:cNvSpPr>
            <a:spLocks noGrp="1"/>
          </p:cNvSpPr>
          <p:nvPr>
            <p:ph type="dt" sz="half" idx="10"/>
          </p:nvPr>
        </p:nvSpPr>
        <p:spPr/>
        <p:txBody>
          <a:bodyPr/>
          <a:lstStyle/>
          <a:p>
            <a:fld id="{E2406839-367C-49A2-A62F-22052BA3B189}" type="datetimeFigureOut">
              <a:rPr lang="en-US" smtClean="0"/>
              <a:t>2/8/2026</a:t>
            </a:fld>
            <a:endParaRPr lang="en-US"/>
          </a:p>
        </p:txBody>
      </p:sp>
      <p:sp>
        <p:nvSpPr>
          <p:cNvPr id="6" name="Footer Placeholder 5">
            <a:extLst>
              <a:ext uri="{FF2B5EF4-FFF2-40B4-BE49-F238E27FC236}">
                <a16:creationId xmlns:a16="http://schemas.microsoft.com/office/drawing/2014/main" id="{535D800D-5F54-93E8-195C-74A496B95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4A4754-1B2B-646C-5759-0D40721E764B}"/>
              </a:ext>
            </a:extLst>
          </p:cNvPr>
          <p:cNvSpPr>
            <a:spLocks noGrp="1"/>
          </p:cNvSpPr>
          <p:nvPr>
            <p:ph type="sldNum" sz="quarter" idx="12"/>
          </p:nvPr>
        </p:nvSpPr>
        <p:spPr/>
        <p:txBody>
          <a:bodyPr/>
          <a:lstStyle/>
          <a:p>
            <a:fld id="{EB862C10-6E71-4DB2-A1EF-01FC109D5EC0}" type="slidenum">
              <a:rPr lang="en-US" smtClean="0"/>
              <a:t>‹#›</a:t>
            </a:fld>
            <a:endParaRPr lang="en-US"/>
          </a:p>
        </p:txBody>
      </p:sp>
    </p:spTree>
    <p:extLst>
      <p:ext uri="{BB962C8B-B14F-4D97-AF65-F5344CB8AC3E}">
        <p14:creationId xmlns:p14="http://schemas.microsoft.com/office/powerpoint/2010/main" val="18380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58288-7E04-2930-7FC9-D477E8115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B1AECA-2B7C-EBEA-6BE5-9E1A5301F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D0E86C-70E7-80F0-8715-47E9EB422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2B435-CDB7-B040-1ECD-F09951FCA989}"/>
              </a:ext>
            </a:extLst>
          </p:cNvPr>
          <p:cNvSpPr>
            <a:spLocks noGrp="1"/>
          </p:cNvSpPr>
          <p:nvPr>
            <p:ph type="dt" sz="half" idx="10"/>
          </p:nvPr>
        </p:nvSpPr>
        <p:spPr/>
        <p:txBody>
          <a:bodyPr/>
          <a:lstStyle/>
          <a:p>
            <a:fld id="{E2406839-367C-49A2-A62F-22052BA3B189}" type="datetimeFigureOut">
              <a:rPr lang="en-US" smtClean="0"/>
              <a:t>2/8/2026</a:t>
            </a:fld>
            <a:endParaRPr lang="en-US"/>
          </a:p>
        </p:txBody>
      </p:sp>
      <p:sp>
        <p:nvSpPr>
          <p:cNvPr id="6" name="Footer Placeholder 5">
            <a:extLst>
              <a:ext uri="{FF2B5EF4-FFF2-40B4-BE49-F238E27FC236}">
                <a16:creationId xmlns:a16="http://schemas.microsoft.com/office/drawing/2014/main" id="{C2BC47C7-B4EF-1BAF-292A-55E9E8F54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311DAB-809C-A0B0-2E0B-AA22F655FC7B}"/>
              </a:ext>
            </a:extLst>
          </p:cNvPr>
          <p:cNvSpPr>
            <a:spLocks noGrp="1"/>
          </p:cNvSpPr>
          <p:nvPr>
            <p:ph type="sldNum" sz="quarter" idx="12"/>
          </p:nvPr>
        </p:nvSpPr>
        <p:spPr/>
        <p:txBody>
          <a:bodyPr/>
          <a:lstStyle/>
          <a:p>
            <a:fld id="{EB862C10-6E71-4DB2-A1EF-01FC109D5EC0}" type="slidenum">
              <a:rPr lang="en-US" smtClean="0"/>
              <a:t>‹#›</a:t>
            </a:fld>
            <a:endParaRPr lang="en-US"/>
          </a:p>
        </p:txBody>
      </p:sp>
    </p:spTree>
    <p:extLst>
      <p:ext uri="{BB962C8B-B14F-4D97-AF65-F5344CB8AC3E}">
        <p14:creationId xmlns:p14="http://schemas.microsoft.com/office/powerpoint/2010/main" val="248619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F43FB2-006A-C70F-AA7C-4B016D3CA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7F036F-00FA-CBAD-FEB5-B04E0FBCBD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57DF4-47BD-8921-CADC-E7E7514B7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06839-367C-49A2-A62F-22052BA3B189}" type="datetimeFigureOut">
              <a:rPr lang="en-US" smtClean="0"/>
              <a:t>2/8/2026</a:t>
            </a:fld>
            <a:endParaRPr lang="en-US"/>
          </a:p>
        </p:txBody>
      </p:sp>
      <p:sp>
        <p:nvSpPr>
          <p:cNvPr id="5" name="Footer Placeholder 4">
            <a:extLst>
              <a:ext uri="{FF2B5EF4-FFF2-40B4-BE49-F238E27FC236}">
                <a16:creationId xmlns:a16="http://schemas.microsoft.com/office/drawing/2014/main" id="{4C8F6A2E-89C1-6FF3-4A03-40445712AA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A18F98-3A0D-F419-F437-32DD5CC83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862C10-6E71-4DB2-A1EF-01FC109D5EC0}" type="slidenum">
              <a:rPr lang="en-US" smtClean="0"/>
              <a:t>‹#›</a:t>
            </a:fld>
            <a:endParaRPr lang="en-US"/>
          </a:p>
        </p:txBody>
      </p:sp>
    </p:spTree>
    <p:extLst>
      <p:ext uri="{BB962C8B-B14F-4D97-AF65-F5344CB8AC3E}">
        <p14:creationId xmlns:p14="http://schemas.microsoft.com/office/powerpoint/2010/main" val="1214778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4.png"/><Relationship Id="rId7" Type="http://schemas.microsoft.com/office/2007/relationships/hdphoto" Target="../media/hdphoto1.wdp"/><Relationship Id="rId12"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7.png"/><Relationship Id="rId11" Type="http://schemas.microsoft.com/office/2007/relationships/hdphoto" Target="../media/hdphoto2.wdp"/><Relationship Id="rId5" Type="http://schemas.openxmlformats.org/officeDocument/2006/relationships/image" Target="../media/image26.jp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4.png"/><Relationship Id="rId7" Type="http://schemas.microsoft.com/office/2007/relationships/hdphoto" Target="../media/hdphoto1.wdp"/><Relationship Id="rId12"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7.png"/><Relationship Id="rId11" Type="http://schemas.microsoft.com/office/2007/relationships/hdphoto" Target="../media/hdphoto2.wdp"/><Relationship Id="rId5" Type="http://schemas.openxmlformats.org/officeDocument/2006/relationships/image" Target="../media/image26.jp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2.xml"/><Relationship Id="rId1" Type="http://schemas.openxmlformats.org/officeDocument/2006/relationships/tags" Target="../tags/tag21.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6.xml"/><Relationship Id="rId7"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image" Target="../media/image43.png"/><Relationship Id="rId5" Type="http://schemas.openxmlformats.org/officeDocument/2006/relationships/image" Target="../media/image42.svg"/><Relationship Id="rId10" Type="http://schemas.microsoft.com/office/2007/relationships/hdphoto" Target="../media/hdphoto5.wdp"/><Relationship Id="rId4" Type="http://schemas.openxmlformats.org/officeDocument/2006/relationships/image" Target="../media/image41.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7.xml"/><Relationship Id="rId7" Type="http://schemas.openxmlformats.org/officeDocument/2006/relationships/image" Target="../media/image47.png"/><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46.png"/><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4.png"/><Relationship Id="rId7" Type="http://schemas.microsoft.com/office/2007/relationships/hdphoto" Target="../media/hdphoto1.wdp"/><Relationship Id="rId12"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7.png"/><Relationship Id="rId11" Type="http://schemas.microsoft.com/office/2007/relationships/hdphoto" Target="../media/hdphoto2.wdp"/><Relationship Id="rId5" Type="http://schemas.openxmlformats.org/officeDocument/2006/relationships/image" Target="../media/image26.jp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29.xml"/><Relationship Id="rId6" Type="http://schemas.openxmlformats.org/officeDocument/2006/relationships/image" Target="../media/image55.png"/><Relationship Id="rId5" Type="http://schemas.openxmlformats.org/officeDocument/2006/relationships/image" Target="../media/image9.sv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57.sv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4"/>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05247" y="-342899"/>
            <a:ext cx="1959169" cy="1655497"/>
          </a:xfrm>
          <a:prstGeom prst="rect">
            <a:avLst/>
          </a:prstGeom>
        </p:spPr>
      </p:pic>
      <p:pic>
        <p:nvPicPr>
          <p:cNvPr id="2" name="Picture 1">
            <a:extLst>
              <a:ext uri="{FF2B5EF4-FFF2-40B4-BE49-F238E27FC236}">
                <a16:creationId xmlns:a16="http://schemas.microsoft.com/office/drawing/2014/main" id="{7BD5B59C-276C-8053-1167-B7C2D5C5F805}"/>
              </a:ext>
            </a:extLst>
          </p:cNvPr>
          <p:cNvPicPr>
            <a:picLocks noChangeAspect="1"/>
          </p:cNvPicPr>
          <p:nvPr/>
        </p:nvPicPr>
        <p:blipFill>
          <a:blip r:embed="rId7"/>
          <a:stretch>
            <a:fillRect/>
          </a:stretch>
        </p:blipFill>
        <p:spPr>
          <a:xfrm>
            <a:off x="533400" y="95250"/>
            <a:ext cx="3431079" cy="1232069"/>
          </a:xfrm>
          <a:prstGeom prst="rect">
            <a:avLst/>
          </a:prstGeom>
        </p:spPr>
      </p:pic>
      <p:pic>
        <p:nvPicPr>
          <p:cNvPr id="3" name="Picture 2">
            <a:extLst>
              <a:ext uri="{FF2B5EF4-FFF2-40B4-BE49-F238E27FC236}">
                <a16:creationId xmlns:a16="http://schemas.microsoft.com/office/drawing/2014/main" id="{E7A94628-9631-7065-50C4-98504FA6FC43}"/>
              </a:ext>
            </a:extLst>
          </p:cNvPr>
          <p:cNvPicPr>
            <a:picLocks noChangeAspect="1"/>
          </p:cNvPicPr>
          <p:nvPr/>
        </p:nvPicPr>
        <p:blipFill>
          <a:blip r:embed="rId8"/>
          <a:stretch>
            <a:fillRect/>
          </a:stretch>
        </p:blipFill>
        <p:spPr>
          <a:xfrm>
            <a:off x="732209" y="1099772"/>
            <a:ext cx="10479932" cy="4029805"/>
          </a:xfrm>
          <a:prstGeom prst="rect">
            <a:avLst/>
          </a:prstGeom>
        </p:spPr>
      </p:pic>
      <p:pic>
        <p:nvPicPr>
          <p:cNvPr id="11" name="Picture 10">
            <a:extLst>
              <a:ext uri="{FF2B5EF4-FFF2-40B4-BE49-F238E27FC236}">
                <a16:creationId xmlns:a16="http://schemas.microsoft.com/office/drawing/2014/main" id="{5347CBA0-B116-F293-5105-3DA336D9274B}"/>
              </a:ext>
            </a:extLst>
          </p:cNvPr>
          <p:cNvPicPr>
            <a:picLocks noChangeAspect="1"/>
          </p:cNvPicPr>
          <p:nvPr/>
        </p:nvPicPr>
        <p:blipFill>
          <a:blip r:embed="rId9"/>
          <a:stretch>
            <a:fillRect/>
          </a:stretch>
        </p:blipFill>
        <p:spPr>
          <a:xfrm>
            <a:off x="10152764" y="668611"/>
            <a:ext cx="2859272" cy="1005927"/>
          </a:xfrm>
          <a:prstGeom prst="rect">
            <a:avLst/>
          </a:prstGeom>
        </p:spPr>
      </p:pic>
    </p:spTree>
    <p:custDataLst>
      <p:tags r:id="rId1"/>
    </p:custDataLst>
    <p:extLst>
      <p:ext uri="{BB962C8B-B14F-4D97-AF65-F5344CB8AC3E}">
        <p14:creationId xmlns:p14="http://schemas.microsoft.com/office/powerpoint/2010/main" val="10965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7311BF3D-1EB3-6F5A-3AC2-31BFAC48C545}"/>
              </a:ext>
            </a:extLst>
          </p:cNvPr>
          <p:cNvPicPr>
            <a:picLocks noChangeAspect="1"/>
          </p:cNvPicPr>
          <p:nvPr/>
        </p:nvPicPr>
        <p:blipFill>
          <a:blip r:embed="rId5"/>
          <a:stretch>
            <a:fillRect/>
          </a:stretch>
        </p:blipFill>
        <p:spPr>
          <a:xfrm>
            <a:off x="633412" y="2605087"/>
            <a:ext cx="4315925" cy="1700213"/>
          </a:xfrm>
          <a:prstGeom prst="rect">
            <a:avLst/>
          </a:prstGeom>
        </p:spPr>
      </p:pic>
      <p:pic>
        <p:nvPicPr>
          <p:cNvPr id="5" name="Picture 4" descr="Logo&#10;&#10;Description automatically generated">
            <a:extLst>
              <a:ext uri="{FF2B5EF4-FFF2-40B4-BE49-F238E27FC236}">
                <a16:creationId xmlns:a16="http://schemas.microsoft.com/office/drawing/2014/main" id="{E1D76A5F-0DC0-EEB9-7BC0-2C82CCBAFE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6" name="Group 5">
            <a:extLst>
              <a:ext uri="{FF2B5EF4-FFF2-40B4-BE49-F238E27FC236}">
                <a16:creationId xmlns:a16="http://schemas.microsoft.com/office/drawing/2014/main" id="{7FB29348-B0C9-65B6-0955-4E9DA615392C}"/>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3100A8CE-E950-818F-DCFC-7403E97E4A6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FC62B68E-5BA6-09C6-AB9B-0B4B58DFD782}"/>
                </a:ext>
              </a:extLst>
            </p:cNvPr>
            <p:cNvSpPr txBox="1"/>
            <p:nvPr/>
          </p:nvSpPr>
          <p:spPr>
            <a:xfrm>
              <a:off x="458511" y="4005257"/>
              <a:ext cx="4495800" cy="22158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Luôn thể hiện thái độ vui vẻ cởi mở. Thái độ vui vẻ cởi mở sẽ tạo cho bạn cảm giác vui vẻ, dễ gần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193831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DD70FFD3-A888-34E0-342C-1782594B3979}"/>
              </a:ext>
            </a:extLst>
          </p:cNvPr>
          <p:cNvPicPr>
            <a:picLocks noChangeAspect="1"/>
          </p:cNvPicPr>
          <p:nvPr/>
        </p:nvPicPr>
        <p:blipFill>
          <a:blip r:embed="rId5"/>
          <a:stretch>
            <a:fillRect/>
          </a:stretch>
        </p:blipFill>
        <p:spPr>
          <a:xfrm>
            <a:off x="690562" y="2552700"/>
            <a:ext cx="4130317" cy="1809750"/>
          </a:xfrm>
          <a:prstGeom prst="rect">
            <a:avLst/>
          </a:prstGeom>
        </p:spPr>
      </p:pic>
      <p:pic>
        <p:nvPicPr>
          <p:cNvPr id="5" name="Picture 4" descr="Logo&#10;&#10;Description automatically generated">
            <a:extLst>
              <a:ext uri="{FF2B5EF4-FFF2-40B4-BE49-F238E27FC236}">
                <a16:creationId xmlns:a16="http://schemas.microsoft.com/office/drawing/2014/main" id="{CB45BB33-650C-A6E3-1186-48FD0FA3F0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6541" y="1552880"/>
            <a:ext cx="1935448" cy="1935448"/>
          </a:xfrm>
          <a:prstGeom prst="rect">
            <a:avLst/>
          </a:prstGeom>
        </p:spPr>
      </p:pic>
      <p:grpSp>
        <p:nvGrpSpPr>
          <p:cNvPr id="6" name="Group 5">
            <a:extLst>
              <a:ext uri="{FF2B5EF4-FFF2-40B4-BE49-F238E27FC236}">
                <a16:creationId xmlns:a16="http://schemas.microsoft.com/office/drawing/2014/main" id="{203CD0BA-0409-EA3B-2049-898DEE488CC9}"/>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6292918F-8745-2224-A3DC-6A389AECA62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B0EA4161-31B2-409B-830C-AFB89F815553}"/>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Giao tiếp bằng mắt và mỉm cười khi trò chuyện. Điều này thể hiện sự lịch sự và cho thấy sự tập trung, thích thú với câu chuyện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758896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5"/>
          <a:stretch>
            <a:fillRect/>
          </a:stretch>
        </p:blipFill>
        <p:spPr>
          <a:xfrm>
            <a:off x="2021723" y="507066"/>
            <a:ext cx="5614903" cy="1024217"/>
          </a:xfrm>
          <a:prstGeom prst="rect">
            <a:avLst/>
          </a:prstGeom>
        </p:spPr>
      </p:pic>
      <p:grpSp>
        <p:nvGrpSpPr>
          <p:cNvPr id="7" name="Group 6">
            <a:extLst>
              <a:ext uri="{FF2B5EF4-FFF2-40B4-BE49-F238E27FC236}">
                <a16:creationId xmlns:a16="http://schemas.microsoft.com/office/drawing/2014/main" id="{1AE691C9-B99D-0AF5-3724-643EBD2A18A7}"/>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F84C3681-7FFC-4596-96A4-035FC64159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1D619329-B5DF-C6BB-2245-D8AD7C2681D0}"/>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 hiện sự quan tâm và chia sẻ sở thích của mình với bạn. Điều này khiến bạn hiểu hơn về mình và có thể tìm ra điểm chung với mình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F855AC41-FA12-635D-73E2-8C91786E9D0D}"/>
              </a:ext>
            </a:extLst>
          </p:cNvPr>
          <p:cNvPicPr>
            <a:picLocks noChangeAspect="1"/>
          </p:cNvPicPr>
          <p:nvPr/>
        </p:nvPicPr>
        <p:blipFill>
          <a:blip r:embed="rId7"/>
          <a:stretch>
            <a:fillRect/>
          </a:stretch>
        </p:blipFill>
        <p:spPr>
          <a:xfrm>
            <a:off x="1104899" y="2647950"/>
            <a:ext cx="3907465" cy="2333625"/>
          </a:xfrm>
          <a:prstGeom prst="rect">
            <a:avLst/>
          </a:prstGeom>
        </p:spPr>
      </p:pic>
      <p:pic>
        <p:nvPicPr>
          <p:cNvPr id="3" name="Picture 2" descr="Logo&#10;&#10;Description automatically generated">
            <a:extLst>
              <a:ext uri="{FF2B5EF4-FFF2-40B4-BE49-F238E27FC236}">
                <a16:creationId xmlns:a16="http://schemas.microsoft.com/office/drawing/2014/main" id="{29D9D899-0F75-5C1B-EFCB-79CFE4D902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8541" y="1684960"/>
            <a:ext cx="1935448" cy="1935448"/>
          </a:xfrm>
          <a:prstGeom prst="rect">
            <a:avLst/>
          </a:prstGeom>
        </p:spPr>
      </p:pic>
    </p:spTree>
    <p:custDataLst>
      <p:tags r:id="rId1"/>
    </p:custDataLst>
    <p:extLst>
      <p:ext uri="{BB962C8B-B14F-4D97-AF65-F5344CB8AC3E}">
        <p14:creationId xmlns:p14="http://schemas.microsoft.com/office/powerpoint/2010/main" val="179354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3"/>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4031873"/>
          </a:xfrm>
          <a:prstGeom prst="rect">
            <a:avLst/>
          </a:prstGeom>
          <a:noFill/>
        </p:spPr>
        <p:txBody>
          <a:bodyPr wrap="square" rtlCol="0">
            <a:spAutoFit/>
          </a:bodyPr>
          <a:lstStyle/>
          <a:p>
            <a:pPr lvl="0" algn="just">
              <a:defRPr/>
            </a:pPr>
            <a:r>
              <a:rPr lang="vi-VN" sz="3200" b="1" dirty="0">
                <a:solidFill>
                  <a:prstClr val="white"/>
                </a:solidFill>
                <a:latin typeface="Calibri" panose="020F0502020204030204"/>
              </a:rPr>
              <a:t>Để thiết lập quan hệ bạn bè chúng ta nên: </a:t>
            </a:r>
            <a:r>
              <a:rPr lang="vi-VN" sz="3200" b="1" i="1" dirty="0">
                <a:solidFill>
                  <a:srgbClr val="FFFF00"/>
                </a:solidFill>
                <a:latin typeface="Calibri" panose="020F0502020204030204"/>
              </a:rPr>
              <a:t>Tự tin giới thiệu bản thân và hỏi tên bạn, luôn thể hiện thái độ vui vẻ cởi mở, giao tiếp bằng mắt và mỉm cười khi trò chuyện, thể hiện sự quan tâm và chia sẻ sở thích của mình với bạn</a:t>
            </a:r>
            <a:r>
              <a:rPr lang="vi-VN" sz="3200" b="1" i="1" dirty="0">
                <a:solidFill>
                  <a:prstClr val="white"/>
                </a:solidFill>
                <a:latin typeface="Calibri" panose="020F0502020204030204"/>
              </a:rPr>
              <a:t>.</a:t>
            </a:r>
            <a:endParaRPr lang="en-US" sz="3200" b="1" dirty="0">
              <a:solidFill>
                <a:prstClr val="white"/>
              </a:solidFill>
              <a:latin typeface="Calibri" panose="020F0502020204030204"/>
            </a:endParaRPr>
          </a:p>
          <a:p>
            <a:pPr lvl="0" algn="just">
              <a:defRPr/>
            </a:pPr>
            <a:r>
              <a:rPr lang="vi-VN" sz="3200" b="1" dirty="0">
                <a:solidFill>
                  <a:prstClr val="white"/>
                </a:solidFill>
                <a:latin typeface="Calibri" panose="020F0502020204030204"/>
              </a:rPr>
              <a:t>Không nên: </a:t>
            </a:r>
            <a:r>
              <a:rPr lang="vi-VN" sz="3200" b="1" i="1" dirty="0">
                <a:solidFill>
                  <a:srgbClr val="FFFF00"/>
                </a:solidFill>
                <a:latin typeface="Calibri" panose="020F0502020204030204"/>
              </a:rPr>
              <a:t>chỉ trò chuyện với người quen khi đến môi trường mới, liên tục kể với bạn về mình, luôn tỏ ra là người thông minh, tài giỏi.</a:t>
            </a:r>
            <a:endParaRPr kumimoji="0" lang="en-US" sz="3200" b="1" i="1" u="none" strike="noStrike" kern="1200" cap="none" spc="0" normalizeH="0" baseline="0" noProof="0" dirty="0">
              <a:ln>
                <a:noFill/>
              </a:ln>
              <a:solidFill>
                <a:srgbClr val="FFFF00"/>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1132494"/>
          </a:xfrm>
          <a:custGeom>
            <a:avLst/>
            <a:gdLst>
              <a:gd name="connsiteX0" fmla="*/ 0 w 11896725"/>
              <a:gd name="connsiteY0" fmla="*/ 188753 h 1132494"/>
              <a:gd name="connsiteX1" fmla="*/ 188753 w 11896725"/>
              <a:gd name="connsiteY1" fmla="*/ 0 h 1132494"/>
              <a:gd name="connsiteX2" fmla="*/ 11707972 w 11896725"/>
              <a:gd name="connsiteY2" fmla="*/ 0 h 1132494"/>
              <a:gd name="connsiteX3" fmla="*/ 11896725 w 11896725"/>
              <a:gd name="connsiteY3" fmla="*/ 188753 h 1132494"/>
              <a:gd name="connsiteX4" fmla="*/ 11896725 w 11896725"/>
              <a:gd name="connsiteY4" fmla="*/ 943741 h 1132494"/>
              <a:gd name="connsiteX5" fmla="*/ 11707972 w 11896725"/>
              <a:gd name="connsiteY5" fmla="*/ 1132494 h 1132494"/>
              <a:gd name="connsiteX6" fmla="*/ 188753 w 11896725"/>
              <a:gd name="connsiteY6" fmla="*/ 1132494 h 1132494"/>
              <a:gd name="connsiteX7" fmla="*/ 0 w 11896725"/>
              <a:gd name="connsiteY7" fmla="*/ 943741 h 1132494"/>
              <a:gd name="connsiteX8" fmla="*/ 0 w 11896725"/>
              <a:gd name="connsiteY8" fmla="*/ 188753 h 113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1132494" fill="none" extrusionOk="0">
                <a:moveTo>
                  <a:pt x="0" y="188753"/>
                </a:moveTo>
                <a:cubicBezTo>
                  <a:pt x="565" y="99805"/>
                  <a:pt x="87516" y="5049"/>
                  <a:pt x="188753" y="0"/>
                </a:cubicBezTo>
                <a:cubicBezTo>
                  <a:pt x="5013558" y="72427"/>
                  <a:pt x="8118659" y="61419"/>
                  <a:pt x="11707972" y="0"/>
                </a:cubicBezTo>
                <a:cubicBezTo>
                  <a:pt x="11810377" y="-12663"/>
                  <a:pt x="11878813" y="79090"/>
                  <a:pt x="11896725" y="188753"/>
                </a:cubicBezTo>
                <a:cubicBezTo>
                  <a:pt x="11905380" y="498590"/>
                  <a:pt x="11910513" y="786409"/>
                  <a:pt x="11896725" y="943741"/>
                </a:cubicBezTo>
                <a:cubicBezTo>
                  <a:pt x="11897508" y="1044012"/>
                  <a:pt x="11799889" y="1118674"/>
                  <a:pt x="11707972" y="1132494"/>
                </a:cubicBezTo>
                <a:cubicBezTo>
                  <a:pt x="7831942" y="1162321"/>
                  <a:pt x="5029586" y="1053188"/>
                  <a:pt x="188753" y="1132494"/>
                </a:cubicBezTo>
                <a:cubicBezTo>
                  <a:pt x="96844" y="1131099"/>
                  <a:pt x="-6723" y="1049315"/>
                  <a:pt x="0" y="943741"/>
                </a:cubicBezTo>
                <a:cubicBezTo>
                  <a:pt x="-25988" y="574331"/>
                  <a:pt x="30262" y="428859"/>
                  <a:pt x="0" y="188753"/>
                </a:cubicBezTo>
                <a:close/>
              </a:path>
              <a:path w="11896725" h="1132494" stroke="0" extrusionOk="0">
                <a:moveTo>
                  <a:pt x="0" y="188753"/>
                </a:moveTo>
                <a:cubicBezTo>
                  <a:pt x="7469" y="86544"/>
                  <a:pt x="86038" y="3188"/>
                  <a:pt x="188753" y="0"/>
                </a:cubicBezTo>
                <a:cubicBezTo>
                  <a:pt x="4818570" y="123000"/>
                  <a:pt x="6644251" y="-96860"/>
                  <a:pt x="11707972" y="0"/>
                </a:cubicBezTo>
                <a:cubicBezTo>
                  <a:pt x="11808943" y="-2496"/>
                  <a:pt x="11901704" y="74470"/>
                  <a:pt x="11896725" y="188753"/>
                </a:cubicBezTo>
                <a:cubicBezTo>
                  <a:pt x="11896732" y="274627"/>
                  <a:pt x="11891595" y="831298"/>
                  <a:pt x="11896725" y="943741"/>
                </a:cubicBezTo>
                <a:cubicBezTo>
                  <a:pt x="11894151" y="1048919"/>
                  <a:pt x="11803700" y="1131100"/>
                  <a:pt x="11707972" y="1132494"/>
                </a:cubicBezTo>
                <a:cubicBezTo>
                  <a:pt x="7943000" y="971787"/>
                  <a:pt x="5747172" y="1172161"/>
                  <a:pt x="188753" y="1132494"/>
                </a:cubicBezTo>
                <a:cubicBezTo>
                  <a:pt x="65375" y="1128630"/>
                  <a:pt x="-7804" y="1044450"/>
                  <a:pt x="0" y="943741"/>
                </a:cubicBezTo>
                <a:cubicBezTo>
                  <a:pt x="27009" y="676715"/>
                  <a:pt x="-52104" y="313509"/>
                  <a:pt x="0" y="18875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2. </a:t>
            </a:r>
            <a:r>
              <a:rPr lang="vi-VN" sz="3800" kern="0" dirty="0">
                <a:solidFill>
                  <a:srgbClr val="FF0000"/>
                </a:solidFill>
                <a:latin typeface="Calibri" panose="020F0502020204030204" pitchFamily="34" charset="0"/>
                <a:cs typeface="Calibri" panose="020F0502020204030204" pitchFamily="34" charset="0"/>
                <a:sym typeface="Arial"/>
              </a:rPr>
              <a:t>Nhận xét thái độ, hành vi của các bạn trong những trường hợp sau đây: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7" name="Picture 6">
            <a:extLst>
              <a:ext uri="{FF2B5EF4-FFF2-40B4-BE49-F238E27FC236}">
                <a16:creationId xmlns:a16="http://schemas.microsoft.com/office/drawing/2014/main" id="{FE6F7865-F153-8C70-929A-CD9155A5AEAF}"/>
              </a:ext>
            </a:extLst>
          </p:cNvPr>
          <p:cNvPicPr>
            <a:picLocks noChangeAspect="1"/>
          </p:cNvPicPr>
          <p:nvPr/>
        </p:nvPicPr>
        <p:blipFill>
          <a:blip r:embed="rId3"/>
          <a:stretch>
            <a:fillRect/>
          </a:stretch>
        </p:blipFill>
        <p:spPr>
          <a:xfrm>
            <a:off x="376237" y="1400175"/>
            <a:ext cx="6157913" cy="2699114"/>
          </a:xfrm>
          <a:prstGeom prst="rect">
            <a:avLst/>
          </a:prstGeom>
        </p:spPr>
      </p:pic>
      <p:pic>
        <p:nvPicPr>
          <p:cNvPr id="10" name="Picture 9">
            <a:extLst>
              <a:ext uri="{FF2B5EF4-FFF2-40B4-BE49-F238E27FC236}">
                <a16:creationId xmlns:a16="http://schemas.microsoft.com/office/drawing/2014/main" id="{B61C1754-D16F-E798-C2E7-6CAF57495966}"/>
              </a:ext>
            </a:extLst>
          </p:cNvPr>
          <p:cNvPicPr>
            <a:picLocks noChangeAspect="1"/>
          </p:cNvPicPr>
          <p:nvPr/>
        </p:nvPicPr>
        <p:blipFill>
          <a:blip r:embed="rId4"/>
          <a:stretch>
            <a:fillRect/>
          </a:stretch>
        </p:blipFill>
        <p:spPr>
          <a:xfrm>
            <a:off x="4838700" y="3938587"/>
            <a:ext cx="6400800" cy="2486025"/>
          </a:xfrm>
          <a:prstGeom prst="rect">
            <a:avLst/>
          </a:prstGeom>
        </p:spPr>
      </p:pic>
      <p:grpSp>
        <p:nvGrpSpPr>
          <p:cNvPr id="13" name="Group 12">
            <a:extLst>
              <a:ext uri="{FF2B5EF4-FFF2-40B4-BE49-F238E27FC236}">
                <a16:creationId xmlns:a16="http://schemas.microsoft.com/office/drawing/2014/main" id="{9868E83E-56EB-77FD-B660-466AA159F460}"/>
              </a:ext>
            </a:extLst>
          </p:cNvPr>
          <p:cNvGrpSpPr/>
          <p:nvPr/>
        </p:nvGrpSpPr>
        <p:grpSpPr>
          <a:xfrm>
            <a:off x="581347" y="4262621"/>
            <a:ext cx="4278451" cy="2175001"/>
            <a:chOff x="892354" y="3758439"/>
            <a:chExt cx="4278451" cy="2175001"/>
          </a:xfrm>
        </p:grpSpPr>
        <p:pic>
          <p:nvPicPr>
            <p:cNvPr id="14" name="Picture 9">
              <a:extLst>
                <a:ext uri="{FF2B5EF4-FFF2-40B4-BE49-F238E27FC236}">
                  <a16:creationId xmlns:a16="http://schemas.microsoft.com/office/drawing/2014/main" id="{356C3363-7702-12F5-2523-429E6E0C48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311D8FD7-616C-FB7C-0D9E-F6754815E335}"/>
                </a:ext>
              </a:extLst>
            </p:cNvPr>
            <p:cNvSpPr/>
            <p:nvPr/>
          </p:nvSpPr>
          <p:spPr>
            <a:xfrm>
              <a:off x="1442720" y="5405120"/>
              <a:ext cx="3169920" cy="5283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custDataLst>
      <p:tags r:id="rId1"/>
    </p:custDataLst>
    <p:extLst>
      <p:ext uri="{BB962C8B-B14F-4D97-AF65-F5344CB8AC3E}">
        <p14:creationId xmlns:p14="http://schemas.microsoft.com/office/powerpoint/2010/main" val="4114541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5" name="Picture 4">
            <a:extLst>
              <a:ext uri="{FF2B5EF4-FFF2-40B4-BE49-F238E27FC236}">
                <a16:creationId xmlns:a16="http://schemas.microsoft.com/office/drawing/2014/main" id="{9B1AEB4F-DF63-5F5D-E97E-B1830C5FC29C}"/>
              </a:ext>
            </a:extLst>
          </p:cNvPr>
          <p:cNvPicPr>
            <a:picLocks noChangeAspect="1"/>
          </p:cNvPicPr>
          <p:nvPr/>
        </p:nvPicPr>
        <p:blipFill>
          <a:blip r:embed="rId3"/>
          <a:stretch>
            <a:fillRect/>
          </a:stretch>
        </p:blipFill>
        <p:spPr>
          <a:xfrm>
            <a:off x="319088" y="2771774"/>
            <a:ext cx="5938838" cy="1438275"/>
          </a:xfrm>
          <a:prstGeom prst="rect">
            <a:avLst/>
          </a:prstGeom>
        </p:spPr>
      </p:pic>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4"/>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2777066"/>
          </a:xfrm>
          <a:custGeom>
            <a:avLst/>
            <a:gdLst>
              <a:gd name="connsiteX0" fmla="*/ 0 w 4833054"/>
              <a:gd name="connsiteY0" fmla="*/ 462854 h 2777066"/>
              <a:gd name="connsiteX1" fmla="*/ 462854 w 4833054"/>
              <a:gd name="connsiteY1" fmla="*/ 0 h 2777066"/>
              <a:gd name="connsiteX2" fmla="*/ 4370200 w 4833054"/>
              <a:gd name="connsiteY2" fmla="*/ 0 h 2777066"/>
              <a:gd name="connsiteX3" fmla="*/ 4833054 w 4833054"/>
              <a:gd name="connsiteY3" fmla="*/ 462854 h 2777066"/>
              <a:gd name="connsiteX4" fmla="*/ 4833054 w 4833054"/>
              <a:gd name="connsiteY4" fmla="*/ 2314212 h 2777066"/>
              <a:gd name="connsiteX5" fmla="*/ 4370200 w 4833054"/>
              <a:gd name="connsiteY5" fmla="*/ 2777066 h 2777066"/>
              <a:gd name="connsiteX6" fmla="*/ 462854 w 4833054"/>
              <a:gd name="connsiteY6" fmla="*/ 2777066 h 2777066"/>
              <a:gd name="connsiteX7" fmla="*/ 0 w 4833054"/>
              <a:gd name="connsiteY7" fmla="*/ 2314212 h 2777066"/>
              <a:gd name="connsiteX8" fmla="*/ 0 w 4833054"/>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2777066" fill="none" extrusionOk="0">
                <a:moveTo>
                  <a:pt x="0" y="462854"/>
                </a:moveTo>
                <a:cubicBezTo>
                  <a:pt x="-10490" y="217280"/>
                  <a:pt x="174446" y="10639"/>
                  <a:pt x="462854" y="0"/>
                </a:cubicBezTo>
                <a:cubicBezTo>
                  <a:pt x="2251113" y="-88141"/>
                  <a:pt x="2701882" y="-30127"/>
                  <a:pt x="4370200" y="0"/>
                </a:cubicBezTo>
                <a:cubicBezTo>
                  <a:pt x="4619339" y="-18779"/>
                  <a:pt x="4837798" y="205617"/>
                  <a:pt x="4833054" y="462854"/>
                </a:cubicBezTo>
                <a:cubicBezTo>
                  <a:pt x="4737465" y="1188722"/>
                  <a:pt x="4748682" y="1752026"/>
                  <a:pt x="4833054" y="2314212"/>
                </a:cubicBezTo>
                <a:cubicBezTo>
                  <a:pt x="4839427" y="2575273"/>
                  <a:pt x="4634230" y="2785262"/>
                  <a:pt x="4370200" y="2777066"/>
                </a:cubicBezTo>
                <a:cubicBezTo>
                  <a:pt x="3548578" y="2619674"/>
                  <a:pt x="1774611" y="2759288"/>
                  <a:pt x="462854" y="2777066"/>
                </a:cubicBezTo>
                <a:cubicBezTo>
                  <a:pt x="193129" y="2757300"/>
                  <a:pt x="-5229" y="2532385"/>
                  <a:pt x="0" y="2314212"/>
                </a:cubicBezTo>
                <a:cubicBezTo>
                  <a:pt x="28504" y="1440093"/>
                  <a:pt x="104246" y="708077"/>
                  <a:pt x="0" y="462854"/>
                </a:cubicBezTo>
                <a:close/>
              </a:path>
              <a:path w="4833054" h="2777066" stroke="0" extrusionOk="0">
                <a:moveTo>
                  <a:pt x="0" y="462854"/>
                </a:moveTo>
                <a:cubicBezTo>
                  <a:pt x="-4424" y="207328"/>
                  <a:pt x="197838" y="-14764"/>
                  <a:pt x="462854" y="0"/>
                </a:cubicBezTo>
                <a:cubicBezTo>
                  <a:pt x="1774890" y="35450"/>
                  <a:pt x="2599573" y="37244"/>
                  <a:pt x="4370200" y="0"/>
                </a:cubicBezTo>
                <a:cubicBezTo>
                  <a:pt x="4627483" y="-4270"/>
                  <a:pt x="4799942" y="205807"/>
                  <a:pt x="4833054" y="462854"/>
                </a:cubicBezTo>
                <a:cubicBezTo>
                  <a:pt x="4871957" y="1102688"/>
                  <a:pt x="4732652" y="1428123"/>
                  <a:pt x="4833054" y="2314212"/>
                </a:cubicBezTo>
                <a:cubicBezTo>
                  <a:pt x="4864191" y="2565532"/>
                  <a:pt x="4618894" y="2758393"/>
                  <a:pt x="4370200" y="2777066"/>
                </a:cubicBezTo>
                <a:cubicBezTo>
                  <a:pt x="3118537" y="2755561"/>
                  <a:pt x="1588748"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Bạn Linh khó thiết lập quan hệ bạn bè do chưa thân thiện, hòa đồng với các bạn cùng chuyến đi.</a:t>
            </a:r>
            <a:endParaRPr lang="en-US" sz="3200"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437687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3"/>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Bạn Tâm khó thiết lập quan hệ bạn bè vì dè dặt, chưa chủ động trong việc làm quen, kết bạn với con gái cô Hoa.</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C1F0FA-2556-8C78-7B1D-9B87A872F1B2}"/>
              </a:ext>
            </a:extLst>
          </p:cNvPr>
          <p:cNvPicPr>
            <a:picLocks noChangeAspect="1"/>
          </p:cNvPicPr>
          <p:nvPr/>
        </p:nvPicPr>
        <p:blipFill>
          <a:blip r:embed="rId4"/>
          <a:stretch>
            <a:fillRect/>
          </a:stretch>
        </p:blipFill>
        <p:spPr>
          <a:xfrm>
            <a:off x="461962" y="2886074"/>
            <a:ext cx="6054890" cy="1628775"/>
          </a:xfrm>
          <a:prstGeom prst="rect">
            <a:avLst/>
          </a:prstGeom>
        </p:spPr>
      </p:pic>
    </p:spTree>
    <p:custDataLst>
      <p:tags r:id="rId1"/>
    </p:custDataLst>
    <p:extLst>
      <p:ext uri="{BB962C8B-B14F-4D97-AF65-F5344CB8AC3E}">
        <p14:creationId xmlns:p14="http://schemas.microsoft.com/office/powerpoint/2010/main" val="80076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3"/>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Tuấn đã biết cách thiết lập quan hệ bạn bè khi đến môi trường mới bằng cách chủ động làm quen bắt chuyện.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E8984DA-2D60-4B4E-2877-4AE8DE628407}"/>
              </a:ext>
            </a:extLst>
          </p:cNvPr>
          <p:cNvPicPr>
            <a:picLocks noChangeAspect="1"/>
          </p:cNvPicPr>
          <p:nvPr/>
        </p:nvPicPr>
        <p:blipFill>
          <a:blip r:embed="rId4"/>
          <a:stretch>
            <a:fillRect/>
          </a:stretch>
        </p:blipFill>
        <p:spPr>
          <a:xfrm>
            <a:off x="447675" y="3033713"/>
            <a:ext cx="5981700" cy="1281112"/>
          </a:xfrm>
          <a:prstGeom prst="rect">
            <a:avLst/>
          </a:prstGeom>
        </p:spPr>
      </p:pic>
    </p:spTree>
    <p:custDataLst>
      <p:tags r:id="rId1"/>
    </p:custDataLst>
    <p:extLst>
      <p:ext uri="{BB962C8B-B14F-4D97-AF65-F5344CB8AC3E}">
        <p14:creationId xmlns:p14="http://schemas.microsoft.com/office/powerpoint/2010/main" val="4001124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3"/>
          <a:stretch>
            <a:fillRect/>
          </a:stretch>
        </p:blipFill>
        <p:spPr>
          <a:xfrm>
            <a:off x="2678948" y="602316"/>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267450" y="2095500"/>
            <a:ext cx="5299780" cy="4076699"/>
          </a:xfrm>
          <a:custGeom>
            <a:avLst/>
            <a:gdLst>
              <a:gd name="connsiteX0" fmla="*/ 0 w 5299780"/>
              <a:gd name="connsiteY0" fmla="*/ 679463 h 4076699"/>
              <a:gd name="connsiteX1" fmla="*/ 679463 w 5299780"/>
              <a:gd name="connsiteY1" fmla="*/ 0 h 4076699"/>
              <a:gd name="connsiteX2" fmla="*/ 4620317 w 5299780"/>
              <a:gd name="connsiteY2" fmla="*/ 0 h 4076699"/>
              <a:gd name="connsiteX3" fmla="*/ 5299780 w 5299780"/>
              <a:gd name="connsiteY3" fmla="*/ 679463 h 4076699"/>
              <a:gd name="connsiteX4" fmla="*/ 5299780 w 5299780"/>
              <a:gd name="connsiteY4" fmla="*/ 3397236 h 4076699"/>
              <a:gd name="connsiteX5" fmla="*/ 4620317 w 5299780"/>
              <a:gd name="connsiteY5" fmla="*/ 4076699 h 4076699"/>
              <a:gd name="connsiteX6" fmla="*/ 679463 w 5299780"/>
              <a:gd name="connsiteY6" fmla="*/ 4076699 h 4076699"/>
              <a:gd name="connsiteX7" fmla="*/ 0 w 5299780"/>
              <a:gd name="connsiteY7" fmla="*/ 3397236 h 4076699"/>
              <a:gd name="connsiteX8" fmla="*/ 0 w 5299780"/>
              <a:gd name="connsiteY8" fmla="*/ 679463 h 407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9780" h="4076699" fill="none" extrusionOk="0">
                <a:moveTo>
                  <a:pt x="0" y="679463"/>
                </a:moveTo>
                <a:cubicBezTo>
                  <a:pt x="-30262" y="333208"/>
                  <a:pt x="245597" y="19021"/>
                  <a:pt x="679463" y="0"/>
                </a:cubicBezTo>
                <a:cubicBezTo>
                  <a:pt x="1861023" y="-88141"/>
                  <a:pt x="2740063" y="-30127"/>
                  <a:pt x="4620317" y="0"/>
                </a:cubicBezTo>
                <a:cubicBezTo>
                  <a:pt x="4984753" y="-31321"/>
                  <a:pt x="5348928" y="287524"/>
                  <a:pt x="5299780" y="679463"/>
                </a:cubicBezTo>
                <a:cubicBezTo>
                  <a:pt x="5323074" y="1779817"/>
                  <a:pt x="5185383" y="2819933"/>
                  <a:pt x="5299780" y="3397236"/>
                </a:cubicBezTo>
                <a:cubicBezTo>
                  <a:pt x="5339617" y="3806459"/>
                  <a:pt x="5027790" y="4108123"/>
                  <a:pt x="4620317" y="4076699"/>
                </a:cubicBezTo>
                <a:cubicBezTo>
                  <a:pt x="4065078" y="3919307"/>
                  <a:pt x="1969435" y="4058921"/>
                  <a:pt x="679463" y="4076699"/>
                </a:cubicBezTo>
                <a:cubicBezTo>
                  <a:pt x="297004" y="4066601"/>
                  <a:pt x="-8608" y="3710834"/>
                  <a:pt x="0" y="3397236"/>
                </a:cubicBezTo>
                <a:cubicBezTo>
                  <a:pt x="-165838" y="2772411"/>
                  <a:pt x="-140199" y="1715024"/>
                  <a:pt x="0" y="679463"/>
                </a:cubicBezTo>
                <a:close/>
              </a:path>
              <a:path w="5299780" h="4076699" stroke="0" extrusionOk="0">
                <a:moveTo>
                  <a:pt x="0" y="679463"/>
                </a:moveTo>
                <a:cubicBezTo>
                  <a:pt x="-43542" y="305195"/>
                  <a:pt x="280545" y="-37205"/>
                  <a:pt x="679463" y="0"/>
                </a:cubicBezTo>
                <a:cubicBezTo>
                  <a:pt x="1663966" y="35450"/>
                  <a:pt x="4168245" y="37244"/>
                  <a:pt x="4620317" y="0"/>
                </a:cubicBezTo>
                <a:cubicBezTo>
                  <a:pt x="5011377" y="-40743"/>
                  <a:pt x="5246122" y="301905"/>
                  <a:pt x="5299780" y="679463"/>
                </a:cubicBezTo>
                <a:cubicBezTo>
                  <a:pt x="5455417" y="1621418"/>
                  <a:pt x="5198542" y="2787990"/>
                  <a:pt x="5299780" y="3397236"/>
                </a:cubicBezTo>
                <a:cubicBezTo>
                  <a:pt x="5373974" y="3762229"/>
                  <a:pt x="4986269" y="4051637"/>
                  <a:pt x="4620317" y="4076699"/>
                </a:cubicBezTo>
                <a:cubicBezTo>
                  <a:pt x="3150628" y="4055194"/>
                  <a:pt x="2372681" y="4204826"/>
                  <a:pt x="679463" y="4076699"/>
                </a:cubicBezTo>
                <a:cubicBezTo>
                  <a:pt x="332095" y="4060223"/>
                  <a:pt x="10942" y="3777866"/>
                  <a:pt x="0" y="3397236"/>
                </a:cubicBezTo>
                <a:cubicBezTo>
                  <a:pt x="-124700" y="2549374"/>
                  <a:pt x="-57919" y="1401679"/>
                  <a:pt x="0" y="679463"/>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srgbClr val="002060"/>
                </a:solidFill>
                <a:latin typeface="Cambria" panose="02040503050406030204" pitchFamily="18" charset="0"/>
                <a:ea typeface="Cambria" panose="02040503050406030204" pitchFamily="18" charset="0"/>
              </a:rPr>
              <a:t>Mặc dù là thành viên mới nhưng Thanh đã biết thiết lập qua</a:t>
            </a:r>
            <a:r>
              <a:rPr lang="en-US" sz="3000" b="1" dirty="0">
                <a:solidFill>
                  <a:srgbClr val="002060"/>
                </a:solidFill>
                <a:latin typeface="Cambria" panose="02040503050406030204" pitchFamily="18" charset="0"/>
                <a:ea typeface="Cambria" panose="02040503050406030204" pitchFamily="18" charset="0"/>
              </a:rPr>
              <a:t>n</a:t>
            </a:r>
            <a:r>
              <a:rPr lang="vi-VN" sz="3000" b="1" dirty="0">
                <a:solidFill>
                  <a:srgbClr val="002060"/>
                </a:solidFill>
                <a:latin typeface="Cambria" panose="02040503050406030204" pitchFamily="18" charset="0"/>
                <a:ea typeface="Cambria" panose="02040503050406030204" pitchFamily="18" charset="0"/>
              </a:rPr>
              <a:t> hệ bạn bè với các thành viên trong đội bóng đá bằng cách tự tin giới thiệu bản thân và trò về chủ đề yêu thích cùng các bạn </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8F56455-D678-2D30-4339-74E02E00C945}"/>
              </a:ext>
            </a:extLst>
          </p:cNvPr>
          <p:cNvPicPr>
            <a:picLocks noChangeAspect="1"/>
          </p:cNvPicPr>
          <p:nvPr/>
        </p:nvPicPr>
        <p:blipFill>
          <a:blip r:embed="rId4"/>
          <a:stretch>
            <a:fillRect/>
          </a:stretch>
        </p:blipFill>
        <p:spPr>
          <a:xfrm>
            <a:off x="390525" y="2862262"/>
            <a:ext cx="5724525" cy="1443038"/>
          </a:xfrm>
          <a:prstGeom prst="rect">
            <a:avLst/>
          </a:prstGeom>
        </p:spPr>
      </p:pic>
    </p:spTree>
    <p:custDataLst>
      <p:tags r:id="rId1"/>
    </p:custDataLst>
    <p:extLst>
      <p:ext uri="{BB962C8B-B14F-4D97-AF65-F5344CB8AC3E}">
        <p14:creationId xmlns:p14="http://schemas.microsoft.com/office/powerpoint/2010/main" val="29737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3"/>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3785652"/>
          </a:xfrm>
          <a:prstGeom prst="rect">
            <a:avLst/>
          </a:prstGeom>
          <a:noFill/>
        </p:spPr>
        <p:txBody>
          <a:bodyPr wrap="square" rtlCol="0">
            <a:spAutoFit/>
          </a:bodyPr>
          <a:lstStyle/>
          <a:p>
            <a:pPr lvl="0" algn="just">
              <a:defRPr/>
            </a:pPr>
            <a:r>
              <a:rPr lang="vi-VN" sz="4000" b="1" dirty="0">
                <a:solidFill>
                  <a:prstClr val="white"/>
                </a:solidFill>
                <a:latin typeface="Calibri" panose="020F0502020204030204"/>
              </a:rPr>
              <a:t>Khi đến môi trường mới, chúng ta nên chủ động làm quen, tự tin giới thiệu bản thân và trò chuyện cởi mở cùng các bạn như Tuấn và Thanh; không nên thiếu hòa đồng hoặc tỏ ra quá nhút nhát, dè dặt sẽ khó thiết lập quan hệ bạn bè.</a:t>
            </a:r>
            <a:endParaRPr kumimoji="0" lang="en-US" sz="4000" b="1" i="1" u="none" strike="noStrike" kern="1200" cap="none" spc="0" normalizeH="0" baseline="0" noProof="0" dirty="0">
              <a:ln>
                <a:noFill/>
              </a:ln>
              <a:solidFill>
                <a:srgbClr val="FFFF00"/>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2366600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3"/>
          <a:srcRect/>
          <a:stretch>
            <a:fillRect/>
          </a:stretch>
        </p:blipFill>
        <p:spPr>
          <a:xfrm>
            <a:off x="3190875" y="348313"/>
            <a:ext cx="9001127"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6515" y="3463876"/>
            <a:ext cx="5224186" cy="3532856"/>
          </a:xfrm>
          <a:prstGeom prst="rect">
            <a:avLst/>
          </a:prstGeom>
        </p:spPr>
      </p:pic>
      <p:pic>
        <p:nvPicPr>
          <p:cNvPr id="2" name="Picture 1">
            <a:extLst>
              <a:ext uri="{FF2B5EF4-FFF2-40B4-BE49-F238E27FC236}">
                <a16:creationId xmlns:a16="http://schemas.microsoft.com/office/drawing/2014/main" id="{32194688-FFE7-F756-3751-EA8CB18468CA}"/>
              </a:ext>
            </a:extLst>
          </p:cNvPr>
          <p:cNvPicPr>
            <a:picLocks noChangeAspect="1"/>
          </p:cNvPicPr>
          <p:nvPr/>
        </p:nvPicPr>
        <p:blipFill>
          <a:blip r:embed="rId6"/>
          <a:stretch>
            <a:fillRect/>
          </a:stretch>
        </p:blipFill>
        <p:spPr>
          <a:xfrm>
            <a:off x="4468095" y="1749092"/>
            <a:ext cx="6303810" cy="1816765"/>
          </a:xfrm>
          <a:prstGeom prst="rect">
            <a:avLst/>
          </a:prstGeom>
        </p:spPr>
      </p:pic>
    </p:spTree>
    <p:custDataLst>
      <p:tags r:id="rId1"/>
    </p:custDataLst>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0" y="115281"/>
            <a:ext cx="12049125" cy="875319"/>
          </a:xfrm>
          <a:custGeom>
            <a:avLst/>
            <a:gdLst>
              <a:gd name="connsiteX0" fmla="*/ 0 w 12049125"/>
              <a:gd name="connsiteY0" fmla="*/ 145889 h 875319"/>
              <a:gd name="connsiteX1" fmla="*/ 145889 w 12049125"/>
              <a:gd name="connsiteY1" fmla="*/ 0 h 875319"/>
              <a:gd name="connsiteX2" fmla="*/ 11903236 w 12049125"/>
              <a:gd name="connsiteY2" fmla="*/ 0 h 875319"/>
              <a:gd name="connsiteX3" fmla="*/ 12049125 w 12049125"/>
              <a:gd name="connsiteY3" fmla="*/ 145889 h 875319"/>
              <a:gd name="connsiteX4" fmla="*/ 12049125 w 12049125"/>
              <a:gd name="connsiteY4" fmla="*/ 729430 h 875319"/>
              <a:gd name="connsiteX5" fmla="*/ 11903236 w 12049125"/>
              <a:gd name="connsiteY5" fmla="*/ 875319 h 875319"/>
              <a:gd name="connsiteX6" fmla="*/ 145889 w 12049125"/>
              <a:gd name="connsiteY6" fmla="*/ 875319 h 875319"/>
              <a:gd name="connsiteX7" fmla="*/ 0 w 12049125"/>
              <a:gd name="connsiteY7" fmla="*/ 729430 h 875319"/>
              <a:gd name="connsiteX8" fmla="*/ 0 w 120491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9125" h="875319" fill="none" extrusionOk="0">
                <a:moveTo>
                  <a:pt x="0" y="145889"/>
                </a:moveTo>
                <a:cubicBezTo>
                  <a:pt x="246" y="71967"/>
                  <a:pt x="72624" y="12263"/>
                  <a:pt x="145889" y="0"/>
                </a:cubicBezTo>
                <a:cubicBezTo>
                  <a:pt x="5732528" y="72427"/>
                  <a:pt x="8539528" y="61419"/>
                  <a:pt x="11903236" y="0"/>
                </a:cubicBezTo>
                <a:cubicBezTo>
                  <a:pt x="11982332" y="-10163"/>
                  <a:pt x="12033707" y="60654"/>
                  <a:pt x="12049125" y="145889"/>
                </a:cubicBezTo>
                <a:cubicBezTo>
                  <a:pt x="12004764" y="346258"/>
                  <a:pt x="12081570" y="544014"/>
                  <a:pt x="12049125" y="729430"/>
                </a:cubicBezTo>
                <a:cubicBezTo>
                  <a:pt x="12051574" y="797573"/>
                  <a:pt x="11980062" y="871120"/>
                  <a:pt x="11903236" y="875319"/>
                </a:cubicBezTo>
                <a:cubicBezTo>
                  <a:pt x="7873922" y="905146"/>
                  <a:pt x="3629745" y="796013"/>
                  <a:pt x="145889" y="875319"/>
                </a:cubicBezTo>
                <a:cubicBezTo>
                  <a:pt x="70835" y="874695"/>
                  <a:pt x="-14147" y="812799"/>
                  <a:pt x="0" y="729430"/>
                </a:cubicBezTo>
                <a:cubicBezTo>
                  <a:pt x="-44148" y="598951"/>
                  <a:pt x="-11802" y="314485"/>
                  <a:pt x="0" y="145889"/>
                </a:cubicBezTo>
                <a:close/>
              </a:path>
              <a:path w="12049125" h="875319" stroke="0" extrusionOk="0">
                <a:moveTo>
                  <a:pt x="0" y="145889"/>
                </a:moveTo>
                <a:cubicBezTo>
                  <a:pt x="9220" y="67830"/>
                  <a:pt x="69694" y="9120"/>
                  <a:pt x="145889" y="0"/>
                </a:cubicBezTo>
                <a:cubicBezTo>
                  <a:pt x="4132760" y="123000"/>
                  <a:pt x="6873911" y="-96860"/>
                  <a:pt x="11903236" y="0"/>
                </a:cubicBezTo>
                <a:cubicBezTo>
                  <a:pt x="11979081" y="-3603"/>
                  <a:pt x="12054959" y="53555"/>
                  <a:pt x="12049125" y="145889"/>
                </a:cubicBezTo>
                <a:cubicBezTo>
                  <a:pt x="12020587" y="387851"/>
                  <a:pt x="12042188" y="626801"/>
                  <a:pt x="12049125" y="729430"/>
                </a:cubicBezTo>
                <a:cubicBezTo>
                  <a:pt x="12036948" y="814413"/>
                  <a:pt x="11969049" y="872904"/>
                  <a:pt x="11903236" y="875319"/>
                </a:cubicBezTo>
                <a:cubicBezTo>
                  <a:pt x="8722295" y="714612"/>
                  <a:pt x="254920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3. </a:t>
            </a:r>
            <a:r>
              <a:rPr lang="en-US" sz="3600" kern="0" dirty="0" err="1">
                <a:solidFill>
                  <a:srgbClr val="FF0000"/>
                </a:solidFill>
                <a:latin typeface="Calibri" panose="020F0502020204030204" pitchFamily="34" charset="0"/>
                <a:cs typeface="Calibri" panose="020F0502020204030204" pitchFamily="34" charset="0"/>
                <a:sym typeface="Arial"/>
              </a:rPr>
              <a:t>Em</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hay </a:t>
            </a:r>
            <a:r>
              <a:rPr lang="en-US" sz="3600" kern="0" dirty="0" err="1">
                <a:solidFill>
                  <a:srgbClr val="FF0000"/>
                </a:solidFill>
                <a:latin typeface="Calibri" panose="020F0502020204030204" pitchFamily="34" charset="0"/>
                <a:cs typeface="Calibri" panose="020F0502020204030204" pitchFamily="34" charset="0"/>
                <a:sym typeface="Arial"/>
              </a:rPr>
              <a:t>không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với</a:t>
            </a:r>
            <a:r>
              <a:rPr lang="en-US" sz="3600" kern="0" dirty="0">
                <a:solidFill>
                  <a:srgbClr val="FF0000"/>
                </a:solidFill>
                <a:latin typeface="Calibri" panose="020F0502020204030204" pitchFamily="34" charset="0"/>
                <a:cs typeface="Calibri" panose="020F0502020204030204" pitchFamily="34" charset="0"/>
                <a:sym typeface="Arial"/>
              </a:rPr>
              <a:t> ý </a:t>
            </a:r>
            <a:r>
              <a:rPr lang="en-US" sz="3600" kern="0" dirty="0" err="1">
                <a:solidFill>
                  <a:srgbClr val="FF0000"/>
                </a:solidFill>
                <a:latin typeface="Calibri" panose="020F0502020204030204" pitchFamily="34" charset="0"/>
                <a:cs typeface="Calibri" panose="020F0502020204030204" pitchFamily="34" charset="0"/>
                <a:sym typeface="Arial"/>
              </a:rPr>
              <a:t>kiến</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nào</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Vì</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sao</a:t>
            </a:r>
            <a:r>
              <a:rPr lang="en-US" sz="3600" kern="0" dirty="0">
                <a:solidFill>
                  <a:srgbClr val="FF0000"/>
                </a:solidFill>
                <a:latin typeface="Calibri" panose="020F0502020204030204" pitchFamily="34" charset="0"/>
                <a:cs typeface="Calibri" panose="020F0502020204030204" pitchFamily="34" charset="0"/>
                <a:sym typeface="Arial"/>
              </a:rPr>
              <a:t>?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1CDF640-E5B2-4BB3-E840-86BEADF66E33}"/>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585912" y="1466849"/>
            <a:ext cx="8398187" cy="4181475"/>
          </a:xfrm>
          <a:prstGeom prst="rect">
            <a:avLst/>
          </a:prstGeom>
        </p:spPr>
      </p:pic>
    </p:spTree>
    <p:custDataLst>
      <p:tags r:id="rId1"/>
    </p:custDataLst>
    <p:extLst>
      <p:ext uri="{BB962C8B-B14F-4D97-AF65-F5344CB8AC3E}">
        <p14:creationId xmlns:p14="http://schemas.microsoft.com/office/powerpoint/2010/main" val="2981470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959" y="3608980"/>
            <a:ext cx="4215041" cy="3498484"/>
          </a:xfrm>
          <a:prstGeom prst="rect">
            <a:avLst/>
          </a:prstGeom>
        </p:spPr>
      </p:pic>
      <p:pic>
        <p:nvPicPr>
          <p:cNvPr id="8" name="Picture 7">
            <a:extLst>
              <a:ext uri="{FF2B5EF4-FFF2-40B4-BE49-F238E27FC236}">
                <a16:creationId xmlns:a16="http://schemas.microsoft.com/office/drawing/2014/main" id="{15D3F40A-F87C-6750-4BDB-3EE5035D40FE}"/>
              </a:ext>
            </a:extLst>
          </p:cNvPr>
          <p:cNvPicPr>
            <a:picLocks noChangeAspect="1"/>
          </p:cNvPicPr>
          <p:nvPr/>
        </p:nvPicPr>
        <p:blipFill>
          <a:blip r:embed="rId6"/>
          <a:stretch>
            <a:fillRect/>
          </a:stretch>
        </p:blipFill>
        <p:spPr>
          <a:xfrm>
            <a:off x="1723893" y="1788693"/>
            <a:ext cx="3048264" cy="2347163"/>
          </a:xfrm>
          <a:prstGeom prst="rect">
            <a:avLst/>
          </a:prstGeom>
        </p:spPr>
      </p:pic>
      <p:pic>
        <p:nvPicPr>
          <p:cNvPr id="11" name="Picture 10">
            <a:extLst>
              <a:ext uri="{FF2B5EF4-FFF2-40B4-BE49-F238E27FC236}">
                <a16:creationId xmlns:a16="http://schemas.microsoft.com/office/drawing/2014/main" id="{E4E5C7CF-2AAF-C7E2-D25C-44E8545C99D5}"/>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5648325" y="90488"/>
            <a:ext cx="4743450" cy="207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522C7E6-6D31-C3A7-3D80-29C6A6218936}"/>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Layer>
                </a14:imgProps>
              </a:ext>
            </a:extLst>
          </a:blip>
          <a:stretch>
            <a:fillRect/>
          </a:stretch>
        </p:blipFill>
        <p:spPr>
          <a:xfrm>
            <a:off x="5762624" y="2228850"/>
            <a:ext cx="4714875" cy="250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96665209-8813-B8DA-238A-661529FB3818}"/>
              </a:ext>
            </a:extLst>
          </p:cNvPr>
          <p:cNvSpPr/>
          <p:nvPr/>
        </p:nvSpPr>
        <p:spPr>
          <a:xfrm>
            <a:off x="4314825" y="5038724"/>
            <a:ext cx="7704455" cy="1819275"/>
          </a:xfrm>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34650" y="174136"/>
                  <a:pt x="116594" y="-11221"/>
                  <a:pt x="303219" y="0"/>
                </a:cubicBezTo>
                <a:cubicBezTo>
                  <a:pt x="1580149" y="5905"/>
                  <a:pt x="6302951" y="37353"/>
                  <a:pt x="7401236" y="0"/>
                </a:cubicBezTo>
                <a:cubicBezTo>
                  <a:pt x="7538717" y="-42306"/>
                  <a:pt x="7726097" y="137516"/>
                  <a:pt x="7704455" y="303219"/>
                </a:cubicBezTo>
                <a:cubicBezTo>
                  <a:pt x="7787561" y="459790"/>
                  <a:pt x="7701884" y="1310856"/>
                  <a:pt x="7704455" y="1516056"/>
                </a:cubicBezTo>
                <a:cubicBezTo>
                  <a:pt x="7712821" y="1702789"/>
                  <a:pt x="7593598" y="1786432"/>
                  <a:pt x="7401236" y="1819275"/>
                </a:cubicBezTo>
                <a:cubicBezTo>
                  <a:pt x="5297165" y="2112030"/>
                  <a:pt x="3323541" y="1928761"/>
                  <a:pt x="303219" y="1819275"/>
                </a:cubicBezTo>
                <a:cubicBezTo>
                  <a:pt x="118973" y="1770026"/>
                  <a:pt x="-1362" y="1704863"/>
                  <a:pt x="0" y="1516056"/>
                </a:cubicBezTo>
                <a:cubicBezTo>
                  <a:pt x="-14269" y="1134731"/>
                  <a:pt x="-4785" y="787693"/>
                  <a:pt x="0" y="303219"/>
                </a:cubicBezTo>
                <a:close/>
              </a:path>
              <a:path w="7704455" h="1819275" stroke="0" extrusionOk="0">
                <a:moveTo>
                  <a:pt x="0" y="303219"/>
                </a:moveTo>
                <a:cubicBezTo>
                  <a:pt x="4274" y="152135"/>
                  <a:pt x="173028" y="-12998"/>
                  <a:pt x="303219" y="0"/>
                </a:cubicBezTo>
                <a:cubicBezTo>
                  <a:pt x="2139652" y="-53573"/>
                  <a:pt x="5424926" y="-64275"/>
                  <a:pt x="7401236" y="0"/>
                </a:cubicBezTo>
                <a:cubicBezTo>
                  <a:pt x="7579054" y="-50325"/>
                  <a:pt x="7706938" y="153955"/>
                  <a:pt x="7704455" y="303219"/>
                </a:cubicBezTo>
                <a:cubicBezTo>
                  <a:pt x="7637698" y="880801"/>
                  <a:pt x="7684032" y="1137626"/>
                  <a:pt x="7704455" y="1516056"/>
                </a:cubicBezTo>
                <a:cubicBezTo>
                  <a:pt x="7717146" y="1731854"/>
                  <a:pt x="7555616" y="1829039"/>
                  <a:pt x="7401236" y="1819275"/>
                </a:cubicBezTo>
                <a:cubicBezTo>
                  <a:pt x="4325144" y="1573260"/>
                  <a:pt x="1017931" y="1791357"/>
                  <a:pt x="303219" y="1819275"/>
                </a:cubicBezTo>
                <a:cubicBezTo>
                  <a:pt x="112147" y="1811710"/>
                  <a:pt x="-15431" y="1692254"/>
                  <a:pt x="0" y="1516056"/>
                </a:cubicBezTo>
                <a:cubicBezTo>
                  <a:pt x="42935" y="1284543"/>
                  <a:pt x="45514" y="600325"/>
                  <a:pt x="0" y="303219"/>
                </a:cubicBezTo>
                <a:close/>
              </a:path>
              <a:path w="7704455" h="1819275" fill="none" stroke="0" extrusionOk="0">
                <a:moveTo>
                  <a:pt x="0" y="303219"/>
                </a:moveTo>
                <a:cubicBezTo>
                  <a:pt x="44255" y="158850"/>
                  <a:pt x="146771" y="2367"/>
                  <a:pt x="303219" y="0"/>
                </a:cubicBezTo>
                <a:cubicBezTo>
                  <a:pt x="2066576" y="-69805"/>
                  <a:pt x="5664320" y="-113742"/>
                  <a:pt x="7401236" y="0"/>
                </a:cubicBezTo>
                <a:cubicBezTo>
                  <a:pt x="7556191" y="-40729"/>
                  <a:pt x="7708840" y="135952"/>
                  <a:pt x="7704455" y="303219"/>
                </a:cubicBezTo>
                <a:cubicBezTo>
                  <a:pt x="7816211" y="430396"/>
                  <a:pt x="7700298" y="1292516"/>
                  <a:pt x="7704455" y="1516056"/>
                </a:cubicBezTo>
                <a:cubicBezTo>
                  <a:pt x="7725937" y="1716202"/>
                  <a:pt x="7594643" y="1790419"/>
                  <a:pt x="7401236" y="1819275"/>
                </a:cubicBezTo>
                <a:cubicBezTo>
                  <a:pt x="5024228" y="1970427"/>
                  <a:pt x="3398508" y="1706933"/>
                  <a:pt x="303219" y="1819275"/>
                </a:cubicBezTo>
                <a:cubicBezTo>
                  <a:pt x="102187" y="1795381"/>
                  <a:pt x="11133" y="1727845"/>
                  <a:pt x="0" y="1516056"/>
                </a:cubicBezTo>
                <a:cubicBezTo>
                  <a:pt x="-39854" y="1082702"/>
                  <a:pt x="-116232" y="772914"/>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sd="2415785695">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16836" y="154404"/>
                          <a:pt x="128254" y="-4393"/>
                          <a:pt x="303219" y="0"/>
                        </a:cubicBezTo>
                        <a:cubicBezTo>
                          <a:pt x="1580149" y="5905"/>
                          <a:pt x="6302951" y="37353"/>
                          <a:pt x="7401236" y="0"/>
                        </a:cubicBezTo>
                        <a:cubicBezTo>
                          <a:pt x="7552045" y="-23499"/>
                          <a:pt x="7715092" y="136621"/>
                          <a:pt x="7704455" y="303219"/>
                        </a:cubicBezTo>
                        <a:cubicBezTo>
                          <a:pt x="7811359" y="455383"/>
                          <a:pt x="7704483" y="1300219"/>
                          <a:pt x="7704455" y="1516056"/>
                        </a:cubicBezTo>
                        <a:cubicBezTo>
                          <a:pt x="7707957" y="1691585"/>
                          <a:pt x="7587386" y="1794626"/>
                          <a:pt x="7401236" y="1819275"/>
                        </a:cubicBezTo>
                        <a:cubicBezTo>
                          <a:pt x="5217970" y="1820313"/>
                          <a:pt x="3377423" y="1653617"/>
                          <a:pt x="303219" y="1819275"/>
                        </a:cubicBezTo>
                        <a:cubicBezTo>
                          <a:pt x="125645" y="1789604"/>
                          <a:pt x="-1044" y="1699884"/>
                          <a:pt x="0" y="1516056"/>
                        </a:cubicBezTo>
                        <a:cubicBezTo>
                          <a:pt x="-16998" y="1140938"/>
                          <a:pt x="-54748" y="751301"/>
                          <a:pt x="0" y="303219"/>
                        </a:cubicBezTo>
                        <a:close/>
                      </a:path>
                      <a:path w="7704455" h="1819275" stroke="0" extrusionOk="0">
                        <a:moveTo>
                          <a:pt x="0" y="303219"/>
                        </a:moveTo>
                        <a:cubicBezTo>
                          <a:pt x="5760" y="136690"/>
                          <a:pt x="149932" y="5175"/>
                          <a:pt x="303219" y="0"/>
                        </a:cubicBezTo>
                        <a:cubicBezTo>
                          <a:pt x="2066576" y="-69805"/>
                          <a:pt x="5664320" y="-113742"/>
                          <a:pt x="7401236" y="0"/>
                        </a:cubicBezTo>
                        <a:cubicBezTo>
                          <a:pt x="7575614" y="-28736"/>
                          <a:pt x="7686622" y="133847"/>
                          <a:pt x="7704455" y="303219"/>
                        </a:cubicBezTo>
                        <a:cubicBezTo>
                          <a:pt x="7626063" y="898516"/>
                          <a:pt x="7667099" y="1122848"/>
                          <a:pt x="7704455" y="1516056"/>
                        </a:cubicBezTo>
                        <a:cubicBezTo>
                          <a:pt x="7722641" y="1708418"/>
                          <a:pt x="7570650" y="1818144"/>
                          <a:pt x="7401236" y="1819275"/>
                        </a:cubicBezTo>
                        <a:cubicBezTo>
                          <a:pt x="4427360" y="1656500"/>
                          <a:pt x="1141845" y="1749546"/>
                          <a:pt x="303219" y="1819275"/>
                        </a:cubicBezTo>
                        <a:cubicBezTo>
                          <a:pt x="126608" y="1821528"/>
                          <a:pt x="5899" y="1697064"/>
                          <a:pt x="0" y="1516056"/>
                        </a:cubicBezTo>
                        <a:cubicBezTo>
                          <a:pt x="64908" y="1301719"/>
                          <a:pt x="31161" y="567427"/>
                          <a:pt x="0" y="3032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a:rPr>
              <a:t>Khi mình cởi mở thân thiện với mọi người và sẵn sàng giúp đỡ thì mọi người cũng sẽ cở mở </a:t>
            </a:r>
            <a:r>
              <a:rPr lang="en-US" sz="2800" b="1" dirty="0" err="1">
                <a:solidFill>
                  <a:srgbClr val="FF0000"/>
                </a:solidFill>
                <a:latin typeface="Calibri" panose="020F0502020204030204"/>
              </a:rPr>
              <a:t>thân</a:t>
            </a:r>
            <a:r>
              <a:rPr lang="vi-VN" sz="2800" b="1" dirty="0">
                <a:solidFill>
                  <a:srgbClr val="FF0000"/>
                </a:solidFill>
                <a:latin typeface="Calibri" panose="020F0502020204030204"/>
              </a:rPr>
              <a:t> thiện và yêu quý mình nên dễ thiết lập quan hệ bạn bè</a:t>
            </a:r>
            <a:r>
              <a:rPr lang="en-US" sz="2800" b="1" dirty="0">
                <a:solidFill>
                  <a:srgbClr val="FF0000"/>
                </a:solidFill>
                <a:latin typeface="Calibri" panose="020F0502020204030204"/>
              </a:rPr>
              <a:t>.</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337278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959" y="3608980"/>
            <a:ext cx="4215041" cy="3498484"/>
          </a:xfrm>
          <a:prstGeom prst="rect">
            <a:avLst/>
          </a:prstGeom>
        </p:spPr>
      </p:pic>
      <p:pic>
        <p:nvPicPr>
          <p:cNvPr id="4" name="Picture 3">
            <a:extLst>
              <a:ext uri="{FF2B5EF4-FFF2-40B4-BE49-F238E27FC236}">
                <a16:creationId xmlns:a16="http://schemas.microsoft.com/office/drawing/2014/main" id="{40AE0237-6A9E-C53A-84C0-7A1984060AC8}"/>
              </a:ext>
            </a:extLst>
          </p:cNvPr>
          <p:cNvPicPr>
            <a:picLocks noChangeAspect="1"/>
          </p:cNvPicPr>
          <p:nvPr/>
        </p:nvPicPr>
        <p:blipFill>
          <a:blip r:embed="rId6"/>
          <a:stretch>
            <a:fillRect/>
          </a:stretch>
        </p:blipFill>
        <p:spPr>
          <a:xfrm>
            <a:off x="1813006" y="1686966"/>
            <a:ext cx="3974937" cy="2341067"/>
          </a:xfrm>
          <a:prstGeom prst="rect">
            <a:avLst/>
          </a:prstGeom>
        </p:spPr>
      </p:pic>
      <p:pic>
        <p:nvPicPr>
          <p:cNvPr id="6" name="Picture 5">
            <a:extLst>
              <a:ext uri="{FF2B5EF4-FFF2-40B4-BE49-F238E27FC236}">
                <a16:creationId xmlns:a16="http://schemas.microsoft.com/office/drawing/2014/main" id="{2D8290D9-834B-A900-7EEE-1FE4A1200945}"/>
              </a:ext>
            </a:extLst>
          </p:cNvPr>
          <p:cNvPicPr>
            <a:picLocks noChangeAspect="1"/>
          </p:cNvPicPr>
          <p:nvPr/>
        </p:nvPicPr>
        <p:blipFill>
          <a:blip r:embed="rId7"/>
          <a:stretch>
            <a:fillRect/>
          </a:stretch>
        </p:blipFill>
        <p:spPr>
          <a:xfrm>
            <a:off x="6349561" y="366712"/>
            <a:ext cx="3966014" cy="178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B6774633-2B67-B511-7931-A85E0867D27A}"/>
              </a:ext>
            </a:extLst>
          </p:cNvPr>
          <p:cNvPicPr>
            <a:picLocks noChangeAspect="1"/>
          </p:cNvPicPr>
          <p:nvPr/>
        </p:nvPicPr>
        <p:blipFill>
          <a:blip r:embed="rId8"/>
          <a:stretch>
            <a:fillRect/>
          </a:stretch>
        </p:blipFill>
        <p:spPr>
          <a:xfrm>
            <a:off x="7700962" y="2324100"/>
            <a:ext cx="2871788" cy="2156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116A55AF-289D-BBC6-0063-2EF25A630EF1}"/>
              </a:ext>
            </a:extLst>
          </p:cNvPr>
          <p:cNvSpPr/>
          <p:nvPr/>
        </p:nvSpPr>
        <p:spPr>
          <a:xfrm>
            <a:off x="4314825" y="5038724"/>
            <a:ext cx="7877174"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libri" panose="020F0502020204030204"/>
              </a:rPr>
              <a:t>C</a:t>
            </a:r>
            <a:r>
              <a:rPr lang="vi-VN" sz="2800" b="1" dirty="0">
                <a:solidFill>
                  <a:srgbClr val="FF0000"/>
                </a:solidFill>
                <a:latin typeface="Calibri" panose="020F0502020204030204"/>
              </a:rPr>
              <a:t>hỉ một người bạn hay ít bạn thì khi người bạn đó phải chuyển đi hay khi vắng người bạn đó sẽ không còn ai chia sẻ, cô đơn.</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074526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3"/>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533400" y="516150"/>
            <a:ext cx="9448800" cy="3046988"/>
          </a:xfrm>
          <a:prstGeom prst="rect">
            <a:avLst/>
          </a:prstGeom>
          <a:noFill/>
        </p:spPr>
        <p:txBody>
          <a:bodyPr wrap="square" rtlCol="0">
            <a:spAutoFit/>
          </a:bodyPr>
          <a:lstStyle/>
          <a:p>
            <a:pPr lvl="0" algn="just">
              <a:defRPr/>
            </a:pPr>
            <a:r>
              <a:rPr lang="vi-VN" sz="4800" b="1" dirty="0">
                <a:solidFill>
                  <a:prstClr val="white"/>
                </a:solidFill>
                <a:latin typeface="Calibri" panose="020F0502020204030204"/>
              </a:rPr>
              <a:t>Khi muốn thiết lập quan hệ bạn bè với mọi người, chúng ta cần bày tỏ sự thân thiện, cởi mở, quan tâm và sẵn sàng giúp đỡ chia sẻ với họ.</a:t>
            </a:r>
            <a:endParaRPr kumimoji="0" lang="en-US" sz="4800" b="1" i="1" u="none" strike="noStrike" kern="1200" cap="none" spc="0" normalizeH="0" baseline="0" noProof="0" dirty="0">
              <a:ln>
                <a:noFill/>
              </a:ln>
              <a:solidFill>
                <a:srgbClr val="FFFF00"/>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861419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875319"/>
          </a:xfrm>
          <a:custGeom>
            <a:avLst/>
            <a:gdLst>
              <a:gd name="connsiteX0" fmla="*/ 0 w 11753850"/>
              <a:gd name="connsiteY0" fmla="*/ 145889 h 875319"/>
              <a:gd name="connsiteX1" fmla="*/ 145889 w 11753850"/>
              <a:gd name="connsiteY1" fmla="*/ 0 h 875319"/>
              <a:gd name="connsiteX2" fmla="*/ 11607961 w 11753850"/>
              <a:gd name="connsiteY2" fmla="*/ 0 h 875319"/>
              <a:gd name="connsiteX3" fmla="*/ 11753850 w 11753850"/>
              <a:gd name="connsiteY3" fmla="*/ 145889 h 875319"/>
              <a:gd name="connsiteX4" fmla="*/ 11753850 w 11753850"/>
              <a:gd name="connsiteY4" fmla="*/ 729430 h 875319"/>
              <a:gd name="connsiteX5" fmla="*/ 11607961 w 11753850"/>
              <a:gd name="connsiteY5" fmla="*/ 875319 h 875319"/>
              <a:gd name="connsiteX6" fmla="*/ 145889 w 11753850"/>
              <a:gd name="connsiteY6" fmla="*/ 875319 h 875319"/>
              <a:gd name="connsiteX7" fmla="*/ 0 w 11753850"/>
              <a:gd name="connsiteY7" fmla="*/ 729430 h 875319"/>
              <a:gd name="connsiteX8" fmla="*/ 0 w 11753850"/>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875319" fill="none" extrusionOk="0">
                <a:moveTo>
                  <a:pt x="0" y="145889"/>
                </a:moveTo>
                <a:cubicBezTo>
                  <a:pt x="246" y="71967"/>
                  <a:pt x="72624" y="12263"/>
                  <a:pt x="145889" y="0"/>
                </a:cubicBezTo>
                <a:cubicBezTo>
                  <a:pt x="2460301" y="72427"/>
                  <a:pt x="6695272" y="61419"/>
                  <a:pt x="11607961" y="0"/>
                </a:cubicBezTo>
                <a:cubicBezTo>
                  <a:pt x="11687057" y="-10163"/>
                  <a:pt x="11738432" y="60654"/>
                  <a:pt x="11753850" y="145889"/>
                </a:cubicBezTo>
                <a:cubicBezTo>
                  <a:pt x="11709489" y="346258"/>
                  <a:pt x="11786295" y="544014"/>
                  <a:pt x="11753850" y="729430"/>
                </a:cubicBezTo>
                <a:cubicBezTo>
                  <a:pt x="11756299" y="797573"/>
                  <a:pt x="11684787" y="871120"/>
                  <a:pt x="11607961" y="875319"/>
                </a:cubicBezTo>
                <a:cubicBezTo>
                  <a:pt x="6921290" y="905146"/>
                  <a:pt x="5382676" y="796013"/>
                  <a:pt x="145889" y="875319"/>
                </a:cubicBezTo>
                <a:cubicBezTo>
                  <a:pt x="70835" y="874695"/>
                  <a:pt x="-14147" y="812799"/>
                  <a:pt x="0" y="729430"/>
                </a:cubicBezTo>
                <a:cubicBezTo>
                  <a:pt x="-44148" y="598951"/>
                  <a:pt x="-11802" y="314485"/>
                  <a:pt x="0" y="145889"/>
                </a:cubicBezTo>
                <a:close/>
              </a:path>
              <a:path w="11753850" h="875319" stroke="0" extrusionOk="0">
                <a:moveTo>
                  <a:pt x="0" y="145889"/>
                </a:moveTo>
                <a:cubicBezTo>
                  <a:pt x="9220" y="67830"/>
                  <a:pt x="69694" y="9120"/>
                  <a:pt x="145889" y="0"/>
                </a:cubicBezTo>
                <a:cubicBezTo>
                  <a:pt x="4930003" y="123000"/>
                  <a:pt x="9710977" y="-96860"/>
                  <a:pt x="11607961" y="0"/>
                </a:cubicBezTo>
                <a:cubicBezTo>
                  <a:pt x="11683806" y="-3603"/>
                  <a:pt x="11759684" y="53555"/>
                  <a:pt x="11753850" y="145889"/>
                </a:cubicBezTo>
                <a:cubicBezTo>
                  <a:pt x="11725312" y="387851"/>
                  <a:pt x="11746913" y="626801"/>
                  <a:pt x="11753850" y="729430"/>
                </a:cubicBezTo>
                <a:cubicBezTo>
                  <a:pt x="11741673" y="814413"/>
                  <a:pt x="11673774" y="872904"/>
                  <a:pt x="11607961" y="875319"/>
                </a:cubicBezTo>
                <a:cubicBezTo>
                  <a:pt x="8972066" y="714612"/>
                  <a:pt x="5332853"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4. </a:t>
            </a:r>
            <a:r>
              <a:rPr lang="vi-VN" sz="3600" kern="0" dirty="0">
                <a:solidFill>
                  <a:srgbClr val="FF0000"/>
                </a:solidFill>
                <a:latin typeface="Calibri" panose="020F0502020204030204" pitchFamily="34" charset="0"/>
                <a:cs typeface="Calibri" panose="020F0502020204030204" pitchFamily="34" charset="0"/>
                <a:sym typeface="Arial"/>
              </a:rPr>
              <a:t>Đưa ra lời khuyên cho bạn trong các tình huống dưới đây: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05FC39C9-5BE2-E28C-6C0A-501CF9F080D0}"/>
              </a:ext>
            </a:extLst>
          </p:cNvPr>
          <p:cNvPicPr>
            <a:picLocks noChangeAspect="1"/>
          </p:cNvPicPr>
          <p:nvPr/>
        </p:nvPicPr>
        <p:blipFill>
          <a:blip r:embed="rId3"/>
          <a:stretch>
            <a:fillRect/>
          </a:stretch>
        </p:blipFill>
        <p:spPr>
          <a:xfrm>
            <a:off x="528637" y="1262062"/>
            <a:ext cx="5819775" cy="2924175"/>
          </a:xfrm>
          <a:prstGeom prst="rect">
            <a:avLst/>
          </a:prstGeom>
        </p:spPr>
      </p:pic>
      <p:pic>
        <p:nvPicPr>
          <p:cNvPr id="8" name="Picture 7">
            <a:extLst>
              <a:ext uri="{FF2B5EF4-FFF2-40B4-BE49-F238E27FC236}">
                <a16:creationId xmlns:a16="http://schemas.microsoft.com/office/drawing/2014/main" id="{7BB62F8F-A894-B432-2041-D16DA0746767}"/>
              </a:ext>
            </a:extLst>
          </p:cNvPr>
          <p:cNvPicPr>
            <a:picLocks noChangeAspect="1"/>
          </p:cNvPicPr>
          <p:nvPr/>
        </p:nvPicPr>
        <p:blipFill>
          <a:blip r:embed="rId4"/>
          <a:stretch>
            <a:fillRect/>
          </a:stretch>
        </p:blipFill>
        <p:spPr>
          <a:xfrm>
            <a:off x="6448425" y="3144447"/>
            <a:ext cx="5257800" cy="2770577"/>
          </a:xfrm>
          <a:prstGeom prst="rect">
            <a:avLst/>
          </a:prstGeom>
        </p:spPr>
      </p:pic>
    </p:spTree>
    <p:custDataLst>
      <p:tags r:id="rId1"/>
    </p:custDataLst>
    <p:extLst>
      <p:ext uri="{BB962C8B-B14F-4D97-AF65-F5344CB8AC3E}">
        <p14:creationId xmlns:p14="http://schemas.microsoft.com/office/powerpoint/2010/main" val="3444498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581650"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1C22A7-FE6B-6A1E-3530-254A4EC2974C}"/>
              </a:ext>
            </a:extLst>
          </p:cNvPr>
          <p:cNvPicPr>
            <a:picLocks noChangeAspect="1"/>
          </p:cNvPicPr>
          <p:nvPr/>
        </p:nvPicPr>
        <p:blipFill>
          <a:blip r:embed="rId3"/>
          <a:stretch>
            <a:fillRect/>
          </a:stretch>
        </p:blipFill>
        <p:spPr>
          <a:xfrm>
            <a:off x="729398" y="220156"/>
            <a:ext cx="4999153" cy="1426588"/>
          </a:xfrm>
          <a:prstGeom prst="rect">
            <a:avLst/>
          </a:prstGeom>
        </p:spPr>
      </p:pic>
    </p:spTree>
    <p:custDataLst>
      <p:tags r:id="rId1"/>
    </p:custDataLst>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438900" cy="4524315"/>
          </a:xfrm>
          <a:prstGeom prst="rect">
            <a:avLst/>
          </a:prstGeom>
          <a:noFill/>
        </p:spPr>
        <p:txBody>
          <a:bodyPr wrap="square" rtlCol="0">
            <a:spAutoFit/>
          </a:bodyPr>
          <a:lstStyle/>
          <a:p>
            <a:pPr algn="just"/>
            <a:r>
              <a:rPr lang="en-US" sz="3600" dirty="0" err="1">
                <a:solidFill>
                  <a:schemeClr val="bg1"/>
                </a:solidFill>
              </a:rPr>
              <a:t>Khuyên</a:t>
            </a:r>
            <a:r>
              <a:rPr lang="en-US" sz="3600" dirty="0">
                <a:solidFill>
                  <a:schemeClr val="bg1"/>
                </a:solidFill>
              </a:rPr>
              <a:t> Lan </a:t>
            </a:r>
            <a:r>
              <a:rPr lang="en-US" sz="3600" dirty="0" err="1">
                <a:solidFill>
                  <a:schemeClr val="bg1"/>
                </a:solidFill>
              </a:rPr>
              <a:t>đừng</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vì</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vẫn</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lạc</a:t>
            </a:r>
            <a:r>
              <a:rPr lang="en-US" sz="3600" dirty="0">
                <a:solidFill>
                  <a:schemeClr val="bg1"/>
                </a:solidFill>
              </a:rPr>
              <a:t> chia </a:t>
            </a:r>
            <a:r>
              <a:rPr lang="en-US" sz="3600" dirty="0" err="1">
                <a:solidFill>
                  <a:schemeClr val="bg1"/>
                </a:solidFill>
              </a:rPr>
              <a:t>sẻ</a:t>
            </a:r>
            <a:r>
              <a:rPr lang="en-US" sz="3600" dirty="0">
                <a:solidFill>
                  <a:schemeClr val="bg1"/>
                </a:solidFill>
              </a:rPr>
              <a:t> </a:t>
            </a:r>
            <a:r>
              <a:rPr lang="en-US" sz="3600" dirty="0" err="1">
                <a:solidFill>
                  <a:schemeClr val="bg1"/>
                </a:solidFill>
              </a:rPr>
              <a:t>mọi</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vui</a:t>
            </a:r>
            <a:r>
              <a:rPr lang="en-US" sz="3600" dirty="0">
                <a:solidFill>
                  <a:schemeClr val="bg1"/>
                </a:solidFill>
              </a:rPr>
              <a:t> </a:t>
            </a:r>
            <a:r>
              <a:rPr lang="en-US" sz="3600" dirty="0" err="1">
                <a:solidFill>
                  <a:schemeClr val="bg1"/>
                </a:solidFill>
              </a:rPr>
              <a:t>với</a:t>
            </a:r>
            <a:r>
              <a:rPr lang="en-US" sz="3600" dirty="0">
                <a:solidFill>
                  <a:schemeClr val="bg1"/>
                </a:solidFill>
              </a:rPr>
              <a:t> My </a:t>
            </a:r>
            <a:r>
              <a:rPr lang="en-US" sz="3600" dirty="0" err="1">
                <a:solidFill>
                  <a:schemeClr val="bg1"/>
                </a:solidFill>
              </a:rPr>
              <a:t>bằng</a:t>
            </a:r>
            <a:r>
              <a:rPr lang="en-US" sz="3600" dirty="0">
                <a:solidFill>
                  <a:schemeClr val="bg1"/>
                </a:solidFill>
              </a:rPr>
              <a:t> </a:t>
            </a:r>
            <a:r>
              <a:rPr lang="en-US" sz="3600" dirty="0" err="1">
                <a:solidFill>
                  <a:schemeClr val="bg1"/>
                </a:solidFill>
              </a:rPr>
              <a:t>nhiều</a:t>
            </a:r>
            <a:r>
              <a:rPr lang="en-US" sz="3600" dirty="0">
                <a:solidFill>
                  <a:schemeClr val="bg1"/>
                </a:solidFill>
              </a:rPr>
              <a:t> </a:t>
            </a:r>
            <a:r>
              <a:rPr lang="en-US" sz="3600" dirty="0" err="1">
                <a:solidFill>
                  <a:schemeClr val="bg1"/>
                </a:solidFill>
              </a:rPr>
              <a:t>cách</a:t>
            </a:r>
            <a:r>
              <a:rPr lang="en-US" sz="3600" dirty="0">
                <a:solidFill>
                  <a:schemeClr val="bg1"/>
                </a:solidFill>
              </a:rPr>
              <a:t> </a:t>
            </a:r>
            <a:r>
              <a:rPr lang="en-US" sz="3600" dirty="0" err="1">
                <a:solidFill>
                  <a:schemeClr val="bg1"/>
                </a:solidFill>
              </a:rPr>
              <a:t>khác</a:t>
            </a:r>
            <a:r>
              <a:rPr lang="en-US" sz="3600" dirty="0">
                <a:solidFill>
                  <a:schemeClr val="bg1"/>
                </a:solidFill>
              </a:rPr>
              <a:t> </a:t>
            </a:r>
            <a:r>
              <a:rPr lang="en-US" sz="3600" dirty="0" err="1">
                <a:solidFill>
                  <a:schemeClr val="bg1"/>
                </a:solidFill>
              </a:rPr>
              <a:t>nhau</a:t>
            </a:r>
            <a:r>
              <a:rPr lang="en-US" sz="3600" dirty="0">
                <a:solidFill>
                  <a:schemeClr val="bg1"/>
                </a:solidFill>
              </a:rPr>
              <a:t> </a:t>
            </a:r>
            <a:r>
              <a:rPr lang="en-US" sz="3600" dirty="0" err="1">
                <a:solidFill>
                  <a:schemeClr val="bg1"/>
                </a:solidFill>
              </a:rPr>
              <a:t>như</a:t>
            </a:r>
            <a:r>
              <a:rPr lang="en-US" sz="3600" dirty="0">
                <a:solidFill>
                  <a:schemeClr val="bg1"/>
                </a:solidFill>
              </a:rPr>
              <a:t> </a:t>
            </a:r>
            <a:r>
              <a:rPr lang="en-US" sz="3600" dirty="0" err="1">
                <a:solidFill>
                  <a:schemeClr val="bg1"/>
                </a:solidFill>
              </a:rPr>
              <a:t>viết</a:t>
            </a:r>
            <a:r>
              <a:rPr lang="en-US" sz="3600" dirty="0">
                <a:solidFill>
                  <a:schemeClr val="bg1"/>
                </a:solidFill>
              </a:rPr>
              <a:t> </a:t>
            </a:r>
            <a:r>
              <a:rPr lang="en-US" sz="3600" dirty="0" err="1">
                <a:solidFill>
                  <a:schemeClr val="bg1"/>
                </a:solidFill>
              </a:rPr>
              <a:t>thư</a:t>
            </a:r>
            <a:r>
              <a:rPr lang="en-US" sz="3600" dirty="0">
                <a:solidFill>
                  <a:schemeClr val="bg1"/>
                </a:solidFill>
              </a:rPr>
              <a:t> hay </a:t>
            </a:r>
            <a:r>
              <a:rPr lang="en-US" sz="3600" dirty="0" err="1">
                <a:solidFill>
                  <a:schemeClr val="bg1"/>
                </a:solidFill>
              </a:rPr>
              <a:t>điện</a:t>
            </a:r>
            <a:r>
              <a:rPr lang="en-US" sz="3600" dirty="0">
                <a:solidFill>
                  <a:schemeClr val="bg1"/>
                </a:solidFill>
              </a:rPr>
              <a:t> </a:t>
            </a:r>
            <a:r>
              <a:rPr lang="en-US" sz="3600" dirty="0" err="1">
                <a:solidFill>
                  <a:schemeClr val="bg1"/>
                </a:solidFill>
              </a:rPr>
              <a:t>thoại</a:t>
            </a:r>
            <a:r>
              <a:rPr lang="en-US" sz="3600" dirty="0">
                <a:solidFill>
                  <a:schemeClr val="bg1"/>
                </a:solidFill>
              </a:rPr>
              <a:t>. </a:t>
            </a:r>
            <a:r>
              <a:rPr lang="en-US" sz="3600" dirty="0" err="1">
                <a:solidFill>
                  <a:schemeClr val="bg1"/>
                </a:solidFill>
              </a:rPr>
              <a:t>Ngoài</a:t>
            </a:r>
            <a:r>
              <a:rPr lang="en-US" sz="3600" dirty="0">
                <a:solidFill>
                  <a:schemeClr val="bg1"/>
                </a:solidFill>
              </a:rPr>
              <a:t> </a:t>
            </a:r>
            <a:r>
              <a:rPr lang="en-US" sz="3600" dirty="0" err="1">
                <a:solidFill>
                  <a:schemeClr val="bg1"/>
                </a:solidFill>
              </a:rPr>
              <a:t>ra</a:t>
            </a:r>
            <a:r>
              <a:rPr lang="en-US" sz="3600" dirty="0">
                <a:solidFill>
                  <a:schemeClr val="bg1"/>
                </a:solidFill>
              </a:rPr>
              <a:t> Lan </a:t>
            </a:r>
            <a:r>
              <a:rPr lang="en-US" sz="3600" dirty="0" err="1">
                <a:solidFill>
                  <a:schemeClr val="bg1"/>
                </a:solidFill>
              </a:rPr>
              <a:t>nên</a:t>
            </a:r>
            <a:r>
              <a:rPr lang="en-US" sz="3600" dirty="0">
                <a:solidFill>
                  <a:schemeClr val="bg1"/>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vẻ</a:t>
            </a:r>
            <a:r>
              <a:rPr lang="en-US" sz="3600" b="1" dirty="0">
                <a:solidFill>
                  <a:srgbClr val="FFFF00"/>
                </a:solidFill>
              </a:rPr>
              <a:t>, </a:t>
            </a:r>
            <a:r>
              <a:rPr lang="en-US" sz="3600" b="1" dirty="0" err="1">
                <a:solidFill>
                  <a:srgbClr val="FFFF00"/>
                </a:solidFill>
              </a:rPr>
              <a:t>lạc</a:t>
            </a:r>
            <a:r>
              <a:rPr lang="en-US" sz="3600" b="1" dirty="0">
                <a:solidFill>
                  <a:srgbClr val="FFFF00"/>
                </a:solidFill>
              </a:rPr>
              <a:t> </a:t>
            </a:r>
            <a:r>
              <a:rPr lang="en-US" sz="3600" b="1" dirty="0" err="1">
                <a:solidFill>
                  <a:srgbClr val="FFFF00"/>
                </a:solidFill>
              </a:rPr>
              <a:t>quan</a:t>
            </a:r>
            <a:r>
              <a:rPr lang="en-US" sz="3600" b="1" dirty="0">
                <a:solidFill>
                  <a:srgbClr val="FFFF00"/>
                </a:solidFill>
              </a:rPr>
              <a:t> </a:t>
            </a:r>
            <a:r>
              <a:rPr lang="en-US" sz="3600" b="1" dirty="0" err="1">
                <a:solidFill>
                  <a:srgbClr val="FFFF00"/>
                </a:solidFill>
              </a:rPr>
              <a:t>và</a:t>
            </a:r>
            <a:r>
              <a:rPr lang="en-US" sz="3600" b="1" dirty="0">
                <a:solidFill>
                  <a:srgbClr val="FFFF00"/>
                </a:solidFill>
              </a:rPr>
              <a:t> </a:t>
            </a:r>
            <a:r>
              <a:rPr lang="en-US" sz="3600" b="1" dirty="0" err="1">
                <a:solidFill>
                  <a:srgbClr val="FFFF00"/>
                </a:solidFill>
              </a:rPr>
              <a:t>chủ</a:t>
            </a:r>
            <a:r>
              <a:rPr lang="en-US" sz="3600" b="1" dirty="0">
                <a:solidFill>
                  <a:srgbClr val="FFFF00"/>
                </a:solidFill>
              </a:rPr>
              <a:t> </a:t>
            </a:r>
            <a:r>
              <a:rPr lang="en-US" sz="3600" b="1" dirty="0" err="1">
                <a:solidFill>
                  <a:srgbClr val="FFFF00"/>
                </a:solidFill>
              </a:rPr>
              <a:t>động</a:t>
            </a:r>
            <a:r>
              <a:rPr lang="en-US" sz="3600" b="1" dirty="0">
                <a:solidFill>
                  <a:srgbClr val="FFFF00"/>
                </a:solidFill>
              </a:rPr>
              <a:t> </a:t>
            </a:r>
            <a:r>
              <a:rPr lang="en-US" sz="3600" b="1" dirty="0" err="1">
                <a:solidFill>
                  <a:srgbClr val="FFFF00"/>
                </a:solidFill>
              </a:rPr>
              <a:t>trò</a:t>
            </a:r>
            <a:r>
              <a:rPr lang="en-US" sz="3600" b="1" dirty="0">
                <a:solidFill>
                  <a:srgbClr val="FFFF00"/>
                </a:solidFill>
              </a:rPr>
              <a:t> </a:t>
            </a:r>
            <a:r>
              <a:rPr lang="en-US" sz="3600" b="1" dirty="0" err="1">
                <a:solidFill>
                  <a:srgbClr val="FFFF00"/>
                </a:solidFill>
              </a:rPr>
              <a:t>chuyện</a:t>
            </a:r>
            <a:r>
              <a:rPr lang="en-US" sz="3600" b="1" dirty="0">
                <a:solidFill>
                  <a:srgbClr val="FFFF00"/>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chơi</a:t>
            </a:r>
            <a:r>
              <a:rPr lang="en-US" sz="3600" b="1" dirty="0">
                <a:solidFill>
                  <a:srgbClr val="FFFF00"/>
                </a:solidFill>
              </a:rPr>
              <a:t> </a:t>
            </a:r>
            <a:r>
              <a:rPr lang="en-US" sz="3600" b="1" dirty="0" err="1">
                <a:solidFill>
                  <a:srgbClr val="FFFF00"/>
                </a:solidFill>
              </a:rPr>
              <a:t>với</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trong</a:t>
            </a:r>
            <a:r>
              <a:rPr lang="en-US" sz="3600" b="1" dirty="0">
                <a:solidFill>
                  <a:srgbClr val="FFFF00"/>
                </a:solidFill>
              </a:rPr>
              <a:t> </a:t>
            </a:r>
            <a:r>
              <a:rPr lang="en-US" sz="3600" b="1" dirty="0" err="1">
                <a:solidFill>
                  <a:srgbClr val="FFFF00"/>
                </a:solidFill>
              </a:rPr>
              <a:t>lớp</a:t>
            </a:r>
            <a:r>
              <a:rPr lang="en-US" sz="3600" b="1" dirty="0">
                <a:solidFill>
                  <a:srgbClr val="FFFF00"/>
                </a:solidFill>
              </a:rPr>
              <a:t> </a:t>
            </a:r>
            <a:r>
              <a:rPr lang="en-US" sz="3600" dirty="0" err="1">
                <a:solidFill>
                  <a:schemeClr val="bg1"/>
                </a:solidFill>
              </a:rPr>
              <a:t>để</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thêm</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người</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mới</a:t>
            </a:r>
            <a:r>
              <a:rPr lang="en-US" sz="3600" dirty="0">
                <a:solidFill>
                  <a:schemeClr val="bg1"/>
                </a:solidFill>
              </a:rPr>
              <a:t>.</a:t>
            </a:r>
          </a:p>
        </p:txBody>
      </p:sp>
      <p:pic>
        <p:nvPicPr>
          <p:cNvPr id="2" name="Picture 1">
            <a:extLst>
              <a:ext uri="{FF2B5EF4-FFF2-40B4-BE49-F238E27FC236}">
                <a16:creationId xmlns:a16="http://schemas.microsoft.com/office/drawing/2014/main" id="{4B1A1BD7-3D9E-311F-A926-50EC5C0390FF}"/>
              </a:ext>
            </a:extLst>
          </p:cNvPr>
          <p:cNvPicPr>
            <a:picLocks noChangeAspect="1"/>
          </p:cNvPicPr>
          <p:nvPr/>
        </p:nvPicPr>
        <p:blipFill>
          <a:blip r:embed="rId4"/>
          <a:stretch>
            <a:fillRect/>
          </a:stretch>
        </p:blipFill>
        <p:spPr>
          <a:xfrm>
            <a:off x="304674" y="196930"/>
            <a:ext cx="2895851" cy="1072989"/>
          </a:xfrm>
          <a:prstGeom prst="rect">
            <a:avLst/>
          </a:prstGeom>
        </p:spPr>
      </p:pic>
    </p:spTree>
    <p:custDataLst>
      <p:tags r:id="rId1"/>
    </p:custDataLst>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343650" cy="4154984"/>
          </a:xfrm>
          <a:prstGeom prst="rect">
            <a:avLst/>
          </a:prstGeom>
          <a:noFill/>
        </p:spPr>
        <p:txBody>
          <a:bodyPr wrap="square" rtlCol="0">
            <a:spAutoFit/>
          </a:bodyPr>
          <a:lstStyle/>
          <a:p>
            <a:pPr lvl="0" algn="just"/>
            <a:r>
              <a:rPr lang="vi-VN" sz="4400" dirty="0">
                <a:solidFill>
                  <a:prstClr val="white"/>
                </a:solidFill>
                <a:latin typeface="Calibri" panose="020F0502020204030204"/>
              </a:rPr>
              <a:t>Thái nên đồng ý với đề nghị của mẹ để có thêm những người bạn mới cùng sở thích, vừa được thường xuyên chơi cờ vua cùng bạn.</a:t>
            </a:r>
            <a:endParaRPr kumimoji="0" lang="en-US" sz="44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71A8FBBB-BFA0-E2BF-0BF5-6FE9ED95FF59}"/>
              </a:ext>
            </a:extLst>
          </p:cNvPr>
          <p:cNvPicPr>
            <a:picLocks noChangeAspect="1"/>
          </p:cNvPicPr>
          <p:nvPr/>
        </p:nvPicPr>
        <p:blipFill>
          <a:blip r:embed="rId4"/>
          <a:stretch>
            <a:fillRect/>
          </a:stretch>
        </p:blipFill>
        <p:spPr>
          <a:xfrm>
            <a:off x="237619" y="301705"/>
            <a:ext cx="2877561" cy="1072989"/>
          </a:xfrm>
          <a:prstGeom prst="rect">
            <a:avLst/>
          </a:prstGeom>
        </p:spPr>
      </p:pic>
    </p:spTree>
    <p:custDataLst>
      <p:tags r:id="rId1"/>
    </p:custDataLst>
    <p:extLst>
      <p:ext uri="{BB962C8B-B14F-4D97-AF65-F5344CB8AC3E}">
        <p14:creationId xmlns:p14="http://schemas.microsoft.com/office/powerpoint/2010/main" val="1207051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3"/>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86880851-27D9-CC45-683E-4D04758D85AF}"/>
              </a:ext>
            </a:extLst>
          </p:cNvPr>
          <p:cNvPicPr>
            <a:picLocks noChangeAspect="1"/>
          </p:cNvPicPr>
          <p:nvPr/>
        </p:nvPicPr>
        <p:blipFill>
          <a:blip r:embed="rId6"/>
          <a:stretch>
            <a:fillRect/>
          </a:stretch>
        </p:blipFill>
        <p:spPr>
          <a:xfrm>
            <a:off x="5217581" y="1505552"/>
            <a:ext cx="4938188" cy="3694496"/>
          </a:xfrm>
          <a:prstGeom prst="rect">
            <a:avLst/>
          </a:prstGeom>
        </p:spPr>
      </p:pic>
    </p:spTree>
    <p:custDataLst>
      <p:tags r:id="rId1"/>
    </p:custDataLst>
    <p:extLst>
      <p:ext uri="{BB962C8B-B14F-4D97-AF65-F5344CB8AC3E}">
        <p14:creationId xmlns:p14="http://schemas.microsoft.com/office/powerpoint/2010/main" val="1016545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95961-C349-932F-FD94-82119E352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581"/>
            <a:ext cx="12192000" cy="6804837"/>
          </a:xfrm>
          <a:prstGeom prst="rect">
            <a:avLst/>
          </a:prstGeom>
        </p:spPr>
      </p:pic>
    </p:spTree>
    <p:custDataLst>
      <p:tags r:id="rId1"/>
    </p:custDataLst>
    <p:extLst>
      <p:ext uri="{BB962C8B-B14F-4D97-AF65-F5344CB8AC3E}">
        <p14:creationId xmlns:p14="http://schemas.microsoft.com/office/powerpoint/2010/main" val="317520065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FD9F8-DB59-F183-094C-14F02732DDB6}"/>
            </a:ext>
          </a:extLst>
        </p:cNvPr>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436655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4"/>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A654E1BE-43AA-DD33-20A4-1E668F6EC0F5}"/>
              </a:ext>
            </a:extLst>
          </p:cNvPr>
          <p:cNvPicPr>
            <a:picLocks noChangeAspect="1"/>
          </p:cNvPicPr>
          <p:nvPr/>
        </p:nvPicPr>
        <p:blipFill>
          <a:blip r:embed="rId7"/>
          <a:stretch>
            <a:fillRect/>
          </a:stretch>
        </p:blipFill>
        <p:spPr>
          <a:xfrm>
            <a:off x="286388" y="1145556"/>
            <a:ext cx="11638273" cy="2566638"/>
          </a:xfrm>
          <a:prstGeom prst="rect">
            <a:avLst/>
          </a:prstGeom>
        </p:spPr>
      </p:pic>
    </p:spTree>
    <p:custDataLst>
      <p:tags r:id="rId1"/>
    </p:custDataLst>
    <p:extLst>
      <p:ext uri="{BB962C8B-B14F-4D97-AF65-F5344CB8AC3E}">
        <p14:creationId xmlns:p14="http://schemas.microsoft.com/office/powerpoint/2010/main" val="316110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3" name="Tìm bạn thân_720p">
            <a:hlinkClick r:id="" action="ppaction://media"/>
            <a:extLst>
              <a:ext uri="{FF2B5EF4-FFF2-40B4-BE49-F238E27FC236}">
                <a16:creationId xmlns:a16="http://schemas.microsoft.com/office/drawing/2014/main" id="{70F6CFD3-8840-7F86-6BA0-22F983E3928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68847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143000" y="1219903"/>
            <a:ext cx="11049000" cy="1027997"/>
          </a:xfrm>
          <a:custGeom>
            <a:avLst/>
            <a:gdLst>
              <a:gd name="connsiteX0" fmla="*/ 0 w 11049000"/>
              <a:gd name="connsiteY0" fmla="*/ 171336 h 1027997"/>
              <a:gd name="connsiteX1" fmla="*/ 171336 w 11049000"/>
              <a:gd name="connsiteY1" fmla="*/ 0 h 1027997"/>
              <a:gd name="connsiteX2" fmla="*/ 10877664 w 11049000"/>
              <a:gd name="connsiteY2" fmla="*/ 0 h 1027997"/>
              <a:gd name="connsiteX3" fmla="*/ 11049000 w 11049000"/>
              <a:gd name="connsiteY3" fmla="*/ 171336 h 1027997"/>
              <a:gd name="connsiteX4" fmla="*/ 11049000 w 11049000"/>
              <a:gd name="connsiteY4" fmla="*/ 856661 h 1027997"/>
              <a:gd name="connsiteX5" fmla="*/ 10877664 w 11049000"/>
              <a:gd name="connsiteY5" fmla="*/ 1027997 h 1027997"/>
              <a:gd name="connsiteX6" fmla="*/ 171336 w 11049000"/>
              <a:gd name="connsiteY6" fmla="*/ 1027997 h 1027997"/>
              <a:gd name="connsiteX7" fmla="*/ 0 w 11049000"/>
              <a:gd name="connsiteY7" fmla="*/ 856661 h 1027997"/>
              <a:gd name="connsiteX8" fmla="*/ 0 w 11049000"/>
              <a:gd name="connsiteY8" fmla="*/ 171336 h 102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0" h="1027997" fill="none" extrusionOk="0">
                <a:moveTo>
                  <a:pt x="0" y="171336"/>
                </a:moveTo>
                <a:cubicBezTo>
                  <a:pt x="242" y="83258"/>
                  <a:pt x="79285" y="4322"/>
                  <a:pt x="171336" y="0"/>
                </a:cubicBezTo>
                <a:cubicBezTo>
                  <a:pt x="4526359" y="72427"/>
                  <a:pt x="7552448" y="61419"/>
                  <a:pt x="10877664" y="0"/>
                </a:cubicBezTo>
                <a:cubicBezTo>
                  <a:pt x="10970825" y="-10085"/>
                  <a:pt x="11040882" y="74254"/>
                  <a:pt x="11049000" y="171336"/>
                </a:cubicBezTo>
                <a:cubicBezTo>
                  <a:pt x="11073435" y="441181"/>
                  <a:pt x="11072957" y="686681"/>
                  <a:pt x="11049000" y="856661"/>
                </a:cubicBezTo>
                <a:cubicBezTo>
                  <a:pt x="11052374" y="934165"/>
                  <a:pt x="10970365" y="1025839"/>
                  <a:pt x="10877664" y="1027997"/>
                </a:cubicBezTo>
                <a:cubicBezTo>
                  <a:pt x="8683921" y="1057824"/>
                  <a:pt x="5382709" y="948691"/>
                  <a:pt x="171336" y="1027997"/>
                </a:cubicBezTo>
                <a:cubicBezTo>
                  <a:pt x="89641" y="1026535"/>
                  <a:pt x="-11233" y="953508"/>
                  <a:pt x="0" y="856661"/>
                </a:cubicBezTo>
                <a:cubicBezTo>
                  <a:pt x="-5583" y="723522"/>
                  <a:pt x="51877" y="489141"/>
                  <a:pt x="0" y="171336"/>
                </a:cubicBezTo>
                <a:close/>
              </a:path>
              <a:path w="11049000" h="1027997" stroke="0" extrusionOk="0">
                <a:moveTo>
                  <a:pt x="0" y="171336"/>
                </a:moveTo>
                <a:cubicBezTo>
                  <a:pt x="8578" y="79048"/>
                  <a:pt x="77692" y="2046"/>
                  <a:pt x="171336" y="0"/>
                </a:cubicBezTo>
                <a:cubicBezTo>
                  <a:pt x="2713426" y="123000"/>
                  <a:pt x="6689165" y="-96860"/>
                  <a:pt x="10877664" y="0"/>
                </a:cubicBezTo>
                <a:cubicBezTo>
                  <a:pt x="10964739" y="-5755"/>
                  <a:pt x="11050094" y="74505"/>
                  <a:pt x="11049000" y="171336"/>
                </a:cubicBezTo>
                <a:cubicBezTo>
                  <a:pt x="11109933" y="394448"/>
                  <a:pt x="11081869" y="617152"/>
                  <a:pt x="11049000" y="856661"/>
                </a:cubicBezTo>
                <a:cubicBezTo>
                  <a:pt x="11034478" y="956548"/>
                  <a:pt x="10958449" y="1025732"/>
                  <a:pt x="10877664" y="1027997"/>
                </a:cubicBezTo>
                <a:cubicBezTo>
                  <a:pt x="8367298" y="867290"/>
                  <a:pt x="4728496" y="1067664"/>
                  <a:pt x="171336" y="1027997"/>
                </a:cubicBezTo>
                <a:cubicBezTo>
                  <a:pt x="70856" y="1026815"/>
                  <a:pt x="-16882" y="943639"/>
                  <a:pt x="0" y="856661"/>
                </a:cubicBezTo>
                <a:cubicBezTo>
                  <a:pt x="-5201" y="719322"/>
                  <a:pt x="55704" y="512635"/>
                  <a:pt x="0" y="171336"/>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err="1">
                <a:solidFill>
                  <a:srgbClr val="FF0000"/>
                </a:solidFill>
                <a:latin typeface="Cambria" panose="02040503050406030204" pitchFamily="18" charset="0"/>
                <a:ea typeface="Cambria" panose="02040503050406030204" pitchFamily="18" charset="0"/>
                <a:sym typeface="Arial"/>
              </a:rPr>
              <a:t>Vì</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sao</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chúng</a:t>
            </a:r>
            <a:r>
              <a:rPr lang="en-US" sz="4000" b="1" kern="0" dirty="0">
                <a:solidFill>
                  <a:srgbClr val="FF0000"/>
                </a:solidFill>
                <a:latin typeface="Cambria" panose="02040503050406030204" pitchFamily="18" charset="0"/>
                <a:ea typeface="Cambria" panose="02040503050406030204" pitchFamily="18" charset="0"/>
                <a:sym typeface="Arial"/>
              </a:rPr>
              <a:t> ta </a:t>
            </a:r>
            <a:r>
              <a:rPr lang="en-US" sz="4000" b="1" kern="0" dirty="0" err="1">
                <a:solidFill>
                  <a:srgbClr val="FF0000"/>
                </a:solidFill>
                <a:latin typeface="Cambria" panose="02040503050406030204" pitchFamily="18" charset="0"/>
                <a:ea typeface="Cambria" panose="02040503050406030204" pitchFamily="18" charset="0"/>
                <a:sym typeface="Arial"/>
              </a:rPr>
              <a:t>nên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thiết</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lập</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quan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hệ</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bạn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bè</a:t>
            </a:r>
            <a:r>
              <a:rPr lang="en-US" sz="4000" b="1" kern="0" dirty="0">
                <a:solidFill>
                  <a:srgbClr val="FF0000"/>
                </a:solidFill>
                <a:latin typeface="Cambria" panose="02040503050406030204" pitchFamily="18" charset="0"/>
                <a:ea typeface="Cambria" panose="02040503050406030204" pitchFamily="18" charset="0"/>
                <a:sym typeface="Arial"/>
              </a:rPr>
              <a:t>?</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4"/>
          <a:srcRect/>
          <a:stretch>
            <a:fillRect/>
          </a:stretch>
        </p:blipFill>
        <p:spPr>
          <a:xfrm>
            <a:off x="0" y="3011730"/>
            <a:ext cx="2197181" cy="3846271"/>
          </a:xfrm>
          <a:prstGeom prst="rect">
            <a:avLst/>
          </a:prstGeom>
        </p:spPr>
      </p:pic>
      <p:sp>
        <p:nvSpPr>
          <p:cNvPr id="6" name="TextBox 5">
            <a:extLst>
              <a:ext uri="{FF2B5EF4-FFF2-40B4-BE49-F238E27FC236}">
                <a16:creationId xmlns:a16="http://schemas.microsoft.com/office/drawing/2014/main" id="{5E231D68-936D-EB09-4437-B183CCCB8B46}"/>
              </a:ext>
            </a:extLst>
          </p:cNvPr>
          <p:cNvSpPr txBox="1"/>
          <p:nvPr/>
        </p:nvSpPr>
        <p:spPr>
          <a:xfrm>
            <a:off x="2803239" y="2630184"/>
            <a:ext cx="9064910" cy="2554545"/>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Thiết lập quan hệ bạn bè giúp chúng ta có những người bạn để chia sẻ buồn, vui, c</a:t>
            </a:r>
            <a:r>
              <a:rPr lang="en-US" sz="4000" b="1" dirty="0">
                <a:solidFill>
                  <a:srgbClr val="002060"/>
                </a:solidFill>
                <a:latin typeface="Cambria" panose="02040503050406030204" pitchFamily="18" charset="0"/>
                <a:ea typeface="Cambria" panose="02040503050406030204" pitchFamily="18" charset="0"/>
              </a:rPr>
              <a:t>ù</a:t>
            </a:r>
            <a:r>
              <a:rPr lang="vi-VN" sz="4000" b="1" dirty="0">
                <a:solidFill>
                  <a:srgbClr val="002060"/>
                </a:solidFill>
                <a:latin typeface="Cambria" panose="02040503050406030204" pitchFamily="18" charset="0"/>
                <a:ea typeface="Cambria" panose="02040503050406030204" pitchFamily="18" charset="0"/>
              </a:rPr>
              <a:t>ng nhau học tập, vui chơi, trải nghiệm.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4"/>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1977025" y="1145845"/>
            <a:ext cx="9472775" cy="1311606"/>
          </a:xfrm>
          <a:custGeom>
            <a:avLst/>
            <a:gdLst>
              <a:gd name="connsiteX0" fmla="*/ 0 w 9472775"/>
              <a:gd name="connsiteY0" fmla="*/ 218605 h 1311606"/>
              <a:gd name="connsiteX1" fmla="*/ 218605 w 9472775"/>
              <a:gd name="connsiteY1" fmla="*/ 0 h 1311606"/>
              <a:gd name="connsiteX2" fmla="*/ 9254170 w 9472775"/>
              <a:gd name="connsiteY2" fmla="*/ 0 h 1311606"/>
              <a:gd name="connsiteX3" fmla="*/ 9472775 w 9472775"/>
              <a:gd name="connsiteY3" fmla="*/ 218605 h 1311606"/>
              <a:gd name="connsiteX4" fmla="*/ 9472775 w 9472775"/>
              <a:gd name="connsiteY4" fmla="*/ 1093001 h 1311606"/>
              <a:gd name="connsiteX5" fmla="*/ 9254170 w 9472775"/>
              <a:gd name="connsiteY5" fmla="*/ 1311606 h 1311606"/>
              <a:gd name="connsiteX6" fmla="*/ 218605 w 9472775"/>
              <a:gd name="connsiteY6" fmla="*/ 1311606 h 1311606"/>
              <a:gd name="connsiteX7" fmla="*/ 0 w 9472775"/>
              <a:gd name="connsiteY7" fmla="*/ 1093001 h 1311606"/>
              <a:gd name="connsiteX8" fmla="*/ 0 w 9472775"/>
              <a:gd name="connsiteY8" fmla="*/ 218605 h 1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311606" fill="none" extrusionOk="0">
                <a:moveTo>
                  <a:pt x="0" y="218605"/>
                </a:moveTo>
                <a:cubicBezTo>
                  <a:pt x="551" y="112792"/>
                  <a:pt x="103004" y="8611"/>
                  <a:pt x="218605" y="0"/>
                </a:cubicBezTo>
                <a:cubicBezTo>
                  <a:pt x="1230149" y="72427"/>
                  <a:pt x="6933214" y="61419"/>
                  <a:pt x="9254170" y="0"/>
                </a:cubicBezTo>
                <a:cubicBezTo>
                  <a:pt x="9373300" y="-11029"/>
                  <a:pt x="9456432" y="92930"/>
                  <a:pt x="9472775" y="218605"/>
                </a:cubicBezTo>
                <a:cubicBezTo>
                  <a:pt x="9466557" y="596590"/>
                  <a:pt x="9524428" y="793642"/>
                  <a:pt x="9472775" y="1093001"/>
                </a:cubicBezTo>
                <a:cubicBezTo>
                  <a:pt x="9475127" y="1201796"/>
                  <a:pt x="9371408" y="1307689"/>
                  <a:pt x="9254170" y="1311606"/>
                </a:cubicBezTo>
                <a:cubicBezTo>
                  <a:pt x="7992122" y="1341433"/>
                  <a:pt x="3718950" y="1232300"/>
                  <a:pt x="218605" y="1311606"/>
                </a:cubicBezTo>
                <a:cubicBezTo>
                  <a:pt x="103479" y="1310972"/>
                  <a:pt x="-2494" y="1214226"/>
                  <a:pt x="0" y="1093001"/>
                </a:cubicBezTo>
                <a:cubicBezTo>
                  <a:pt x="50070" y="754032"/>
                  <a:pt x="50348" y="607858"/>
                  <a:pt x="0" y="218605"/>
                </a:cubicBezTo>
                <a:close/>
              </a:path>
              <a:path w="9472775" h="1311606" stroke="0" extrusionOk="0">
                <a:moveTo>
                  <a:pt x="0" y="218605"/>
                </a:moveTo>
                <a:cubicBezTo>
                  <a:pt x="8199" y="100108"/>
                  <a:pt x="105568" y="16031"/>
                  <a:pt x="218605" y="0"/>
                </a:cubicBezTo>
                <a:cubicBezTo>
                  <a:pt x="4325834" y="123000"/>
                  <a:pt x="5912318" y="-96860"/>
                  <a:pt x="9254170" y="0"/>
                </a:cubicBezTo>
                <a:cubicBezTo>
                  <a:pt x="9356710" y="-13865"/>
                  <a:pt x="9475959" y="91453"/>
                  <a:pt x="9472775" y="218605"/>
                </a:cubicBezTo>
                <a:cubicBezTo>
                  <a:pt x="9540850" y="506511"/>
                  <a:pt x="9420844" y="949769"/>
                  <a:pt x="9472775" y="1093001"/>
                </a:cubicBezTo>
                <a:cubicBezTo>
                  <a:pt x="9466554" y="1215987"/>
                  <a:pt x="9354332" y="1308239"/>
                  <a:pt x="9254170" y="1311606"/>
                </a:cubicBezTo>
                <a:cubicBezTo>
                  <a:pt x="6619100" y="1150899"/>
                  <a:pt x="4090182" y="1351273"/>
                  <a:pt x="218605" y="1311606"/>
                </a:cubicBezTo>
                <a:cubicBezTo>
                  <a:pt x="86446" y="1309298"/>
                  <a:pt x="-20087" y="1204633"/>
                  <a:pt x="0" y="1093001"/>
                </a:cubicBezTo>
                <a:cubicBezTo>
                  <a:pt x="-68116" y="776856"/>
                  <a:pt x="63697" y="540234"/>
                  <a:pt x="0" y="218605"/>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3" name="TextBox 2">
            <a:extLst>
              <a:ext uri="{FF2B5EF4-FFF2-40B4-BE49-F238E27FC236}">
                <a16:creationId xmlns:a16="http://schemas.microsoft.com/office/drawing/2014/main" id="{E1B56544-6CE8-5A0C-B24F-F9A7D0B1A920}"/>
              </a:ext>
            </a:extLst>
          </p:cNvPr>
          <p:cNvSpPr txBox="1"/>
          <p:nvPr/>
        </p:nvSpPr>
        <p:spPr>
          <a:xfrm>
            <a:off x="2546065" y="3115959"/>
            <a:ext cx="906491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thiết lập quan hệ bạn bè, chúng ta cần giới thiệu bản thân; chủ động thể hiện mong muốn làm quen và chơi cùng bạn; thể hiện sự quan tâm tới bạn; luôn thể hiện thái độ thân thiện , cởi mở…</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139695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3"/>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BFDE6425-5DDE-BB09-CCAB-C6B79230D22F}"/>
              </a:ext>
            </a:extLst>
          </p:cNvPr>
          <p:cNvPicPr>
            <a:picLocks noChangeAspect="1"/>
          </p:cNvPicPr>
          <p:nvPr/>
        </p:nvPicPr>
        <p:blipFill>
          <a:blip r:embed="rId6"/>
          <a:stretch>
            <a:fillRect/>
          </a:stretch>
        </p:blipFill>
        <p:spPr>
          <a:xfrm>
            <a:off x="4746994" y="2359059"/>
            <a:ext cx="6127011" cy="2139881"/>
          </a:xfrm>
          <a:prstGeom prst="rect">
            <a:avLst/>
          </a:prstGeom>
        </p:spPr>
      </p:pic>
    </p:spTree>
    <p:custDataLst>
      <p:tags r:id="rId1"/>
    </p:custDataLst>
    <p:extLst>
      <p:ext uri="{BB962C8B-B14F-4D97-AF65-F5344CB8AC3E}">
        <p14:creationId xmlns:p14="http://schemas.microsoft.com/office/powerpoint/2010/main" val="4117082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875319"/>
          </a:xfrm>
          <a:custGeom>
            <a:avLst/>
            <a:gdLst>
              <a:gd name="connsiteX0" fmla="*/ 0 w 11896725"/>
              <a:gd name="connsiteY0" fmla="*/ 145889 h 875319"/>
              <a:gd name="connsiteX1" fmla="*/ 145889 w 11896725"/>
              <a:gd name="connsiteY1" fmla="*/ 0 h 875319"/>
              <a:gd name="connsiteX2" fmla="*/ 11750836 w 11896725"/>
              <a:gd name="connsiteY2" fmla="*/ 0 h 875319"/>
              <a:gd name="connsiteX3" fmla="*/ 11896725 w 11896725"/>
              <a:gd name="connsiteY3" fmla="*/ 145889 h 875319"/>
              <a:gd name="connsiteX4" fmla="*/ 11896725 w 11896725"/>
              <a:gd name="connsiteY4" fmla="*/ 729430 h 875319"/>
              <a:gd name="connsiteX5" fmla="*/ 11750836 w 11896725"/>
              <a:gd name="connsiteY5" fmla="*/ 875319 h 875319"/>
              <a:gd name="connsiteX6" fmla="*/ 145889 w 11896725"/>
              <a:gd name="connsiteY6" fmla="*/ 875319 h 875319"/>
              <a:gd name="connsiteX7" fmla="*/ 0 w 11896725"/>
              <a:gd name="connsiteY7" fmla="*/ 729430 h 875319"/>
              <a:gd name="connsiteX8" fmla="*/ 0 w 118967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875319" fill="none" extrusionOk="0">
                <a:moveTo>
                  <a:pt x="0" y="145889"/>
                </a:moveTo>
                <a:cubicBezTo>
                  <a:pt x="246" y="71967"/>
                  <a:pt x="72624" y="12263"/>
                  <a:pt x="145889" y="0"/>
                </a:cubicBezTo>
                <a:cubicBezTo>
                  <a:pt x="1858768" y="72427"/>
                  <a:pt x="10317008" y="61419"/>
                  <a:pt x="11750836" y="0"/>
                </a:cubicBezTo>
                <a:cubicBezTo>
                  <a:pt x="11829932" y="-10163"/>
                  <a:pt x="11881307" y="60654"/>
                  <a:pt x="11896725" y="145889"/>
                </a:cubicBezTo>
                <a:cubicBezTo>
                  <a:pt x="11852364" y="346258"/>
                  <a:pt x="11929170" y="544014"/>
                  <a:pt x="11896725" y="729430"/>
                </a:cubicBezTo>
                <a:cubicBezTo>
                  <a:pt x="11899174" y="797573"/>
                  <a:pt x="11827662" y="871120"/>
                  <a:pt x="11750836" y="875319"/>
                </a:cubicBezTo>
                <a:cubicBezTo>
                  <a:pt x="8750380" y="905146"/>
                  <a:pt x="1986624" y="796013"/>
                  <a:pt x="145889" y="875319"/>
                </a:cubicBezTo>
                <a:cubicBezTo>
                  <a:pt x="70835" y="874695"/>
                  <a:pt x="-14147" y="812799"/>
                  <a:pt x="0" y="729430"/>
                </a:cubicBezTo>
                <a:cubicBezTo>
                  <a:pt x="-44148" y="598951"/>
                  <a:pt x="-11802" y="314485"/>
                  <a:pt x="0" y="145889"/>
                </a:cubicBezTo>
                <a:close/>
              </a:path>
              <a:path w="11896725" h="875319" stroke="0" extrusionOk="0">
                <a:moveTo>
                  <a:pt x="0" y="145889"/>
                </a:moveTo>
                <a:cubicBezTo>
                  <a:pt x="9220" y="67830"/>
                  <a:pt x="69694" y="9120"/>
                  <a:pt x="145889" y="0"/>
                </a:cubicBezTo>
                <a:cubicBezTo>
                  <a:pt x="4544240" y="123000"/>
                  <a:pt x="9154933" y="-96860"/>
                  <a:pt x="11750836" y="0"/>
                </a:cubicBezTo>
                <a:cubicBezTo>
                  <a:pt x="11826681" y="-3603"/>
                  <a:pt x="11902559" y="53555"/>
                  <a:pt x="11896725" y="145889"/>
                </a:cubicBezTo>
                <a:cubicBezTo>
                  <a:pt x="11868187" y="387851"/>
                  <a:pt x="11889788" y="626801"/>
                  <a:pt x="11896725" y="729430"/>
                </a:cubicBezTo>
                <a:cubicBezTo>
                  <a:pt x="11884548" y="814413"/>
                  <a:pt x="11816649" y="872904"/>
                  <a:pt x="11750836" y="875319"/>
                </a:cubicBezTo>
                <a:cubicBezTo>
                  <a:pt x="6121854" y="714612"/>
                  <a:pt x="161956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1. </a:t>
            </a:r>
            <a:r>
              <a:rPr lang="en-US" sz="3800" kern="0" dirty="0" err="1">
                <a:solidFill>
                  <a:srgbClr val="FF0000"/>
                </a:solidFill>
                <a:latin typeface="Calibri" panose="020F0502020204030204" pitchFamily="34" charset="0"/>
                <a:cs typeface="Calibri" panose="020F0502020204030204" pitchFamily="34" charset="0"/>
                <a:sym typeface="Arial"/>
              </a:rPr>
              <a:t>Em</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lựa</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chọn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cách</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phù</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hợp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để</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thiết</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lập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quan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hệ</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bạn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bè</a:t>
            </a:r>
            <a:r>
              <a:rPr lang="en-US" sz="3800" kern="0" dirty="0">
                <a:solidFill>
                  <a:srgbClr val="FF0000"/>
                </a:solidFill>
                <a:latin typeface="Calibri" panose="020F0502020204030204" pitchFamily="34" charset="0"/>
                <a:cs typeface="Calibri" panose="020F0502020204030204" pitchFamily="34" charset="0"/>
                <a:sym typeface="Arial"/>
              </a:rPr>
              <a:t>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74BE8B2-B571-C2FE-33AD-9F6B623028AA}"/>
              </a:ext>
            </a:extLst>
          </p:cNvPr>
          <p:cNvPicPr>
            <a:picLocks noChangeAspect="1"/>
          </p:cNvPicPr>
          <p:nvPr/>
        </p:nvPicPr>
        <p:blipFill>
          <a:blip r:embed="rId3"/>
          <a:stretch>
            <a:fillRect/>
          </a:stretch>
        </p:blipFill>
        <p:spPr>
          <a:xfrm>
            <a:off x="1947862" y="1176337"/>
            <a:ext cx="5991225" cy="5114925"/>
          </a:xfrm>
          <a:prstGeom prst="rect">
            <a:avLst/>
          </a:prstGeom>
        </p:spPr>
      </p:pic>
      <p:pic>
        <p:nvPicPr>
          <p:cNvPr id="6" name="Picture 13">
            <a:extLst>
              <a:ext uri="{FF2B5EF4-FFF2-40B4-BE49-F238E27FC236}">
                <a16:creationId xmlns:a16="http://schemas.microsoft.com/office/drawing/2014/main" id="{2DF6CB2A-6EC0-A142-3747-576B46F99F29}"/>
              </a:ext>
            </a:extLst>
          </p:cNvPr>
          <p:cNvPicPr>
            <a:picLocks noChangeAspect="1"/>
          </p:cNvPicPr>
          <p:nvPr/>
        </p:nvPicPr>
        <p:blipFill>
          <a:blip r:embed="rId4"/>
          <a:srcRect/>
          <a:stretch>
            <a:fillRect/>
          </a:stretch>
        </p:blipFill>
        <p:spPr>
          <a:xfrm>
            <a:off x="8315766" y="4054302"/>
            <a:ext cx="2690751" cy="2263593"/>
          </a:xfrm>
          <a:prstGeom prst="rect">
            <a:avLst/>
          </a:prstGeom>
        </p:spPr>
      </p:pic>
      <p:pic>
        <p:nvPicPr>
          <p:cNvPr id="9" name="Picture 8">
            <a:extLst>
              <a:ext uri="{FF2B5EF4-FFF2-40B4-BE49-F238E27FC236}">
                <a16:creationId xmlns:a16="http://schemas.microsoft.com/office/drawing/2014/main" id="{BA05422A-9787-E59C-968A-D71088956362}"/>
              </a:ext>
            </a:extLst>
          </p:cNvPr>
          <p:cNvPicPr>
            <a:picLocks noChangeAspect="1"/>
          </p:cNvPicPr>
          <p:nvPr/>
        </p:nvPicPr>
        <p:blipFill>
          <a:blip r:embed="rId5"/>
          <a:stretch>
            <a:fillRect/>
          </a:stretch>
        </p:blipFill>
        <p:spPr>
          <a:xfrm>
            <a:off x="7739851" y="1678575"/>
            <a:ext cx="3779848" cy="2548349"/>
          </a:xfrm>
          <a:prstGeom prst="rect">
            <a:avLst/>
          </a:prstGeom>
        </p:spPr>
      </p:pic>
    </p:spTree>
    <p:custDataLst>
      <p:tags r:id="rId1"/>
    </p:custDataLst>
    <p:extLst>
      <p:ext uri="{BB962C8B-B14F-4D97-AF65-F5344CB8AC3E}">
        <p14:creationId xmlns:p14="http://schemas.microsoft.com/office/powerpoint/2010/main" val="1876415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7" name="Picture 6">
            <a:extLst>
              <a:ext uri="{FF2B5EF4-FFF2-40B4-BE49-F238E27FC236}">
                <a16:creationId xmlns:a16="http://schemas.microsoft.com/office/drawing/2014/main" id="{A347F6A7-D0B8-E5E4-9419-80D60BEC042D}"/>
              </a:ext>
            </a:extLst>
          </p:cNvPr>
          <p:cNvPicPr>
            <a:picLocks noChangeAspect="1"/>
          </p:cNvPicPr>
          <p:nvPr/>
        </p:nvPicPr>
        <p:blipFill>
          <a:blip r:embed="rId4"/>
          <a:stretch>
            <a:fillRect/>
          </a:stretch>
        </p:blipFill>
        <p:spPr>
          <a:xfrm>
            <a:off x="409575" y="2709862"/>
            <a:ext cx="4899773" cy="1833563"/>
          </a:xfrm>
          <a:prstGeom prst="rect">
            <a:avLst/>
          </a:prstGeom>
        </p:spPr>
      </p:pic>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5"/>
          <a:stretch>
            <a:fillRect/>
          </a:stretch>
        </p:blipFill>
        <p:spPr>
          <a:xfrm>
            <a:off x="2021723" y="507066"/>
            <a:ext cx="5614903" cy="1024217"/>
          </a:xfrm>
          <a:prstGeom prst="rect">
            <a:avLst/>
          </a:prstGeom>
        </p:spPr>
      </p:pic>
      <p:pic>
        <p:nvPicPr>
          <p:cNvPr id="13" name="Picture 12" descr="Logo&#10;&#10;Description automatically generated">
            <a:extLst>
              <a:ext uri="{FF2B5EF4-FFF2-40B4-BE49-F238E27FC236}">
                <a16:creationId xmlns:a16="http://schemas.microsoft.com/office/drawing/2014/main" id="{60D82F3C-4577-116B-7404-9BFB902740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14" name="Group 13">
            <a:extLst>
              <a:ext uri="{FF2B5EF4-FFF2-40B4-BE49-F238E27FC236}">
                <a16:creationId xmlns:a16="http://schemas.microsoft.com/office/drawing/2014/main" id="{9F0306A0-4EA3-0D70-14CF-EB3AF806AE85}"/>
              </a:ext>
            </a:extLst>
          </p:cNvPr>
          <p:cNvGrpSpPr/>
          <p:nvPr/>
        </p:nvGrpSpPr>
        <p:grpSpPr>
          <a:xfrm>
            <a:off x="6181726" y="775640"/>
            <a:ext cx="5267323" cy="5596586"/>
            <a:chOff x="442193" y="1257300"/>
            <a:chExt cx="4512118" cy="5372481"/>
          </a:xfrm>
        </p:grpSpPr>
        <p:pic>
          <p:nvPicPr>
            <p:cNvPr id="15" name="Picture 14" descr="A picture containing text&#10;&#10;Description automatically generated">
              <a:extLst>
                <a:ext uri="{FF2B5EF4-FFF2-40B4-BE49-F238E27FC236}">
                  <a16:creationId xmlns:a16="http://schemas.microsoft.com/office/drawing/2014/main" id="{139648C7-5DF2-ABBD-C412-9E46C3102B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6" name="TextBox 15">
              <a:extLst>
                <a:ext uri="{FF2B5EF4-FFF2-40B4-BE49-F238E27FC236}">
                  <a16:creationId xmlns:a16="http://schemas.microsoft.com/office/drawing/2014/main" id="{96223ED0-3F19-817F-B903-B9F8AC91C858}"/>
                </a:ext>
              </a:extLst>
            </p:cNvPr>
            <p:cNvSpPr txBox="1"/>
            <p:nvPr/>
          </p:nvSpPr>
          <p:spPr>
            <a:xfrm>
              <a:off x="458511" y="4005257"/>
              <a:ext cx="4495800" cy="22158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Tự tin giới thiệu bản thân và hỏi tên bạn: Thể hiện mong muốn được biết và làm quen với bạn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139903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DC3B2E0-7388-4BFD-A28F-0C2793B6A52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6 Thiet lap va duy tri quan he ban be Tiet 2"/>
</p:tagLst>
</file>

<file path=ppt/tags/tag10.xml><?xml version="1.0" encoding="utf-8"?>
<p:tagLst xmlns:a="http://schemas.openxmlformats.org/drawingml/2006/main" xmlns:r="http://schemas.openxmlformats.org/officeDocument/2006/relationships" xmlns:p="http://schemas.openxmlformats.org/presentationml/2006/main">
  <p:tag name="GENSWF_SLIDE_UID" val="{9A4F9DDE-2B4B-4C23-8116-C9446CC0273C}:344"/>
</p:tagLst>
</file>

<file path=ppt/tags/tag11.xml><?xml version="1.0" encoding="utf-8"?>
<p:tagLst xmlns:a="http://schemas.openxmlformats.org/drawingml/2006/main" xmlns:r="http://schemas.openxmlformats.org/officeDocument/2006/relationships" xmlns:p="http://schemas.openxmlformats.org/presentationml/2006/main">
  <p:tag name="GENSWF_SLIDE_UID" val="{6A268E48-F845-4A1E-9012-21392271A54D}:345"/>
</p:tagLst>
</file>

<file path=ppt/tags/tag12.xml><?xml version="1.0" encoding="utf-8"?>
<p:tagLst xmlns:a="http://schemas.openxmlformats.org/drawingml/2006/main" xmlns:r="http://schemas.openxmlformats.org/officeDocument/2006/relationships" xmlns:p="http://schemas.openxmlformats.org/presentationml/2006/main">
  <p:tag name="GENSWF_SLIDE_UID" val="{60B17766-C917-415E-91D2-B93914BB0AC1}:347"/>
</p:tagLst>
</file>

<file path=ppt/tags/tag13.xml><?xml version="1.0" encoding="utf-8"?>
<p:tagLst xmlns:a="http://schemas.openxmlformats.org/drawingml/2006/main" xmlns:r="http://schemas.openxmlformats.org/officeDocument/2006/relationships" xmlns:p="http://schemas.openxmlformats.org/presentationml/2006/main">
  <p:tag name="GENSWF_SLIDE_UID" val="{EE147579-4C5E-4E59-A813-F5260EB05EC1}:348"/>
</p:tagLst>
</file>

<file path=ppt/tags/tag14.xml><?xml version="1.0" encoding="utf-8"?>
<p:tagLst xmlns:a="http://schemas.openxmlformats.org/drawingml/2006/main" xmlns:r="http://schemas.openxmlformats.org/officeDocument/2006/relationships" xmlns:p="http://schemas.openxmlformats.org/presentationml/2006/main">
  <p:tag name="GENSWF_SLIDE_UID" val="{311301E8-87F0-426F-987F-C157B11744A6}:342"/>
</p:tagLst>
</file>

<file path=ppt/tags/tag15.xml><?xml version="1.0" encoding="utf-8"?>
<p:tagLst xmlns:a="http://schemas.openxmlformats.org/drawingml/2006/main" xmlns:r="http://schemas.openxmlformats.org/officeDocument/2006/relationships" xmlns:p="http://schemas.openxmlformats.org/presentationml/2006/main">
  <p:tag name="GENSWF_SLIDE_UID" val="{399037D4-99F3-42A0-B463-4DB9B065676B}:349"/>
</p:tagLst>
</file>

<file path=ppt/tags/tag16.xml><?xml version="1.0" encoding="utf-8"?>
<p:tagLst xmlns:a="http://schemas.openxmlformats.org/drawingml/2006/main" xmlns:r="http://schemas.openxmlformats.org/officeDocument/2006/relationships" xmlns:p="http://schemas.openxmlformats.org/presentationml/2006/main">
  <p:tag name="GENSWF_SLIDE_UID" val="{28B39762-43FA-43AD-A340-60B1A7E6B2F1}:350"/>
</p:tagLst>
</file>

<file path=ppt/tags/tag17.xml><?xml version="1.0" encoding="utf-8"?>
<p:tagLst xmlns:a="http://schemas.openxmlformats.org/drawingml/2006/main" xmlns:r="http://schemas.openxmlformats.org/officeDocument/2006/relationships" xmlns:p="http://schemas.openxmlformats.org/presentationml/2006/main">
  <p:tag name="GENSWF_SLIDE_UID" val="{7239261C-9C33-4A36-86FF-946C3EBFC96E}:351"/>
</p:tagLst>
</file>

<file path=ppt/tags/tag18.xml><?xml version="1.0" encoding="utf-8"?>
<p:tagLst xmlns:a="http://schemas.openxmlformats.org/drawingml/2006/main" xmlns:r="http://schemas.openxmlformats.org/officeDocument/2006/relationships" xmlns:p="http://schemas.openxmlformats.org/presentationml/2006/main">
  <p:tag name="GENSWF_SLIDE_UID" val="{5EEF2F44-8CE2-485F-BC7E-DE862D4AADFF}:352"/>
</p:tagLst>
</file>

<file path=ppt/tags/tag19.xml><?xml version="1.0" encoding="utf-8"?>
<p:tagLst xmlns:a="http://schemas.openxmlformats.org/drawingml/2006/main" xmlns:r="http://schemas.openxmlformats.org/officeDocument/2006/relationships" xmlns:p="http://schemas.openxmlformats.org/presentationml/2006/main">
  <p:tag name="GENSWF_SLIDE_UID" val="{982E0F1D-28C7-4ACB-B1A3-C8C53E78B8B5}:353"/>
</p:tagLst>
</file>

<file path=ppt/tags/tag2.xml><?xml version="1.0" encoding="utf-8"?>
<p:tagLst xmlns:a="http://schemas.openxmlformats.org/drawingml/2006/main" xmlns:r="http://schemas.openxmlformats.org/officeDocument/2006/relationships" xmlns:p="http://schemas.openxmlformats.org/presentationml/2006/main">
  <p:tag name="GENSWF_SLIDE_UID" val="{01731E74-A633-45BA-94FD-1B89A6C0FE0C}:313"/>
</p:tagLst>
</file>

<file path=ppt/tags/tag20.xml><?xml version="1.0" encoding="utf-8"?>
<p:tagLst xmlns:a="http://schemas.openxmlformats.org/drawingml/2006/main" xmlns:r="http://schemas.openxmlformats.org/officeDocument/2006/relationships" xmlns:p="http://schemas.openxmlformats.org/presentationml/2006/main">
  <p:tag name="GENSWF_SLIDE_UID" val="{A4041FDE-F072-43CC-A4B7-A2187F762710}:355"/>
</p:tagLst>
</file>

<file path=ppt/tags/tag21.xml><?xml version="1.0" encoding="utf-8"?>
<p:tagLst xmlns:a="http://schemas.openxmlformats.org/drawingml/2006/main" xmlns:r="http://schemas.openxmlformats.org/officeDocument/2006/relationships" xmlns:p="http://schemas.openxmlformats.org/presentationml/2006/main">
  <p:tag name="GENSWF_SLIDE_UID" val="{04EA46DE-79C1-46A1-BFF1-CEE9C9686998}:356"/>
</p:tagLst>
</file>

<file path=ppt/tags/tag22.xml><?xml version="1.0" encoding="utf-8"?>
<p:tagLst xmlns:a="http://schemas.openxmlformats.org/drawingml/2006/main" xmlns:r="http://schemas.openxmlformats.org/officeDocument/2006/relationships" xmlns:p="http://schemas.openxmlformats.org/presentationml/2006/main">
  <p:tag name="GENSWF_SLIDE_UID" val="{EBB1F535-EC16-45A4-B841-4A0A6EA83973}:325"/>
</p:tagLst>
</file>

<file path=ppt/tags/tag23.xml><?xml version="1.0" encoding="utf-8"?>
<p:tagLst xmlns:a="http://schemas.openxmlformats.org/drawingml/2006/main" xmlns:r="http://schemas.openxmlformats.org/officeDocument/2006/relationships" xmlns:p="http://schemas.openxmlformats.org/presentationml/2006/main">
  <p:tag name="GENSWF_SLIDE_UID" val="{A5A86999-AE64-48A2-AADC-E719630F08A0}:357"/>
</p:tagLst>
</file>

<file path=ppt/tags/tag24.xml><?xml version="1.0" encoding="utf-8"?>
<p:tagLst xmlns:a="http://schemas.openxmlformats.org/drawingml/2006/main" xmlns:r="http://schemas.openxmlformats.org/officeDocument/2006/relationships" xmlns:p="http://schemas.openxmlformats.org/presentationml/2006/main">
  <p:tag name="GENSWF_SLIDE_UID" val="{6192B65F-0B53-415E-807D-D4E80172C5FD}:358"/>
</p:tagLst>
</file>

<file path=ppt/tags/tag25.xml><?xml version="1.0" encoding="utf-8"?>
<p:tagLst xmlns:a="http://schemas.openxmlformats.org/drawingml/2006/main" xmlns:r="http://schemas.openxmlformats.org/officeDocument/2006/relationships" xmlns:p="http://schemas.openxmlformats.org/presentationml/2006/main">
  <p:tag name="GENSWF_SLIDE_UID" val="{D597C262-CB82-4C06-83F0-DFD98925FCAD}:359"/>
</p:tagLst>
</file>

<file path=ppt/tags/tag26.xml><?xml version="1.0" encoding="utf-8"?>
<p:tagLst xmlns:a="http://schemas.openxmlformats.org/drawingml/2006/main" xmlns:r="http://schemas.openxmlformats.org/officeDocument/2006/relationships" xmlns:p="http://schemas.openxmlformats.org/presentationml/2006/main">
  <p:tag name="GENSWF_SLIDE_UID" val="{9E4D0324-7869-4B30-82AA-9EAA6E536CC3}:270"/>
</p:tagLst>
</file>

<file path=ppt/tags/tag27.xml><?xml version="1.0" encoding="utf-8"?>
<p:tagLst xmlns:a="http://schemas.openxmlformats.org/drawingml/2006/main" xmlns:r="http://schemas.openxmlformats.org/officeDocument/2006/relationships" xmlns:p="http://schemas.openxmlformats.org/presentationml/2006/main">
  <p:tag name="GENSWF_SLIDE_UID" val="{725EA6C7-D603-4C16-A139-3A4A465D0C23}:284"/>
</p:tagLst>
</file>

<file path=ppt/tags/tag28.xml><?xml version="1.0" encoding="utf-8"?>
<p:tagLst xmlns:a="http://schemas.openxmlformats.org/drawingml/2006/main" xmlns:r="http://schemas.openxmlformats.org/officeDocument/2006/relationships" xmlns:p="http://schemas.openxmlformats.org/presentationml/2006/main">
  <p:tag name="GENSWF_SLIDE_UID" val="{1DD9C2E2-0A93-48F9-BC4E-B5607C061073}:360"/>
</p:tagLst>
</file>

<file path=ppt/tags/tag29.xml><?xml version="1.0" encoding="utf-8"?>
<p:tagLst xmlns:a="http://schemas.openxmlformats.org/drawingml/2006/main" xmlns:r="http://schemas.openxmlformats.org/officeDocument/2006/relationships" xmlns:p="http://schemas.openxmlformats.org/presentationml/2006/main">
  <p:tag name="GENSWF_SLIDE_UID" val="{B2545473-8058-492B-8A94-39AD0BCA9E1D}:361"/>
</p:tagLst>
</file>

<file path=ppt/tags/tag3.xml><?xml version="1.0" encoding="utf-8"?>
<p:tagLst xmlns:a="http://schemas.openxmlformats.org/drawingml/2006/main" xmlns:r="http://schemas.openxmlformats.org/officeDocument/2006/relationships" xmlns:p="http://schemas.openxmlformats.org/presentationml/2006/main">
  <p:tag name="GENSWF_SLIDE_UID" val="{D512F896-E2E2-4171-AFA4-15B16E62D85B}:315"/>
</p:tagLst>
</file>

<file path=ppt/tags/tag30.xml><?xml version="1.0" encoding="utf-8"?>
<p:tagLst xmlns:a="http://schemas.openxmlformats.org/drawingml/2006/main" xmlns:r="http://schemas.openxmlformats.org/officeDocument/2006/relationships" xmlns:p="http://schemas.openxmlformats.org/presentationml/2006/main">
  <p:tag name="GENSWF_SLIDE_UID" val="{BC7158AF-55AD-4524-8998-486F745C7A9A}:366"/>
</p:tagLst>
</file>

<file path=ppt/tags/tag31.xml><?xml version="1.0" encoding="utf-8"?>
<p:tagLst xmlns:a="http://schemas.openxmlformats.org/drawingml/2006/main" xmlns:r="http://schemas.openxmlformats.org/officeDocument/2006/relationships" xmlns:p="http://schemas.openxmlformats.org/presentationml/2006/main">
  <p:tag name="GENSWF_SLIDE_UID" val="{C575D1EF-D50A-4073-8C4B-B699835B9741}:336"/>
</p:tagLst>
</file>

<file path=ppt/tags/tag4.xml><?xml version="1.0" encoding="utf-8"?>
<p:tagLst xmlns:a="http://schemas.openxmlformats.org/drawingml/2006/main" xmlns:r="http://schemas.openxmlformats.org/officeDocument/2006/relationships" xmlns:p="http://schemas.openxmlformats.org/presentationml/2006/main">
  <p:tag name="GENSWF_SLIDE_UID" val="{0968C46A-E22D-428B-803D-B867CFA37781}:365"/>
</p:tagLst>
</file>

<file path=ppt/tags/tag5.xml><?xml version="1.0" encoding="utf-8"?>
<p:tagLst xmlns:a="http://schemas.openxmlformats.org/drawingml/2006/main" xmlns:r="http://schemas.openxmlformats.org/officeDocument/2006/relationships" xmlns:p="http://schemas.openxmlformats.org/presentationml/2006/main">
  <p:tag name="GENSWF_SLIDE_UID" val="{085B5CF6-ACD8-4FCD-8E9B-1AABCD25F107}:317"/>
</p:tagLst>
</file>

<file path=ppt/tags/tag6.xml><?xml version="1.0" encoding="utf-8"?>
<p:tagLst xmlns:a="http://schemas.openxmlformats.org/drawingml/2006/main" xmlns:r="http://schemas.openxmlformats.org/officeDocument/2006/relationships" xmlns:p="http://schemas.openxmlformats.org/presentationml/2006/main">
  <p:tag name="GENSWF_SLIDE_UID" val="{3ED9F81A-27B2-4DBC-943C-C97CD9BDEC8D}:257"/>
</p:tagLst>
</file>

<file path=ppt/tags/tag7.xml><?xml version="1.0" encoding="utf-8"?>
<p:tagLst xmlns:a="http://schemas.openxmlformats.org/drawingml/2006/main" xmlns:r="http://schemas.openxmlformats.org/officeDocument/2006/relationships" xmlns:p="http://schemas.openxmlformats.org/presentationml/2006/main">
  <p:tag name="GENSWF_SLIDE_UID" val="{4DFD2308-24A4-43F6-9FFA-FAD8AF303098}:341"/>
</p:tagLst>
</file>

<file path=ppt/tags/tag8.xml><?xml version="1.0" encoding="utf-8"?>
<p:tagLst xmlns:a="http://schemas.openxmlformats.org/drawingml/2006/main" xmlns:r="http://schemas.openxmlformats.org/officeDocument/2006/relationships" xmlns:p="http://schemas.openxmlformats.org/presentationml/2006/main">
  <p:tag name="GENSWF_SLIDE_UID" val="{61EDE083-78A0-4BAB-BD26-C7D6171F56C7}:320"/>
</p:tagLst>
</file>

<file path=ppt/tags/tag9.xml><?xml version="1.0" encoding="utf-8"?>
<p:tagLst xmlns:a="http://schemas.openxmlformats.org/drawingml/2006/main" xmlns:r="http://schemas.openxmlformats.org/officeDocument/2006/relationships" xmlns:p="http://schemas.openxmlformats.org/presentationml/2006/main">
  <p:tag name="GENSWF_SLIDE_UID" val="{6F107401-146D-41F3-BFE7-175D615EF5E7}:3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779</Words>
  <Application>Microsoft Office PowerPoint</Application>
  <PresentationFormat>Widescreen</PresentationFormat>
  <Paragraphs>31</Paragraphs>
  <Slides>30</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6 Thiet lap va duy tri quan he ban be Tiet 2</dc:title>
  <dc:creator>Windows User</dc:creator>
  <cp:lastModifiedBy>PC</cp:lastModifiedBy>
  <cp:revision>3</cp:revision>
  <dcterms:created xsi:type="dcterms:W3CDTF">2026-02-03T23:59:39Z</dcterms:created>
  <dcterms:modified xsi:type="dcterms:W3CDTF">2026-02-08T13:41:43Z</dcterms:modified>
</cp:coreProperties>
</file>