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7" r:id="rId2"/>
    <p:sldId id="282" r:id="rId3"/>
    <p:sldId id="283" r:id="rId4"/>
    <p:sldId id="265" r:id="rId5"/>
    <p:sldId id="260" r:id="rId6"/>
    <p:sldId id="258" r:id="rId7"/>
    <p:sldId id="259" r:id="rId8"/>
    <p:sldId id="288" r:id="rId9"/>
    <p:sldId id="289" r:id="rId10"/>
    <p:sldId id="290" r:id="rId11"/>
    <p:sldId id="291" r:id="rId12"/>
    <p:sldId id="328" r:id="rId13"/>
    <p:sldId id="329" r:id="rId14"/>
    <p:sldId id="287" r:id="rId15"/>
    <p:sldId id="277" r:id="rId16"/>
    <p:sldId id="261" r:id="rId17"/>
    <p:sldId id="263" r:id="rId18"/>
    <p:sldId id="292" r:id="rId19"/>
    <p:sldId id="293" r:id="rId20"/>
    <p:sldId id="262" r:id="rId21"/>
    <p:sldId id="294" r:id="rId22"/>
    <p:sldId id="264" r:id="rId23"/>
    <p:sldId id="279" r:id="rId24"/>
    <p:sldId id="295" r:id="rId25"/>
    <p:sldId id="296" r:id="rId26"/>
    <p:sldId id="266" r:id="rId27"/>
    <p:sldId id="267" r:id="rId28"/>
    <p:sldId id="297" r:id="rId29"/>
    <p:sldId id="298" r:id="rId30"/>
  </p:sldIdLst>
  <p:sldSz cx="12192000" cy="6858000"/>
  <p:notesSz cx="6858000" cy="9144000"/>
  <p:embeddedFontLst>
    <p:embeddedFont>
      <p:font typeface="Cambria" panose="02040503050406030204" pitchFamily="18" charset="0"/>
      <p:regular r:id="rId32"/>
      <p:bold r:id="rId33"/>
      <p:italic r:id="rId34"/>
      <p:boldItalic r:id="rId35"/>
    </p:embeddedFont>
    <p:embeddedFont>
      <p:font typeface="Chewy" panose="02000000000000000000" charset="0"/>
      <p:regular r:id="rId36"/>
    </p:embeddedFont>
    <p:embeddedFont>
      <p:font typeface="DM Sans" charset="0"/>
      <p:regular r:id="rId37"/>
    </p:embeddedFont>
  </p:embeddedFontLst>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109"/>
    <a:srgbClr val="FF7024"/>
    <a:srgbClr val="495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7" d="100"/>
          <a:sy n="87" d="100"/>
        </p:scale>
        <p:origin x="499"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0"/>
        <p:cNvGrpSpPr/>
        <p:nvPr/>
      </p:nvGrpSpPr>
      <p:grpSpPr>
        <a:xfrm>
          <a:off x="0" y="0"/>
          <a:ext cx="0" cy="0"/>
          <a:chOff x="0" y="0"/>
          <a:chExt cx="0" cy="0"/>
        </a:xfrm>
      </p:grpSpPr>
      <p:sp>
        <p:nvSpPr>
          <p:cNvPr id="3961" name="Google Shape;3961;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2" name="Google Shape;3962;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4" name="Google Shape;2704;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1" name="Google Shape;271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0"/>
        <p:cNvGrpSpPr/>
        <p:nvPr/>
      </p:nvGrpSpPr>
      <p:grpSpPr>
        <a:xfrm>
          <a:off x="0" y="0"/>
          <a:ext cx="0" cy="0"/>
          <a:chOff x="0" y="0"/>
          <a:chExt cx="0" cy="0"/>
        </a:xfrm>
      </p:grpSpPr>
      <p:sp>
        <p:nvSpPr>
          <p:cNvPr id="3961" name="Google Shape;3961;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2" name="Google Shape;3962;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1"/>
        <p:cNvGrpSpPr/>
        <p:nvPr/>
      </p:nvGrpSpPr>
      <p:grpSpPr>
        <a:xfrm>
          <a:off x="0" y="0"/>
          <a:ext cx="0" cy="0"/>
          <a:chOff x="0" y="0"/>
          <a:chExt cx="0" cy="0"/>
        </a:xfrm>
      </p:grpSpPr>
      <p:sp>
        <p:nvSpPr>
          <p:cNvPr id="4042" name="Google Shape;4042;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3" name="Google Shape;4043;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1"/>
        <p:cNvGrpSpPr/>
        <p:nvPr/>
      </p:nvGrpSpPr>
      <p:grpSpPr>
        <a:xfrm>
          <a:off x="0" y="0"/>
          <a:ext cx="0" cy="0"/>
          <a:chOff x="0" y="0"/>
          <a:chExt cx="0" cy="0"/>
        </a:xfrm>
      </p:grpSpPr>
      <p:sp>
        <p:nvSpPr>
          <p:cNvPr id="4042" name="Google Shape;4042;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3" name="Google Shape;4043;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1"/>
        <p:cNvGrpSpPr/>
        <p:nvPr/>
      </p:nvGrpSpPr>
      <p:grpSpPr>
        <a:xfrm>
          <a:off x="0" y="0"/>
          <a:ext cx="0" cy="0"/>
          <a:chOff x="0" y="0"/>
          <a:chExt cx="0" cy="0"/>
        </a:xfrm>
      </p:grpSpPr>
      <p:sp>
        <p:nvSpPr>
          <p:cNvPr id="4042" name="Google Shape;4042;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3" name="Google Shape;4043;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3"/>
        <p:cNvGrpSpPr/>
        <p:nvPr/>
      </p:nvGrpSpPr>
      <p:grpSpPr>
        <a:xfrm>
          <a:off x="0" y="0"/>
          <a:ext cx="0" cy="0"/>
          <a:chOff x="0" y="0"/>
          <a:chExt cx="0" cy="0"/>
        </a:xfrm>
      </p:grpSpPr>
      <p:sp>
        <p:nvSpPr>
          <p:cNvPr id="2764" name="Google Shape;2764;ga073618e6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5" name="Google Shape;2765;ga073618e6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Google Shape;2848;g111c3728c1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9" name="Google Shape;2849;g111c3728c1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0"/>
        <p:cNvGrpSpPr/>
        <p:nvPr/>
      </p:nvGrpSpPr>
      <p:grpSpPr>
        <a:xfrm>
          <a:off x="0" y="0"/>
          <a:ext cx="0" cy="0"/>
          <a:chOff x="0" y="0"/>
          <a:chExt cx="0" cy="0"/>
        </a:xfrm>
      </p:grpSpPr>
      <p:sp>
        <p:nvSpPr>
          <p:cNvPr id="3961" name="Google Shape;3961;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2" name="Google Shape;3962;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1"/>
        <p:cNvGrpSpPr/>
        <p:nvPr/>
      </p:nvGrpSpPr>
      <p:grpSpPr>
        <a:xfrm>
          <a:off x="0" y="0"/>
          <a:ext cx="0" cy="0"/>
          <a:chOff x="0" y="0"/>
          <a:chExt cx="0" cy="0"/>
        </a:xfrm>
      </p:grpSpPr>
      <p:sp>
        <p:nvSpPr>
          <p:cNvPr id="2672" name="Google Shape;2672;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3" name="Google Shape;2673;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111c3728c19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111c3728c19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111c3728c19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111c3728c19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grpSp>
        <p:nvGrpSpPr>
          <p:cNvPr id="11" name="Google Shape;11;p2"/>
          <p:cNvGrpSpPr/>
          <p:nvPr/>
        </p:nvGrpSpPr>
        <p:grpSpPr>
          <a:xfrm>
            <a:off x="309841" y="5585075"/>
            <a:ext cx="5858266" cy="1792596"/>
            <a:chOff x="1043332" y="5244050"/>
            <a:chExt cx="5088392" cy="1557019"/>
          </a:xfrm>
        </p:grpSpPr>
        <p:sp>
          <p:nvSpPr>
            <p:cNvPr id="12" name="Google Shape;12;p2"/>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 name="Google Shape;13;p2"/>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 name="Google Shape;14;p2"/>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 name="Google Shape;15;p2"/>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 name="Google Shape;16;p2"/>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 name="Google Shape;17;p2"/>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 name="Google Shape;18;p2"/>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9" name="Google Shape;19;p2"/>
          <p:cNvSpPr/>
          <p:nvPr/>
        </p:nvSpPr>
        <p:spPr>
          <a:xfrm>
            <a:off x="6870459" y="741177"/>
            <a:ext cx="5330997" cy="6151252"/>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 name="Google Shape;20;p2"/>
          <p:cNvSpPr/>
          <p:nvPr/>
        </p:nvSpPr>
        <p:spPr>
          <a:xfrm>
            <a:off x="8169771" y="3295478"/>
            <a:ext cx="3252040" cy="3049575"/>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1" name="Google Shape;21;p2"/>
          <p:cNvGrpSpPr/>
          <p:nvPr/>
        </p:nvGrpSpPr>
        <p:grpSpPr>
          <a:xfrm>
            <a:off x="9884709" y="2977870"/>
            <a:ext cx="837940" cy="607428"/>
            <a:chOff x="9359899" y="2979475"/>
            <a:chExt cx="727821" cy="527602"/>
          </a:xfrm>
        </p:grpSpPr>
        <p:sp>
          <p:nvSpPr>
            <p:cNvPr id="22" name="Google Shape;22;p2"/>
            <p:cNvSpPr/>
            <p:nvPr/>
          </p:nvSpPr>
          <p:spPr>
            <a:xfrm>
              <a:off x="9864310" y="3054184"/>
              <a:ext cx="223410" cy="223464"/>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 name="Google Shape;23;p2"/>
            <p:cNvSpPr/>
            <p:nvPr/>
          </p:nvSpPr>
          <p:spPr>
            <a:xfrm>
              <a:off x="9606500" y="3133089"/>
              <a:ext cx="175149" cy="175149"/>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 name="Google Shape;24;p2"/>
            <p:cNvSpPr/>
            <p:nvPr/>
          </p:nvSpPr>
          <p:spPr>
            <a:xfrm>
              <a:off x="9516220" y="3293220"/>
              <a:ext cx="89120" cy="89176"/>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 name="Google Shape;25;p2"/>
            <p:cNvSpPr/>
            <p:nvPr/>
          </p:nvSpPr>
          <p:spPr>
            <a:xfrm>
              <a:off x="9723119" y="2979475"/>
              <a:ext cx="104636" cy="104581"/>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 name="Google Shape;26;p2"/>
            <p:cNvSpPr/>
            <p:nvPr/>
          </p:nvSpPr>
          <p:spPr>
            <a:xfrm>
              <a:off x="9698272" y="3429773"/>
              <a:ext cx="77359" cy="77304"/>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 name="Google Shape;27;p2"/>
            <p:cNvSpPr/>
            <p:nvPr/>
          </p:nvSpPr>
          <p:spPr>
            <a:xfrm>
              <a:off x="9359899" y="3197362"/>
              <a:ext cx="57757" cy="57812"/>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 name="Google Shape;28;p2"/>
          <p:cNvGrpSpPr/>
          <p:nvPr/>
        </p:nvGrpSpPr>
        <p:grpSpPr>
          <a:xfrm>
            <a:off x="10640207" y="390045"/>
            <a:ext cx="815111" cy="554582"/>
            <a:chOff x="10016117" y="731733"/>
            <a:chExt cx="707992" cy="481701"/>
          </a:xfrm>
        </p:grpSpPr>
        <p:sp>
          <p:nvSpPr>
            <p:cNvPr id="29" name="Google Shape;29;p2"/>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 name="Google Shape;30;p2"/>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1" name="Google Shape;31;p2"/>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2" name="Google Shape;32;p2"/>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3" name="Google Shape;33;p2"/>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4" name="Google Shape;34;p2"/>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5" name="Google Shape;35;p2"/>
          <p:cNvGrpSpPr/>
          <p:nvPr/>
        </p:nvGrpSpPr>
        <p:grpSpPr>
          <a:xfrm>
            <a:off x="140882" y="5301371"/>
            <a:ext cx="815165" cy="554556"/>
            <a:chOff x="896578" y="4997631"/>
            <a:chExt cx="708039" cy="481678"/>
          </a:xfrm>
        </p:grpSpPr>
        <p:sp>
          <p:nvSpPr>
            <p:cNvPr id="36" name="Google Shape;36;p2"/>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 name="Google Shape;37;p2"/>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 name="Google Shape;38;p2"/>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 name="Google Shape;39;p2"/>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 name="Google Shape;40;p2"/>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 name="Google Shape;41;p2"/>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2" name="Google Shape;42;p2"/>
          <p:cNvGrpSpPr/>
          <p:nvPr/>
        </p:nvGrpSpPr>
        <p:grpSpPr>
          <a:xfrm>
            <a:off x="7623009" y="4033986"/>
            <a:ext cx="600054" cy="863940"/>
            <a:chOff x="7395430" y="3896801"/>
            <a:chExt cx="521197" cy="750404"/>
          </a:xfrm>
        </p:grpSpPr>
        <p:sp>
          <p:nvSpPr>
            <p:cNvPr id="43" name="Google Shape;43;p2"/>
            <p:cNvSpPr/>
            <p:nvPr/>
          </p:nvSpPr>
          <p:spPr>
            <a:xfrm>
              <a:off x="7452415" y="3896801"/>
              <a:ext cx="223464" cy="223520"/>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 name="Google Shape;44;p2"/>
            <p:cNvSpPr/>
            <p:nvPr/>
          </p:nvSpPr>
          <p:spPr>
            <a:xfrm>
              <a:off x="7518565" y="4199393"/>
              <a:ext cx="175149" cy="175149"/>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 name="Google Shape;45;p2"/>
            <p:cNvSpPr/>
            <p:nvPr/>
          </p:nvSpPr>
          <p:spPr>
            <a:xfrm>
              <a:off x="7551972" y="4558029"/>
              <a:ext cx="89120" cy="89176"/>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 name="Google Shape;46;p2"/>
            <p:cNvSpPr/>
            <p:nvPr/>
          </p:nvSpPr>
          <p:spPr>
            <a:xfrm>
              <a:off x="7692997" y="4387684"/>
              <a:ext cx="104582" cy="104581"/>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 name="Google Shape;47;p2"/>
            <p:cNvSpPr/>
            <p:nvPr/>
          </p:nvSpPr>
          <p:spPr>
            <a:xfrm>
              <a:off x="7395430" y="4187521"/>
              <a:ext cx="77304" cy="77304"/>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 name="Google Shape;48;p2"/>
            <p:cNvSpPr/>
            <p:nvPr/>
          </p:nvSpPr>
          <p:spPr>
            <a:xfrm>
              <a:off x="7858870" y="4309275"/>
              <a:ext cx="57757" cy="5775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9" name="Google Shape;49;p2"/>
          <p:cNvSpPr/>
          <p:nvPr/>
        </p:nvSpPr>
        <p:spPr>
          <a:xfrm>
            <a:off x="-26124" y="-7646"/>
            <a:ext cx="5377923" cy="2299349"/>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0" name="Google Shape;50;p2"/>
          <p:cNvGrpSpPr/>
          <p:nvPr/>
        </p:nvGrpSpPr>
        <p:grpSpPr>
          <a:xfrm>
            <a:off x="372223" y="214868"/>
            <a:ext cx="609206" cy="832639"/>
            <a:chOff x="1097517" y="579578"/>
            <a:chExt cx="529146" cy="723216"/>
          </a:xfrm>
        </p:grpSpPr>
        <p:sp>
          <p:nvSpPr>
            <p:cNvPr id="51" name="Google Shape;51;p2"/>
            <p:cNvSpPr/>
            <p:nvPr/>
          </p:nvSpPr>
          <p:spPr>
            <a:xfrm>
              <a:off x="1159912" y="579578"/>
              <a:ext cx="223493" cy="223487"/>
            </a:xfrm>
            <a:custGeom>
              <a:avLst/>
              <a:gdLst/>
              <a:ahLst/>
              <a:cxnLst/>
              <a:rect l="l" t="t" r="r" b="b"/>
              <a:pathLst>
                <a:path w="223493" h="223487" extrusionOk="0">
                  <a:moveTo>
                    <a:pt x="118480" y="223283"/>
                  </a:moveTo>
                  <a:cubicBezTo>
                    <a:pt x="56858" y="226982"/>
                    <a:pt x="3959" y="180048"/>
                    <a:pt x="205" y="118480"/>
                  </a:cubicBezTo>
                  <a:cubicBezTo>
                    <a:pt x="-3495" y="56858"/>
                    <a:pt x="43440" y="3959"/>
                    <a:pt x="105007" y="205"/>
                  </a:cubicBezTo>
                  <a:cubicBezTo>
                    <a:pt x="166630" y="-3495"/>
                    <a:pt x="219528" y="43440"/>
                    <a:pt x="223283" y="105007"/>
                  </a:cubicBezTo>
                  <a:cubicBezTo>
                    <a:pt x="227038" y="166630"/>
                    <a:pt x="180103" y="219583"/>
                    <a:pt x="118480" y="223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 name="Google Shape;52;p2"/>
            <p:cNvSpPr/>
            <p:nvPr/>
          </p:nvSpPr>
          <p:spPr>
            <a:xfrm>
              <a:off x="1255646" y="881934"/>
              <a:ext cx="175199" cy="175199"/>
            </a:xfrm>
            <a:custGeom>
              <a:avLst/>
              <a:gdLst/>
              <a:ahLst/>
              <a:cxnLst/>
              <a:rect l="l" t="t" r="r" b="b"/>
              <a:pathLst>
                <a:path w="175199" h="175199" extrusionOk="0">
                  <a:moveTo>
                    <a:pt x="92873" y="175036"/>
                  </a:moveTo>
                  <a:cubicBezTo>
                    <a:pt x="44613" y="177963"/>
                    <a:pt x="3090" y="141133"/>
                    <a:pt x="163" y="92873"/>
                  </a:cubicBezTo>
                  <a:cubicBezTo>
                    <a:pt x="-2764" y="44613"/>
                    <a:pt x="34066" y="3090"/>
                    <a:pt x="82326" y="163"/>
                  </a:cubicBezTo>
                  <a:cubicBezTo>
                    <a:pt x="130587" y="-2764"/>
                    <a:pt x="172110" y="34066"/>
                    <a:pt x="175036" y="82327"/>
                  </a:cubicBezTo>
                  <a:cubicBezTo>
                    <a:pt x="177963" y="130586"/>
                    <a:pt x="141188" y="172110"/>
                    <a:pt x="92873" y="1750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 name="Google Shape;53;p2"/>
            <p:cNvSpPr/>
            <p:nvPr/>
          </p:nvSpPr>
          <p:spPr>
            <a:xfrm>
              <a:off x="1423586" y="1050979"/>
              <a:ext cx="89176" cy="89176"/>
            </a:xfrm>
            <a:custGeom>
              <a:avLst/>
              <a:gdLst/>
              <a:ahLst/>
              <a:cxnLst/>
              <a:rect l="l" t="t" r="r" b="b"/>
              <a:pathLst>
                <a:path w="89176" h="89176" extrusionOk="0">
                  <a:moveTo>
                    <a:pt x="47294" y="89094"/>
                  </a:moveTo>
                  <a:cubicBezTo>
                    <a:pt x="22722" y="90585"/>
                    <a:pt x="1574" y="71866"/>
                    <a:pt x="83" y="47294"/>
                  </a:cubicBezTo>
                  <a:cubicBezTo>
                    <a:pt x="-1408" y="22722"/>
                    <a:pt x="17311" y="1574"/>
                    <a:pt x="41883" y="83"/>
                  </a:cubicBezTo>
                  <a:cubicBezTo>
                    <a:pt x="66455" y="-1408"/>
                    <a:pt x="87603" y="17311"/>
                    <a:pt x="89094" y="41883"/>
                  </a:cubicBezTo>
                  <a:cubicBezTo>
                    <a:pt x="90585" y="66510"/>
                    <a:pt x="71866" y="87603"/>
                    <a:pt x="47294" y="890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 name="Google Shape;54;p2"/>
            <p:cNvSpPr/>
            <p:nvPr/>
          </p:nvSpPr>
          <p:spPr>
            <a:xfrm>
              <a:off x="1097517" y="847382"/>
              <a:ext cx="104603" cy="104603"/>
            </a:xfrm>
            <a:custGeom>
              <a:avLst/>
              <a:gdLst/>
              <a:ahLst/>
              <a:cxnLst/>
              <a:rect l="l" t="t" r="r" b="b"/>
              <a:pathLst>
                <a:path w="104603" h="104603" extrusionOk="0">
                  <a:moveTo>
                    <a:pt x="55422" y="104510"/>
                  </a:moveTo>
                  <a:cubicBezTo>
                    <a:pt x="26598" y="106222"/>
                    <a:pt x="1806" y="84300"/>
                    <a:pt x="94" y="55422"/>
                  </a:cubicBezTo>
                  <a:cubicBezTo>
                    <a:pt x="-1618" y="26598"/>
                    <a:pt x="20303" y="1806"/>
                    <a:pt x="49182" y="94"/>
                  </a:cubicBezTo>
                  <a:cubicBezTo>
                    <a:pt x="78006" y="-1618"/>
                    <a:pt x="102798" y="20303"/>
                    <a:pt x="104510" y="49182"/>
                  </a:cubicBezTo>
                  <a:cubicBezTo>
                    <a:pt x="106222" y="78006"/>
                    <a:pt x="84245" y="102798"/>
                    <a:pt x="55422" y="10451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 name="Google Shape;55;p2"/>
            <p:cNvSpPr/>
            <p:nvPr/>
          </p:nvSpPr>
          <p:spPr>
            <a:xfrm>
              <a:off x="1549330" y="873248"/>
              <a:ext cx="77333" cy="77333"/>
            </a:xfrm>
            <a:custGeom>
              <a:avLst/>
              <a:gdLst/>
              <a:ahLst/>
              <a:cxnLst/>
              <a:rect l="l" t="t" r="r" b="b"/>
              <a:pathLst>
                <a:path w="77333" h="77333" extrusionOk="0">
                  <a:moveTo>
                    <a:pt x="40986" y="77264"/>
                  </a:moveTo>
                  <a:cubicBezTo>
                    <a:pt x="19672" y="78534"/>
                    <a:pt x="1340" y="62300"/>
                    <a:pt x="70" y="40986"/>
                  </a:cubicBezTo>
                  <a:cubicBezTo>
                    <a:pt x="-1200" y="19672"/>
                    <a:pt x="15034" y="1340"/>
                    <a:pt x="36348" y="70"/>
                  </a:cubicBezTo>
                  <a:cubicBezTo>
                    <a:pt x="57661" y="-1200"/>
                    <a:pt x="75994" y="15034"/>
                    <a:pt x="77264" y="36348"/>
                  </a:cubicBezTo>
                  <a:cubicBezTo>
                    <a:pt x="78534" y="57661"/>
                    <a:pt x="62300" y="75938"/>
                    <a:pt x="40986" y="772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 name="Google Shape;56;p2"/>
            <p:cNvSpPr/>
            <p:nvPr/>
          </p:nvSpPr>
          <p:spPr>
            <a:xfrm>
              <a:off x="1338363" y="1244990"/>
              <a:ext cx="57804" cy="57804"/>
            </a:xfrm>
            <a:custGeom>
              <a:avLst/>
              <a:gdLst/>
              <a:ahLst/>
              <a:cxnLst/>
              <a:rect l="l" t="t" r="r" b="b"/>
              <a:pathLst>
                <a:path w="57804" h="57804" extrusionOk="0">
                  <a:moveTo>
                    <a:pt x="30642" y="57753"/>
                  </a:moveTo>
                  <a:cubicBezTo>
                    <a:pt x="14684" y="58692"/>
                    <a:pt x="990" y="46544"/>
                    <a:pt x="51" y="30641"/>
                  </a:cubicBezTo>
                  <a:cubicBezTo>
                    <a:pt x="-888" y="14739"/>
                    <a:pt x="11205" y="990"/>
                    <a:pt x="27163" y="51"/>
                  </a:cubicBezTo>
                  <a:cubicBezTo>
                    <a:pt x="43121" y="-888"/>
                    <a:pt x="56815" y="11260"/>
                    <a:pt x="57753" y="27163"/>
                  </a:cubicBezTo>
                  <a:cubicBezTo>
                    <a:pt x="58692" y="43121"/>
                    <a:pt x="46544" y="56814"/>
                    <a:pt x="30642" y="577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7" name="Google Shape;57;p2"/>
          <p:cNvGrpSpPr/>
          <p:nvPr/>
        </p:nvGrpSpPr>
        <p:grpSpPr>
          <a:xfrm>
            <a:off x="5231500" y="896465"/>
            <a:ext cx="886445" cy="567313"/>
            <a:chOff x="5318207" y="1171602"/>
            <a:chExt cx="769951" cy="492759"/>
          </a:xfrm>
        </p:grpSpPr>
        <p:sp>
          <p:nvSpPr>
            <p:cNvPr id="58" name="Google Shape;58;p2"/>
            <p:cNvSpPr/>
            <p:nvPr/>
          </p:nvSpPr>
          <p:spPr>
            <a:xfrm>
              <a:off x="5663923" y="117160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60"/>
                    <a:pt x="166259" y="214244"/>
                    <a:pt x="107122" y="214244"/>
                  </a:cubicBezTo>
                  <a:cubicBezTo>
                    <a:pt x="47984" y="214244"/>
                    <a:pt x="0" y="166315"/>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9" name="Google Shape;59;p2"/>
            <p:cNvSpPr/>
            <p:nvPr/>
          </p:nvSpPr>
          <p:spPr>
            <a:xfrm>
              <a:off x="5958508" y="1400036"/>
              <a:ext cx="129650" cy="129650"/>
            </a:xfrm>
            <a:custGeom>
              <a:avLst/>
              <a:gdLst/>
              <a:ahLst/>
              <a:cxnLst/>
              <a:rect l="l" t="t" r="r" b="b"/>
              <a:pathLst>
                <a:path w="129650" h="129650" extrusionOk="0">
                  <a:moveTo>
                    <a:pt x="0" y="64825"/>
                  </a:moveTo>
                  <a:cubicBezTo>
                    <a:pt x="0" y="28989"/>
                    <a:pt x="29044" y="0"/>
                    <a:pt x="64826" y="0"/>
                  </a:cubicBezTo>
                  <a:cubicBezTo>
                    <a:pt x="100662" y="0"/>
                    <a:pt x="129651" y="29044"/>
                    <a:pt x="129651" y="64825"/>
                  </a:cubicBezTo>
                  <a:cubicBezTo>
                    <a:pt x="129651" y="100606"/>
                    <a:pt x="100606" y="129650"/>
                    <a:pt x="64826" y="129650"/>
                  </a:cubicBezTo>
                  <a:cubicBezTo>
                    <a:pt x="28989" y="129650"/>
                    <a:pt x="0" y="100606"/>
                    <a:pt x="0" y="6482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 name="Google Shape;60;p2"/>
            <p:cNvSpPr/>
            <p:nvPr/>
          </p:nvSpPr>
          <p:spPr>
            <a:xfrm>
              <a:off x="5572042" y="151251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4014"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 name="Google Shape;61;p2"/>
            <p:cNvSpPr/>
            <p:nvPr/>
          </p:nvSpPr>
          <p:spPr>
            <a:xfrm>
              <a:off x="5318207" y="1421019"/>
              <a:ext cx="121699" cy="121699"/>
            </a:xfrm>
            <a:custGeom>
              <a:avLst/>
              <a:gdLst/>
              <a:ahLst/>
              <a:cxnLst/>
              <a:rect l="l" t="t" r="r" b="b"/>
              <a:pathLst>
                <a:path w="121699" h="121699" extrusionOk="0">
                  <a:moveTo>
                    <a:pt x="0" y="60850"/>
                  </a:moveTo>
                  <a:cubicBezTo>
                    <a:pt x="0" y="27222"/>
                    <a:pt x="27222" y="0"/>
                    <a:pt x="60849" y="0"/>
                  </a:cubicBezTo>
                  <a:cubicBezTo>
                    <a:pt x="94477" y="0"/>
                    <a:pt x="121699" y="27222"/>
                    <a:pt x="121699" y="60850"/>
                  </a:cubicBezTo>
                  <a:cubicBezTo>
                    <a:pt x="121699" y="94477"/>
                    <a:pt x="94477" y="121699"/>
                    <a:pt x="60849" y="121699"/>
                  </a:cubicBezTo>
                  <a:cubicBezTo>
                    <a:pt x="27222" y="121699"/>
                    <a:pt x="0" y="94422"/>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2" name="Google Shape;62;p2"/>
          <p:cNvGrpSpPr/>
          <p:nvPr/>
        </p:nvGrpSpPr>
        <p:grpSpPr>
          <a:xfrm>
            <a:off x="11296340" y="133989"/>
            <a:ext cx="757532" cy="562985"/>
            <a:chOff x="10586017" y="509328"/>
            <a:chExt cx="657980" cy="488999"/>
          </a:xfrm>
        </p:grpSpPr>
        <p:sp>
          <p:nvSpPr>
            <p:cNvPr id="63" name="Google Shape;63;p2"/>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 name="Google Shape;64;p2"/>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 name="Google Shape;65;p2"/>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 name="Google Shape;66;p2"/>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7" name="Google Shape;67;p2"/>
          <p:cNvSpPr/>
          <p:nvPr/>
        </p:nvSpPr>
        <p:spPr>
          <a:xfrm>
            <a:off x="10182320" y="17147"/>
            <a:ext cx="1843818" cy="4352715"/>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8" name="Google Shape;68;p2"/>
          <p:cNvGrpSpPr/>
          <p:nvPr/>
        </p:nvGrpSpPr>
        <p:grpSpPr>
          <a:xfrm>
            <a:off x="103041" y="1331041"/>
            <a:ext cx="420273" cy="526882"/>
            <a:chOff x="863710" y="1549068"/>
            <a:chExt cx="365042" cy="457641"/>
          </a:xfrm>
        </p:grpSpPr>
        <p:sp>
          <p:nvSpPr>
            <p:cNvPr id="69" name="Google Shape;69;p2"/>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 name="Google Shape;70;p2"/>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 name="Google Shape;71;p2"/>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 name="Google Shape;72;p2"/>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73" name="Google Shape;73;p2"/>
          <p:cNvGrpSpPr/>
          <p:nvPr/>
        </p:nvGrpSpPr>
        <p:grpSpPr>
          <a:xfrm>
            <a:off x="7243499" y="1723351"/>
            <a:ext cx="5029950" cy="5717491"/>
            <a:chOff x="7079201" y="1893790"/>
            <a:chExt cx="4368931" cy="4966117"/>
          </a:xfrm>
        </p:grpSpPr>
        <p:sp>
          <p:nvSpPr>
            <p:cNvPr id="74" name="Google Shape;74;p2"/>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 name="Google Shape;75;p2"/>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 name="Google Shape;76;p2"/>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 name="Google Shape;77;p2"/>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 name="Google Shape;78;p2"/>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 name="Google Shape;79;p2"/>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 name="Google Shape;80;p2"/>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 name="Google Shape;81;p2"/>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 name="Google Shape;82;p2"/>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 name="Google Shape;83;p2"/>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4" name="Google Shape;84;p2"/>
            <p:cNvGrpSpPr/>
            <p:nvPr/>
          </p:nvGrpSpPr>
          <p:grpSpPr>
            <a:xfrm>
              <a:off x="9909837" y="4781000"/>
              <a:ext cx="1374088" cy="1108945"/>
              <a:chOff x="9909837" y="4781000"/>
              <a:chExt cx="1374088" cy="1108945"/>
            </a:xfrm>
          </p:grpSpPr>
          <p:sp>
            <p:nvSpPr>
              <p:cNvPr id="85" name="Google Shape;85;p2"/>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 name="Google Shape;86;p2"/>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 name="Google Shape;87;p2"/>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8" name="Google Shape;88;p2"/>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9" name="Google Shape;89;p2"/>
            <p:cNvGrpSpPr/>
            <p:nvPr/>
          </p:nvGrpSpPr>
          <p:grpSpPr>
            <a:xfrm>
              <a:off x="7980661" y="3506628"/>
              <a:ext cx="1897178" cy="1487337"/>
              <a:chOff x="7980661" y="3506628"/>
              <a:chExt cx="1897178" cy="1487337"/>
            </a:xfrm>
          </p:grpSpPr>
          <p:sp>
            <p:nvSpPr>
              <p:cNvPr id="90" name="Google Shape;90;p2"/>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 name="Google Shape;91;p2"/>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 name="Google Shape;92;p2"/>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3" name="Google Shape;93;p2"/>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 name="Google Shape;94;p2"/>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5" name="Google Shape;95;p2"/>
            <p:cNvGrpSpPr/>
            <p:nvPr/>
          </p:nvGrpSpPr>
          <p:grpSpPr>
            <a:xfrm>
              <a:off x="8526729" y="5379246"/>
              <a:ext cx="1404340" cy="1480661"/>
              <a:chOff x="8526729" y="5379246"/>
              <a:chExt cx="1404340" cy="1480661"/>
            </a:xfrm>
          </p:grpSpPr>
          <p:sp>
            <p:nvSpPr>
              <p:cNvPr id="96" name="Google Shape;96;p2"/>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 name="Google Shape;97;p2"/>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8" name="Google Shape;98;p2"/>
            <p:cNvGrpSpPr/>
            <p:nvPr/>
          </p:nvGrpSpPr>
          <p:grpSpPr>
            <a:xfrm>
              <a:off x="10693616" y="5959907"/>
              <a:ext cx="754516" cy="687629"/>
              <a:chOff x="10693616" y="5959907"/>
              <a:chExt cx="754516" cy="687629"/>
            </a:xfrm>
          </p:grpSpPr>
          <p:sp>
            <p:nvSpPr>
              <p:cNvPr id="99" name="Google Shape;99;p2"/>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 name="Google Shape;100;p2"/>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101" name="Google Shape;101;p2"/>
          <p:cNvGrpSpPr/>
          <p:nvPr/>
        </p:nvGrpSpPr>
        <p:grpSpPr>
          <a:xfrm>
            <a:off x="10737103" y="4115703"/>
            <a:ext cx="1007767" cy="824690"/>
            <a:chOff x="10100277" y="3967778"/>
            <a:chExt cx="875330" cy="716312"/>
          </a:xfrm>
        </p:grpSpPr>
        <p:grpSp>
          <p:nvGrpSpPr>
            <p:cNvPr id="102" name="Google Shape;102;p2"/>
            <p:cNvGrpSpPr/>
            <p:nvPr/>
          </p:nvGrpSpPr>
          <p:grpSpPr>
            <a:xfrm>
              <a:off x="10242868" y="3967778"/>
              <a:ext cx="732739" cy="629058"/>
              <a:chOff x="10242868" y="3967778"/>
              <a:chExt cx="732739" cy="629058"/>
            </a:xfrm>
          </p:grpSpPr>
          <p:grpSp>
            <p:nvGrpSpPr>
              <p:cNvPr id="103" name="Google Shape;103;p2"/>
              <p:cNvGrpSpPr/>
              <p:nvPr/>
            </p:nvGrpSpPr>
            <p:grpSpPr>
              <a:xfrm>
                <a:off x="10286667" y="3967778"/>
                <a:ext cx="688940" cy="628988"/>
                <a:chOff x="10286667" y="3967778"/>
                <a:chExt cx="688940" cy="628988"/>
              </a:xfrm>
            </p:grpSpPr>
            <p:sp>
              <p:nvSpPr>
                <p:cNvPr id="104" name="Google Shape;104;p2"/>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 name="Google Shape;105;p2"/>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 name="Google Shape;106;p2"/>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 name="Google Shape;107;p2"/>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 name="Google Shape;108;p2"/>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 name="Google Shape;109;p2"/>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 name="Google Shape;110;p2"/>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 name="Google Shape;111;p2"/>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 name="Google Shape;112;p2"/>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3" name="Google Shape;113;p2"/>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 name="Google Shape;114;p2"/>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15" name="Google Shape;115;p2"/>
              <p:cNvGrpSpPr/>
              <p:nvPr/>
            </p:nvGrpSpPr>
            <p:grpSpPr>
              <a:xfrm>
                <a:off x="10244758" y="4244947"/>
                <a:ext cx="240361" cy="351157"/>
                <a:chOff x="10244758" y="4244947"/>
                <a:chExt cx="240361" cy="351157"/>
              </a:xfrm>
            </p:grpSpPr>
            <p:sp>
              <p:nvSpPr>
                <p:cNvPr id="116" name="Google Shape;116;p2"/>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 name="Google Shape;117;p2"/>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18" name="Google Shape;118;p2"/>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 name="Google Shape;119;p2"/>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20" name="Google Shape;120;p2"/>
          <p:cNvGrpSpPr/>
          <p:nvPr/>
        </p:nvGrpSpPr>
        <p:grpSpPr>
          <a:xfrm>
            <a:off x="1954252" y="-452400"/>
            <a:ext cx="6168058" cy="1701194"/>
            <a:chOff x="2471640" y="0"/>
            <a:chExt cx="5357472" cy="1477629"/>
          </a:xfrm>
        </p:grpSpPr>
        <p:grpSp>
          <p:nvGrpSpPr>
            <p:cNvPr id="121" name="Google Shape;121;p2"/>
            <p:cNvGrpSpPr/>
            <p:nvPr/>
          </p:nvGrpSpPr>
          <p:grpSpPr>
            <a:xfrm>
              <a:off x="2471640" y="0"/>
              <a:ext cx="5357472" cy="1477629"/>
              <a:chOff x="2471640" y="0"/>
              <a:chExt cx="5357472" cy="1477629"/>
            </a:xfrm>
          </p:grpSpPr>
          <p:sp>
            <p:nvSpPr>
              <p:cNvPr id="122" name="Google Shape;122;p2"/>
              <p:cNvSpPr/>
              <p:nvPr/>
            </p:nvSpPr>
            <p:spPr>
              <a:xfrm>
                <a:off x="4484590" y="357919"/>
                <a:ext cx="1344614" cy="683512"/>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869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 name="Google Shape;123;p2"/>
              <p:cNvSpPr/>
              <p:nvPr/>
            </p:nvSpPr>
            <p:spPr>
              <a:xfrm>
                <a:off x="5938819" y="353091"/>
                <a:ext cx="1890293" cy="1124538"/>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 name="Google Shape;124;p2"/>
              <p:cNvSpPr/>
              <p:nvPr/>
            </p:nvSpPr>
            <p:spPr>
              <a:xfrm>
                <a:off x="4631800" y="279285"/>
                <a:ext cx="1720497" cy="1018654"/>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 name="Google Shape;125;p2"/>
              <p:cNvSpPr/>
              <p:nvPr/>
            </p:nvSpPr>
            <p:spPr>
              <a:xfrm>
                <a:off x="2471640" y="0"/>
                <a:ext cx="2022612" cy="81048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26" name="Google Shape;126;p2"/>
            <p:cNvGrpSpPr/>
            <p:nvPr/>
          </p:nvGrpSpPr>
          <p:grpSpPr>
            <a:xfrm>
              <a:off x="5654408" y="444554"/>
              <a:ext cx="558119" cy="385058"/>
              <a:chOff x="5654408" y="444554"/>
              <a:chExt cx="558119" cy="385058"/>
            </a:xfrm>
          </p:grpSpPr>
          <p:grpSp>
            <p:nvGrpSpPr>
              <p:cNvPr id="127" name="Google Shape;127;p2"/>
              <p:cNvGrpSpPr/>
              <p:nvPr/>
            </p:nvGrpSpPr>
            <p:grpSpPr>
              <a:xfrm>
                <a:off x="5654408" y="444554"/>
                <a:ext cx="483850" cy="385058"/>
                <a:chOff x="5654408" y="444554"/>
                <a:chExt cx="483850" cy="385058"/>
              </a:xfrm>
            </p:grpSpPr>
            <p:grpSp>
              <p:nvGrpSpPr>
                <p:cNvPr id="128" name="Google Shape;128;p2"/>
                <p:cNvGrpSpPr/>
                <p:nvPr/>
              </p:nvGrpSpPr>
              <p:grpSpPr>
                <a:xfrm>
                  <a:off x="5654408" y="444554"/>
                  <a:ext cx="456395" cy="385058"/>
                  <a:chOff x="5654408" y="444554"/>
                  <a:chExt cx="456395" cy="385058"/>
                </a:xfrm>
              </p:grpSpPr>
              <p:sp>
                <p:nvSpPr>
                  <p:cNvPr id="129" name="Google Shape;129;p2"/>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 name="Google Shape;130;p2"/>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 name="Google Shape;131;p2"/>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 name="Google Shape;132;p2"/>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 name="Google Shape;133;p2"/>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 name="Google Shape;134;p2"/>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 name="Google Shape;135;p2"/>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 name="Google Shape;136;p2"/>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 name="Google Shape;137;p2"/>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8" name="Google Shape;138;p2"/>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 name="Google Shape;139;p2"/>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0" name="Google Shape;140;p2"/>
                <p:cNvGrpSpPr/>
                <p:nvPr/>
              </p:nvGrpSpPr>
              <p:grpSpPr>
                <a:xfrm>
                  <a:off x="6024106" y="543560"/>
                  <a:ext cx="99833" cy="249140"/>
                  <a:chOff x="6024106" y="543560"/>
                  <a:chExt cx="99833" cy="249140"/>
                </a:xfrm>
              </p:grpSpPr>
              <p:sp>
                <p:nvSpPr>
                  <p:cNvPr id="141" name="Google Shape;141;p2"/>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 name="Google Shape;142;p2"/>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43" name="Google Shape;143;p2"/>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 name="Google Shape;144;p2"/>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45" name="Google Shape;145;p2"/>
          <p:cNvSpPr/>
          <p:nvPr/>
        </p:nvSpPr>
        <p:spPr>
          <a:xfrm>
            <a:off x="-19321" y="1008246"/>
            <a:ext cx="1639952" cy="172425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 name="Google Shape;146;p2"/>
          <p:cNvSpPr/>
          <p:nvPr/>
        </p:nvSpPr>
        <p:spPr>
          <a:xfrm>
            <a:off x="-27271" y="5078809"/>
            <a:ext cx="3692408" cy="108948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7" name="Google Shape;147;p2"/>
          <p:cNvGrpSpPr/>
          <p:nvPr/>
        </p:nvGrpSpPr>
        <p:grpSpPr>
          <a:xfrm>
            <a:off x="2922249" y="5742493"/>
            <a:ext cx="1435675" cy="1282757"/>
            <a:chOff x="3312428" y="5380779"/>
            <a:chExt cx="1247003" cy="1114181"/>
          </a:xfrm>
        </p:grpSpPr>
        <p:sp>
          <p:nvSpPr>
            <p:cNvPr id="148" name="Google Shape;148;p2"/>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 name="Google Shape;149;p2"/>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0" name="Google Shape;150;p2"/>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1" name="Google Shape;151;p2"/>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52" name="Google Shape;152;p2"/>
          <p:cNvGrpSpPr/>
          <p:nvPr/>
        </p:nvGrpSpPr>
        <p:grpSpPr>
          <a:xfrm>
            <a:off x="4288004" y="5879918"/>
            <a:ext cx="888387" cy="936621"/>
            <a:chOff x="4498700" y="5500144"/>
            <a:chExt cx="771638" cy="813533"/>
          </a:xfrm>
        </p:grpSpPr>
        <p:sp>
          <p:nvSpPr>
            <p:cNvPr id="153" name="Google Shape;153;p2"/>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 name="Google Shape;154;p2"/>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55" name="Google Shape;155;p2"/>
          <p:cNvGrpSpPr/>
          <p:nvPr/>
        </p:nvGrpSpPr>
        <p:grpSpPr>
          <a:xfrm>
            <a:off x="3402991" y="5190799"/>
            <a:ext cx="772459" cy="532222"/>
            <a:chOff x="3729990" y="4901592"/>
            <a:chExt cx="670945" cy="462279"/>
          </a:xfrm>
        </p:grpSpPr>
        <p:sp>
          <p:nvSpPr>
            <p:cNvPr id="156" name="Google Shape;156;p2"/>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 name="Google Shape;157;p2"/>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 name="Google Shape;158;p2"/>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 name="Google Shape;159;p2"/>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60" name="Google Shape;160;p2"/>
          <p:cNvGrpSpPr/>
          <p:nvPr/>
        </p:nvGrpSpPr>
        <p:grpSpPr>
          <a:xfrm>
            <a:off x="7985127" y="6116535"/>
            <a:ext cx="521317" cy="528551"/>
            <a:chOff x="7709956" y="5705664"/>
            <a:chExt cx="452807" cy="459091"/>
          </a:xfrm>
        </p:grpSpPr>
        <p:sp>
          <p:nvSpPr>
            <p:cNvPr id="161" name="Google Shape;161;p2"/>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 name="Google Shape;162;p2"/>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 name="Google Shape;163;p2"/>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 name="Google Shape;164;p2"/>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 name="Google Shape;165;p2"/>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 name="Google Shape;166;p2"/>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 name="Google Shape;167;p2"/>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 name="Google Shape;168;p2"/>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 name="Google Shape;169;p2"/>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0" name="Google Shape;170;p2"/>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1" name="Google Shape;171;p2"/>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2" name="Google Shape;172;p2"/>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3" name="Google Shape;173;p2"/>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74" name="Google Shape;174;p2"/>
            <p:cNvGrpSpPr/>
            <p:nvPr/>
          </p:nvGrpSpPr>
          <p:grpSpPr>
            <a:xfrm>
              <a:off x="7943405" y="5770179"/>
              <a:ext cx="150527" cy="158278"/>
              <a:chOff x="7943405" y="5770179"/>
              <a:chExt cx="150527" cy="158278"/>
            </a:xfrm>
          </p:grpSpPr>
          <p:sp>
            <p:nvSpPr>
              <p:cNvPr id="175" name="Google Shape;175;p2"/>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6" name="Google Shape;176;p2"/>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77" name="Google Shape;177;p2"/>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8" name="Google Shape;178;p2"/>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79" name="Google Shape;179;p2"/>
          <p:cNvGrpSpPr/>
          <p:nvPr/>
        </p:nvGrpSpPr>
        <p:grpSpPr>
          <a:xfrm>
            <a:off x="1966264" y="6090289"/>
            <a:ext cx="619016" cy="485265"/>
            <a:chOff x="2482074" y="5682871"/>
            <a:chExt cx="537667" cy="421493"/>
          </a:xfrm>
        </p:grpSpPr>
        <p:sp>
          <p:nvSpPr>
            <p:cNvPr id="180" name="Google Shape;180;p2"/>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1" name="Google Shape;181;p2"/>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2" name="Google Shape;182;p2"/>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 name="Google Shape;183;p2"/>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4" name="Google Shape;184;p2"/>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5" name="Google Shape;185;p2"/>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6" name="Google Shape;186;p2"/>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7" name="Google Shape;187;p2"/>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8" name="Google Shape;188;p2"/>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9" name="Google Shape;189;p2"/>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0" name="Google Shape;190;p2"/>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1" name="Google Shape;191;p2"/>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2" name="Google Shape;192;p2"/>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93" name="Google Shape;193;p2"/>
            <p:cNvGrpSpPr/>
            <p:nvPr/>
          </p:nvGrpSpPr>
          <p:grpSpPr>
            <a:xfrm>
              <a:off x="2563412" y="5727479"/>
              <a:ext cx="132575" cy="205407"/>
              <a:chOff x="2563412" y="5727479"/>
              <a:chExt cx="132575" cy="205407"/>
            </a:xfrm>
          </p:grpSpPr>
          <p:sp>
            <p:nvSpPr>
              <p:cNvPr id="194" name="Google Shape;194;p2"/>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 name="Google Shape;195;p2"/>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96" name="Google Shape;196;p2"/>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 name="Google Shape;197;p2"/>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98" name="Google Shape;198;p2"/>
          <p:cNvGrpSpPr/>
          <p:nvPr/>
        </p:nvGrpSpPr>
        <p:grpSpPr>
          <a:xfrm>
            <a:off x="8856865" y="633795"/>
            <a:ext cx="942431" cy="846889"/>
            <a:chOff x="8467136" y="943451"/>
            <a:chExt cx="818580" cy="735594"/>
          </a:xfrm>
        </p:grpSpPr>
        <p:sp>
          <p:nvSpPr>
            <p:cNvPr id="199" name="Google Shape;199;p2"/>
            <p:cNvSpPr/>
            <p:nvPr/>
          </p:nvSpPr>
          <p:spPr>
            <a:xfrm>
              <a:off x="8631941" y="1014377"/>
              <a:ext cx="611865" cy="570365"/>
            </a:xfrm>
            <a:custGeom>
              <a:avLst/>
              <a:gdLst/>
              <a:ahLst/>
              <a:cxnLst/>
              <a:rect l="l" t="t" r="r" b="b"/>
              <a:pathLst>
                <a:path w="611865" h="570365" extrusionOk="0">
                  <a:moveTo>
                    <a:pt x="47791" y="491235"/>
                  </a:moveTo>
                  <a:cubicBezTo>
                    <a:pt x="-42103" y="394107"/>
                    <a:pt x="-4003" y="156452"/>
                    <a:pt x="152151" y="64736"/>
                  </a:cubicBezTo>
                  <a:cubicBezTo>
                    <a:pt x="308251" y="-26980"/>
                    <a:pt x="483014" y="-29907"/>
                    <a:pt x="571251" y="112388"/>
                  </a:cubicBezTo>
                  <a:cubicBezTo>
                    <a:pt x="650654" y="240658"/>
                    <a:pt x="610235" y="384886"/>
                    <a:pt x="479646" y="496204"/>
                  </a:cubicBezTo>
                  <a:cubicBezTo>
                    <a:pt x="368438" y="590957"/>
                    <a:pt x="149225" y="600841"/>
                    <a:pt x="47791" y="491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 name="Google Shape;200;p2"/>
            <p:cNvSpPr/>
            <p:nvPr/>
          </p:nvSpPr>
          <p:spPr>
            <a:xfrm>
              <a:off x="8638401" y="943451"/>
              <a:ext cx="647315" cy="645186"/>
            </a:xfrm>
            <a:custGeom>
              <a:avLst/>
              <a:gdLst/>
              <a:ahLst/>
              <a:cxnLst/>
              <a:rect l="l" t="t" r="r" b="b"/>
              <a:pathLst>
                <a:path w="647315" h="645186" extrusionOk="0">
                  <a:moveTo>
                    <a:pt x="2789" y="523123"/>
                  </a:moveTo>
                  <a:cubicBezTo>
                    <a:pt x="2789" y="523123"/>
                    <a:pt x="-28740" y="582978"/>
                    <a:pt x="187933" y="635656"/>
                  </a:cubicBezTo>
                  <a:cubicBezTo>
                    <a:pt x="389698" y="684744"/>
                    <a:pt x="575338" y="533504"/>
                    <a:pt x="621114" y="426492"/>
                  </a:cubicBezTo>
                  <a:cubicBezTo>
                    <a:pt x="678098" y="293584"/>
                    <a:pt x="627243" y="255042"/>
                    <a:pt x="607862" y="236158"/>
                  </a:cubicBezTo>
                  <a:cubicBezTo>
                    <a:pt x="587486" y="216280"/>
                    <a:pt x="148839" y="428259"/>
                    <a:pt x="148839" y="428259"/>
                  </a:cubicBezTo>
                  <a:cubicBezTo>
                    <a:pt x="148839" y="428259"/>
                    <a:pt x="566227" y="148914"/>
                    <a:pt x="541545" y="109158"/>
                  </a:cubicBezTo>
                  <a:cubicBezTo>
                    <a:pt x="525091" y="82598"/>
                    <a:pt x="471806" y="19650"/>
                    <a:pt x="390360" y="2975"/>
                  </a:cubicBezTo>
                  <a:cubicBezTo>
                    <a:pt x="303559" y="-14805"/>
                    <a:pt x="149999" y="48363"/>
                    <a:pt x="73964" y="159130"/>
                  </a:cubicBezTo>
                  <a:cubicBezTo>
                    <a:pt x="-21617" y="298498"/>
                    <a:pt x="2789" y="523123"/>
                    <a:pt x="2789" y="52312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 name="Google Shape;201;p2"/>
            <p:cNvSpPr/>
            <p:nvPr/>
          </p:nvSpPr>
          <p:spPr>
            <a:xfrm>
              <a:off x="8874386" y="989612"/>
              <a:ext cx="46688" cy="46695"/>
            </a:xfrm>
            <a:custGeom>
              <a:avLst/>
              <a:gdLst/>
              <a:ahLst/>
              <a:cxnLst/>
              <a:rect l="l" t="t" r="r" b="b"/>
              <a:pathLst>
                <a:path w="46688" h="46695" extrusionOk="0">
                  <a:moveTo>
                    <a:pt x="21964" y="49"/>
                  </a:moveTo>
                  <a:cubicBezTo>
                    <a:pt x="9098" y="822"/>
                    <a:pt x="-730" y="11976"/>
                    <a:pt x="43" y="24841"/>
                  </a:cubicBezTo>
                  <a:cubicBezTo>
                    <a:pt x="815" y="37707"/>
                    <a:pt x="11969" y="47425"/>
                    <a:pt x="24835" y="46652"/>
                  </a:cubicBezTo>
                  <a:cubicBezTo>
                    <a:pt x="37701" y="45879"/>
                    <a:pt x="47419" y="34836"/>
                    <a:pt x="46646" y="21970"/>
                  </a:cubicBezTo>
                  <a:cubicBezTo>
                    <a:pt x="45817" y="9049"/>
                    <a:pt x="34829" y="-779"/>
                    <a:pt x="21964" y="4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 name="Google Shape;202;p2"/>
            <p:cNvSpPr/>
            <p:nvPr/>
          </p:nvSpPr>
          <p:spPr>
            <a:xfrm>
              <a:off x="9165914" y="1316437"/>
              <a:ext cx="58869" cy="58863"/>
            </a:xfrm>
            <a:custGeom>
              <a:avLst/>
              <a:gdLst/>
              <a:ahLst/>
              <a:cxnLst/>
              <a:rect l="l" t="t" r="r" b="b"/>
              <a:pathLst>
                <a:path w="58869" h="58863" extrusionOk="0">
                  <a:moveTo>
                    <a:pt x="27615" y="56"/>
                  </a:moveTo>
                  <a:cubicBezTo>
                    <a:pt x="11437" y="1050"/>
                    <a:pt x="-987" y="15075"/>
                    <a:pt x="62" y="31309"/>
                  </a:cubicBezTo>
                  <a:cubicBezTo>
                    <a:pt x="1056" y="47543"/>
                    <a:pt x="15026" y="59801"/>
                    <a:pt x="31315" y="58807"/>
                  </a:cubicBezTo>
                  <a:cubicBezTo>
                    <a:pt x="47549" y="57813"/>
                    <a:pt x="59807" y="43898"/>
                    <a:pt x="58813" y="27720"/>
                  </a:cubicBezTo>
                  <a:cubicBezTo>
                    <a:pt x="57764" y="11486"/>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 name="Google Shape;203;p2"/>
            <p:cNvSpPr/>
            <p:nvPr/>
          </p:nvSpPr>
          <p:spPr>
            <a:xfrm>
              <a:off x="9041509" y="1020140"/>
              <a:ext cx="58869" cy="58863"/>
            </a:xfrm>
            <a:custGeom>
              <a:avLst/>
              <a:gdLst/>
              <a:ahLst/>
              <a:cxnLst/>
              <a:rect l="l" t="t" r="r" b="b"/>
              <a:pathLst>
                <a:path w="58869" h="58863" extrusionOk="0">
                  <a:moveTo>
                    <a:pt x="27615" y="56"/>
                  </a:moveTo>
                  <a:cubicBezTo>
                    <a:pt x="11382" y="1050"/>
                    <a:pt x="-987" y="15075"/>
                    <a:pt x="62" y="31309"/>
                  </a:cubicBezTo>
                  <a:cubicBezTo>
                    <a:pt x="1112" y="47543"/>
                    <a:pt x="15082" y="59801"/>
                    <a:pt x="31315" y="58807"/>
                  </a:cubicBezTo>
                  <a:cubicBezTo>
                    <a:pt x="47550" y="57813"/>
                    <a:pt x="59808" y="43899"/>
                    <a:pt x="58813" y="27720"/>
                  </a:cubicBezTo>
                  <a:cubicBezTo>
                    <a:pt x="57765" y="11431"/>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 name="Google Shape;204;p2"/>
            <p:cNvSpPr/>
            <p:nvPr/>
          </p:nvSpPr>
          <p:spPr>
            <a:xfrm>
              <a:off x="9100275" y="1439420"/>
              <a:ext cx="47748" cy="47687"/>
            </a:xfrm>
            <a:custGeom>
              <a:avLst/>
              <a:gdLst/>
              <a:ahLst/>
              <a:cxnLst/>
              <a:rect l="l" t="t" r="r" b="b"/>
              <a:pathLst>
                <a:path w="47748" h="47687" extrusionOk="0">
                  <a:moveTo>
                    <a:pt x="22411" y="42"/>
                  </a:moveTo>
                  <a:cubicBezTo>
                    <a:pt x="9324" y="870"/>
                    <a:pt x="-781" y="12245"/>
                    <a:pt x="48" y="25387"/>
                  </a:cubicBezTo>
                  <a:cubicBezTo>
                    <a:pt x="876" y="38528"/>
                    <a:pt x="12196" y="48467"/>
                    <a:pt x="25393" y="47639"/>
                  </a:cubicBezTo>
                  <a:cubicBezTo>
                    <a:pt x="38589" y="46811"/>
                    <a:pt x="48529" y="35602"/>
                    <a:pt x="47700" y="22460"/>
                  </a:cubicBezTo>
                  <a:cubicBezTo>
                    <a:pt x="46872" y="9318"/>
                    <a:pt x="35608" y="-731"/>
                    <a:pt x="22411" y="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 name="Google Shape;205;p2"/>
            <p:cNvSpPr/>
            <p:nvPr/>
          </p:nvSpPr>
          <p:spPr>
            <a:xfrm>
              <a:off x="8922853" y="1462376"/>
              <a:ext cx="58863" cy="58863"/>
            </a:xfrm>
            <a:custGeom>
              <a:avLst/>
              <a:gdLst/>
              <a:ahLst/>
              <a:cxnLst/>
              <a:rect l="l" t="t" r="r" b="b"/>
              <a:pathLst>
                <a:path w="58863" h="58863" extrusionOk="0">
                  <a:moveTo>
                    <a:pt x="27665" y="56"/>
                  </a:moveTo>
                  <a:cubicBezTo>
                    <a:pt x="11431" y="1050"/>
                    <a:pt x="-938" y="15075"/>
                    <a:pt x="56" y="31309"/>
                  </a:cubicBezTo>
                  <a:cubicBezTo>
                    <a:pt x="1050" y="47543"/>
                    <a:pt x="15076" y="59801"/>
                    <a:pt x="31309" y="58807"/>
                  </a:cubicBezTo>
                  <a:cubicBezTo>
                    <a:pt x="47543" y="57813"/>
                    <a:pt x="59801" y="43899"/>
                    <a:pt x="58807" y="27720"/>
                  </a:cubicBezTo>
                  <a:cubicBezTo>
                    <a:pt x="57758" y="11431"/>
                    <a:pt x="43899" y="-938"/>
                    <a:pt x="2766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 name="Google Shape;206;p2"/>
            <p:cNvSpPr/>
            <p:nvPr/>
          </p:nvSpPr>
          <p:spPr>
            <a:xfrm>
              <a:off x="8979419" y="1288410"/>
              <a:ext cx="90671" cy="90676"/>
            </a:xfrm>
            <a:custGeom>
              <a:avLst/>
              <a:gdLst/>
              <a:ahLst/>
              <a:cxnLst/>
              <a:rect l="l" t="t" r="r" b="b"/>
              <a:pathLst>
                <a:path w="90671" h="90676" extrusionOk="0">
                  <a:moveTo>
                    <a:pt x="42551" y="88"/>
                  </a:moveTo>
                  <a:cubicBezTo>
                    <a:pt x="17537" y="1634"/>
                    <a:pt x="-1458" y="23113"/>
                    <a:pt x="88" y="48127"/>
                  </a:cubicBezTo>
                  <a:cubicBezTo>
                    <a:pt x="1634" y="73085"/>
                    <a:pt x="23114" y="92135"/>
                    <a:pt x="48128" y="90589"/>
                  </a:cubicBezTo>
                  <a:cubicBezTo>
                    <a:pt x="73141" y="89043"/>
                    <a:pt x="92080" y="67563"/>
                    <a:pt x="90589" y="42550"/>
                  </a:cubicBezTo>
                  <a:cubicBezTo>
                    <a:pt x="89043" y="17592"/>
                    <a:pt x="67509" y="-1458"/>
                    <a:pt x="42551" y="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 name="Google Shape;207;p2"/>
            <p:cNvSpPr/>
            <p:nvPr/>
          </p:nvSpPr>
          <p:spPr>
            <a:xfrm>
              <a:off x="8883012" y="1140556"/>
              <a:ext cx="90727" cy="90734"/>
            </a:xfrm>
            <a:custGeom>
              <a:avLst/>
              <a:gdLst/>
              <a:ahLst/>
              <a:cxnLst/>
              <a:rect l="l" t="t" r="r" b="b"/>
              <a:pathLst>
                <a:path w="90727" h="90734" extrusionOk="0">
                  <a:moveTo>
                    <a:pt x="46468" y="14"/>
                  </a:moveTo>
                  <a:cubicBezTo>
                    <a:pt x="28798" y="-428"/>
                    <a:pt x="11736" y="9567"/>
                    <a:pt x="4006" y="26684"/>
                  </a:cubicBezTo>
                  <a:cubicBezTo>
                    <a:pt x="-6265" y="49489"/>
                    <a:pt x="3895" y="76380"/>
                    <a:pt x="26700" y="86705"/>
                  </a:cubicBezTo>
                  <a:cubicBezTo>
                    <a:pt x="49505" y="97031"/>
                    <a:pt x="76396" y="86816"/>
                    <a:pt x="86721" y="64011"/>
                  </a:cubicBezTo>
                  <a:cubicBezTo>
                    <a:pt x="96992" y="41206"/>
                    <a:pt x="86832" y="14426"/>
                    <a:pt x="64027" y="4155"/>
                  </a:cubicBezTo>
                  <a:cubicBezTo>
                    <a:pt x="58340" y="1560"/>
                    <a:pt x="52376" y="180"/>
                    <a:pt x="46468" y="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 name="Google Shape;208;p2"/>
            <p:cNvSpPr/>
            <p:nvPr/>
          </p:nvSpPr>
          <p:spPr>
            <a:xfrm>
              <a:off x="8730689" y="1147187"/>
              <a:ext cx="58878" cy="58897"/>
            </a:xfrm>
            <a:custGeom>
              <a:avLst/>
              <a:gdLst/>
              <a:ahLst/>
              <a:cxnLst/>
              <a:rect l="l" t="t" r="r" b="b"/>
              <a:pathLst>
                <a:path w="58878" h="58897" extrusionOk="0">
                  <a:moveTo>
                    <a:pt x="30157" y="8"/>
                  </a:moveTo>
                  <a:cubicBezTo>
                    <a:pt x="18672" y="-268"/>
                    <a:pt x="7629" y="6193"/>
                    <a:pt x="2604" y="17347"/>
                  </a:cubicBezTo>
                  <a:cubicBezTo>
                    <a:pt x="-4078" y="32145"/>
                    <a:pt x="2548" y="49594"/>
                    <a:pt x="17347" y="56275"/>
                  </a:cubicBezTo>
                  <a:cubicBezTo>
                    <a:pt x="32145" y="62956"/>
                    <a:pt x="49594" y="56441"/>
                    <a:pt x="56275" y="41642"/>
                  </a:cubicBezTo>
                  <a:cubicBezTo>
                    <a:pt x="62956" y="26844"/>
                    <a:pt x="56330" y="9396"/>
                    <a:pt x="41532" y="2714"/>
                  </a:cubicBezTo>
                  <a:cubicBezTo>
                    <a:pt x="37832" y="1002"/>
                    <a:pt x="34023" y="119"/>
                    <a:pt x="30157" y="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 name="Google Shape;209;p2"/>
            <p:cNvSpPr/>
            <p:nvPr/>
          </p:nvSpPr>
          <p:spPr>
            <a:xfrm>
              <a:off x="8712711" y="991593"/>
              <a:ext cx="283685" cy="257000"/>
            </a:xfrm>
            <a:custGeom>
              <a:avLst/>
              <a:gdLst/>
              <a:ahLst/>
              <a:cxnLst/>
              <a:rect l="l" t="t" r="r" b="b"/>
              <a:pathLst>
                <a:path w="283685" h="257000" extrusionOk="0">
                  <a:moveTo>
                    <a:pt x="277066" y="0"/>
                  </a:moveTo>
                  <a:cubicBezTo>
                    <a:pt x="246144" y="-55"/>
                    <a:pt x="151337" y="36775"/>
                    <a:pt x="102027" y="59027"/>
                  </a:cubicBezTo>
                  <a:cubicBezTo>
                    <a:pt x="49240" y="82881"/>
                    <a:pt x="-40544" y="172334"/>
                    <a:pt x="20471" y="235447"/>
                  </a:cubicBezTo>
                  <a:cubicBezTo>
                    <a:pt x="73811" y="290664"/>
                    <a:pt x="121961" y="231361"/>
                    <a:pt x="160226" y="152676"/>
                  </a:cubicBezTo>
                  <a:cubicBezTo>
                    <a:pt x="224057" y="21480"/>
                    <a:pt x="307988" y="55"/>
                    <a:pt x="277066" y="0"/>
                  </a:cubicBezTo>
                  <a:close/>
                </a:path>
              </a:pathLst>
            </a:custGeom>
            <a:gradFill>
              <a:gsLst>
                <a:gs pos="0">
                  <a:srgbClr val="FFFFFF">
                    <a:alpha val="38823"/>
                  </a:srgbClr>
                </a:gs>
                <a:gs pos="100000">
                  <a:srgbClr val="FFFFFF">
                    <a:alpha val="8627"/>
                  </a:srgbClr>
                </a:gs>
              </a:gsLst>
              <a:lin ang="2138828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 name="Google Shape;210;p2"/>
            <p:cNvSpPr/>
            <p:nvPr/>
          </p:nvSpPr>
          <p:spPr>
            <a:xfrm>
              <a:off x="8708831" y="1302723"/>
              <a:ext cx="153060" cy="203164"/>
            </a:xfrm>
            <a:custGeom>
              <a:avLst/>
              <a:gdLst/>
              <a:ahLst/>
              <a:cxnLst/>
              <a:rect l="l" t="t" r="r" b="b"/>
              <a:pathLst>
                <a:path w="153060" h="203164" extrusionOk="0">
                  <a:moveTo>
                    <a:pt x="0" y="14929"/>
                  </a:moveTo>
                  <a:cubicBezTo>
                    <a:pt x="0" y="14929"/>
                    <a:pt x="55549" y="-43381"/>
                    <a:pt x="128933" y="70477"/>
                  </a:cubicBezTo>
                  <a:cubicBezTo>
                    <a:pt x="187187" y="160868"/>
                    <a:pt x="121644" y="203165"/>
                    <a:pt x="121644" y="203165"/>
                  </a:cubicBezTo>
                  <a:lnTo>
                    <a:pt x="0" y="14929"/>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 name="Google Shape;211;p2"/>
            <p:cNvSpPr/>
            <p:nvPr/>
          </p:nvSpPr>
          <p:spPr>
            <a:xfrm>
              <a:off x="8594607" y="1248465"/>
              <a:ext cx="276935" cy="342354"/>
            </a:xfrm>
            <a:custGeom>
              <a:avLst/>
              <a:gdLst/>
              <a:ahLst/>
              <a:cxnLst/>
              <a:rect l="l" t="t" r="r" b="b"/>
              <a:pathLst>
                <a:path w="276935" h="342354" extrusionOk="0">
                  <a:moveTo>
                    <a:pt x="56743" y="0"/>
                  </a:moveTo>
                  <a:cubicBezTo>
                    <a:pt x="56743" y="0"/>
                    <a:pt x="107101" y="26449"/>
                    <a:pt x="134213" y="58751"/>
                  </a:cubicBezTo>
                  <a:cubicBezTo>
                    <a:pt x="169387" y="100606"/>
                    <a:pt x="184350" y="130258"/>
                    <a:pt x="190590" y="123576"/>
                  </a:cubicBezTo>
                  <a:cubicBezTo>
                    <a:pt x="193737" y="120208"/>
                    <a:pt x="190701" y="73605"/>
                    <a:pt x="207210" y="70237"/>
                  </a:cubicBezTo>
                  <a:cubicBezTo>
                    <a:pt x="249010" y="61788"/>
                    <a:pt x="288711" y="125730"/>
                    <a:pt x="273692" y="151351"/>
                  </a:cubicBezTo>
                  <a:cubicBezTo>
                    <a:pt x="263090" y="169407"/>
                    <a:pt x="216321" y="156486"/>
                    <a:pt x="214886" y="162836"/>
                  </a:cubicBezTo>
                  <a:cubicBezTo>
                    <a:pt x="212898" y="171505"/>
                    <a:pt x="236696" y="193647"/>
                    <a:pt x="257458" y="248368"/>
                  </a:cubicBezTo>
                  <a:cubicBezTo>
                    <a:pt x="278220" y="303143"/>
                    <a:pt x="268888" y="332906"/>
                    <a:pt x="268888" y="332906"/>
                  </a:cubicBezTo>
                  <a:cubicBezTo>
                    <a:pt x="268888" y="332906"/>
                    <a:pt x="122010" y="381884"/>
                    <a:pt x="34822" y="256816"/>
                  </a:cubicBezTo>
                  <a:cubicBezTo>
                    <a:pt x="-54741" y="128380"/>
                    <a:pt x="56743" y="0"/>
                    <a:pt x="5674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12" name="Google Shape;212;p2"/>
            <p:cNvGrpSpPr/>
            <p:nvPr/>
          </p:nvGrpSpPr>
          <p:grpSpPr>
            <a:xfrm>
              <a:off x="8594918" y="1285681"/>
              <a:ext cx="227404" cy="304628"/>
              <a:chOff x="8594918" y="1285681"/>
              <a:chExt cx="227404" cy="304628"/>
            </a:xfrm>
          </p:grpSpPr>
          <p:sp>
            <p:nvSpPr>
              <p:cNvPr id="213" name="Google Shape;213;p2"/>
              <p:cNvSpPr/>
              <p:nvPr/>
            </p:nvSpPr>
            <p:spPr>
              <a:xfrm>
                <a:off x="8594918" y="1285681"/>
                <a:ext cx="80115" cy="104015"/>
              </a:xfrm>
              <a:custGeom>
                <a:avLst/>
                <a:gdLst/>
                <a:ahLst/>
                <a:cxnLst/>
                <a:rect l="l" t="t" r="r" b="b"/>
                <a:pathLst>
                  <a:path w="80115" h="104015" extrusionOk="0">
                    <a:moveTo>
                      <a:pt x="30701" y="0"/>
                    </a:moveTo>
                    <a:cubicBezTo>
                      <a:pt x="17393" y="23688"/>
                      <a:pt x="3423" y="56322"/>
                      <a:pt x="0" y="94808"/>
                    </a:cubicBezTo>
                    <a:cubicBezTo>
                      <a:pt x="9055" y="100717"/>
                      <a:pt x="19491" y="104692"/>
                      <a:pt x="31142" y="103919"/>
                    </a:cubicBezTo>
                    <a:cubicBezTo>
                      <a:pt x="59911" y="102152"/>
                      <a:pt x="81832" y="77360"/>
                      <a:pt x="80010" y="48591"/>
                    </a:cubicBezTo>
                    <a:cubicBezTo>
                      <a:pt x="78353" y="21921"/>
                      <a:pt x="56763" y="1436"/>
                      <a:pt x="30701"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 name="Google Shape;214;p2"/>
              <p:cNvSpPr/>
              <p:nvPr/>
            </p:nvSpPr>
            <p:spPr>
              <a:xfrm>
                <a:off x="8718002" y="1514617"/>
                <a:ext cx="104320" cy="75692"/>
              </a:xfrm>
              <a:custGeom>
                <a:avLst/>
                <a:gdLst/>
                <a:ahLst/>
                <a:cxnLst/>
                <a:rect l="l" t="t" r="r" b="b"/>
                <a:pathLst>
                  <a:path w="104320" h="75692" extrusionOk="0">
                    <a:moveTo>
                      <a:pt x="48973" y="106"/>
                    </a:moveTo>
                    <a:cubicBezTo>
                      <a:pt x="20205" y="1873"/>
                      <a:pt x="-1716" y="26665"/>
                      <a:pt x="106" y="55434"/>
                    </a:cubicBezTo>
                    <a:cubicBezTo>
                      <a:pt x="272" y="57808"/>
                      <a:pt x="713" y="60127"/>
                      <a:pt x="1210" y="62391"/>
                    </a:cubicBezTo>
                    <a:cubicBezTo>
                      <a:pt x="36881" y="75975"/>
                      <a:pt x="71723" y="77024"/>
                      <a:pt x="98393" y="74760"/>
                    </a:cubicBezTo>
                    <a:cubicBezTo>
                      <a:pt x="102258" y="66919"/>
                      <a:pt x="104798" y="58360"/>
                      <a:pt x="104246" y="49028"/>
                    </a:cubicBezTo>
                    <a:cubicBezTo>
                      <a:pt x="102369" y="20205"/>
                      <a:pt x="77742" y="-1716"/>
                      <a:pt x="48973" y="10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15" name="Google Shape;215;p2"/>
            <p:cNvSpPr/>
            <p:nvPr/>
          </p:nvSpPr>
          <p:spPr>
            <a:xfrm>
              <a:off x="8467136" y="1397778"/>
              <a:ext cx="162900" cy="22886"/>
            </a:xfrm>
            <a:custGeom>
              <a:avLst/>
              <a:gdLst/>
              <a:ahLst/>
              <a:cxnLst/>
              <a:rect l="l" t="t" r="r" b="b"/>
              <a:pathLst>
                <a:path w="162900" h="22886" extrusionOk="0">
                  <a:moveTo>
                    <a:pt x="162900" y="21915"/>
                  </a:moveTo>
                  <a:cubicBezTo>
                    <a:pt x="162900" y="21915"/>
                    <a:pt x="104425" y="3418"/>
                    <a:pt x="78804" y="602"/>
                  </a:cubicBezTo>
                  <a:cubicBezTo>
                    <a:pt x="53183" y="-2270"/>
                    <a:pt x="-2145" y="5461"/>
                    <a:pt x="64" y="16891"/>
                  </a:cubicBezTo>
                  <a:cubicBezTo>
                    <a:pt x="2272" y="28321"/>
                    <a:pt x="58373" y="20149"/>
                    <a:pt x="74662" y="18768"/>
                  </a:cubicBezTo>
                  <a:cubicBezTo>
                    <a:pt x="105032" y="16228"/>
                    <a:pt x="162900" y="21915"/>
                    <a:pt x="162900" y="219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 name="Google Shape;216;p2"/>
            <p:cNvSpPr/>
            <p:nvPr/>
          </p:nvSpPr>
          <p:spPr>
            <a:xfrm>
              <a:off x="8640155" y="1526705"/>
              <a:ext cx="61166" cy="152340"/>
            </a:xfrm>
            <a:custGeom>
              <a:avLst/>
              <a:gdLst/>
              <a:ahLst/>
              <a:cxnLst/>
              <a:rect l="l" t="t" r="r" b="b"/>
              <a:pathLst>
                <a:path w="61166" h="152340" extrusionOk="0">
                  <a:moveTo>
                    <a:pt x="61167" y="0"/>
                  </a:moveTo>
                  <a:cubicBezTo>
                    <a:pt x="61167" y="0"/>
                    <a:pt x="55203" y="61015"/>
                    <a:pt x="47804" y="85698"/>
                  </a:cubicBezTo>
                  <a:cubicBezTo>
                    <a:pt x="40350" y="110380"/>
                    <a:pt x="11526" y="158253"/>
                    <a:pt x="1918" y="151737"/>
                  </a:cubicBezTo>
                  <a:cubicBezTo>
                    <a:pt x="-7745" y="145222"/>
                    <a:pt x="21852" y="96851"/>
                    <a:pt x="29472" y="82384"/>
                  </a:cubicBezTo>
                  <a:cubicBezTo>
                    <a:pt x="43663" y="55494"/>
                    <a:pt x="61167" y="0"/>
                    <a:pt x="6116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17" name="Google Shape;217;p2"/>
          <p:cNvGrpSpPr/>
          <p:nvPr/>
        </p:nvGrpSpPr>
        <p:grpSpPr>
          <a:xfrm>
            <a:off x="1359133" y="388411"/>
            <a:ext cx="807800" cy="871165"/>
            <a:chOff x="1954730" y="730314"/>
            <a:chExt cx="701642" cy="756679"/>
          </a:xfrm>
        </p:grpSpPr>
        <p:sp>
          <p:nvSpPr>
            <p:cNvPr id="218" name="Google Shape;218;p2"/>
            <p:cNvSpPr/>
            <p:nvPr/>
          </p:nvSpPr>
          <p:spPr>
            <a:xfrm>
              <a:off x="1990249" y="865042"/>
              <a:ext cx="544318" cy="562424"/>
            </a:xfrm>
            <a:custGeom>
              <a:avLst/>
              <a:gdLst/>
              <a:ahLst/>
              <a:cxnLst/>
              <a:rect l="l" t="t" r="r" b="b"/>
              <a:pathLst>
                <a:path w="544318" h="562424" extrusionOk="0">
                  <a:moveTo>
                    <a:pt x="451905" y="30087"/>
                  </a:moveTo>
                  <a:cubicBezTo>
                    <a:pt x="557591" y="93863"/>
                    <a:pt x="584869" y="316610"/>
                    <a:pt x="468746" y="439192"/>
                  </a:cubicBezTo>
                  <a:cubicBezTo>
                    <a:pt x="352624" y="561775"/>
                    <a:pt x="196801" y="609538"/>
                    <a:pt x="81010" y="504901"/>
                  </a:cubicBezTo>
                  <a:cubicBezTo>
                    <a:pt x="-23351" y="410535"/>
                    <a:pt x="-24455" y="270890"/>
                    <a:pt x="63727" y="137319"/>
                  </a:cubicBezTo>
                  <a:cubicBezTo>
                    <a:pt x="138767" y="23682"/>
                    <a:pt x="332636" y="-41862"/>
                    <a:pt x="451905" y="300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 name="Google Shape;219;p2"/>
            <p:cNvSpPr/>
            <p:nvPr/>
          </p:nvSpPr>
          <p:spPr>
            <a:xfrm>
              <a:off x="1954730" y="866324"/>
              <a:ext cx="578651" cy="620669"/>
            </a:xfrm>
            <a:custGeom>
              <a:avLst/>
              <a:gdLst/>
              <a:ahLst/>
              <a:cxnLst/>
              <a:rect l="l" t="t" r="r" b="b"/>
              <a:pathLst>
                <a:path w="578651" h="620669" extrusionOk="0">
                  <a:moveTo>
                    <a:pt x="532041" y="53818"/>
                  </a:moveTo>
                  <a:cubicBezTo>
                    <a:pt x="532041" y="53818"/>
                    <a:pt x="544797" y="-7970"/>
                    <a:pt x="337069" y="865"/>
                  </a:cubicBezTo>
                  <a:cubicBezTo>
                    <a:pt x="143587" y="9092"/>
                    <a:pt x="16421" y="192635"/>
                    <a:pt x="3059" y="300308"/>
                  </a:cubicBezTo>
                  <a:cubicBezTo>
                    <a:pt x="-13562" y="434155"/>
                    <a:pt x="41932" y="455525"/>
                    <a:pt x="64184" y="467396"/>
                  </a:cubicBezTo>
                  <a:cubicBezTo>
                    <a:pt x="87597" y="479931"/>
                    <a:pt x="425748" y="176566"/>
                    <a:pt x="425748" y="176566"/>
                  </a:cubicBezTo>
                  <a:cubicBezTo>
                    <a:pt x="425748" y="176566"/>
                    <a:pt x="124151" y="534762"/>
                    <a:pt x="156453" y="564027"/>
                  </a:cubicBezTo>
                  <a:cubicBezTo>
                    <a:pt x="178098" y="583574"/>
                    <a:pt x="242095" y="626201"/>
                    <a:pt x="319399" y="620072"/>
                  </a:cubicBezTo>
                  <a:cubicBezTo>
                    <a:pt x="401784" y="613557"/>
                    <a:pt x="523041" y="517202"/>
                    <a:pt x="562466" y="398319"/>
                  </a:cubicBezTo>
                  <a:cubicBezTo>
                    <a:pt x="611996" y="248735"/>
                    <a:pt x="532041" y="53818"/>
                    <a:pt x="532041" y="5381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 name="Google Shape;220;p2"/>
            <p:cNvSpPr/>
            <p:nvPr/>
          </p:nvSpPr>
          <p:spPr>
            <a:xfrm>
              <a:off x="2352478" y="1371099"/>
              <a:ext cx="43511" cy="43587"/>
            </a:xfrm>
            <a:custGeom>
              <a:avLst/>
              <a:gdLst/>
              <a:ahLst/>
              <a:cxnLst/>
              <a:rect l="l" t="t" r="r" b="b"/>
              <a:pathLst>
                <a:path w="43511" h="43587" extrusionOk="0">
                  <a:moveTo>
                    <a:pt x="29047" y="42300"/>
                  </a:moveTo>
                  <a:cubicBezTo>
                    <a:pt x="40367" y="38269"/>
                    <a:pt x="46275" y="25735"/>
                    <a:pt x="42245" y="14415"/>
                  </a:cubicBezTo>
                  <a:cubicBezTo>
                    <a:pt x="38214" y="3095"/>
                    <a:pt x="25735" y="-2758"/>
                    <a:pt x="14415" y="1273"/>
                  </a:cubicBezTo>
                  <a:cubicBezTo>
                    <a:pt x="3095" y="5304"/>
                    <a:pt x="-2758" y="17673"/>
                    <a:pt x="1273" y="28992"/>
                  </a:cubicBezTo>
                  <a:cubicBezTo>
                    <a:pt x="5359" y="40422"/>
                    <a:pt x="17783" y="46386"/>
                    <a:pt x="29047" y="423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 name="Google Shape;221;p2"/>
            <p:cNvSpPr/>
            <p:nvPr/>
          </p:nvSpPr>
          <p:spPr>
            <a:xfrm>
              <a:off x="1994064" y="1144158"/>
              <a:ext cx="54874" cy="54901"/>
            </a:xfrm>
            <a:custGeom>
              <a:avLst/>
              <a:gdLst/>
              <a:ahLst/>
              <a:cxnLst/>
              <a:rect l="l" t="t" r="r" b="b"/>
              <a:pathLst>
                <a:path w="54874" h="54901" extrusionOk="0">
                  <a:moveTo>
                    <a:pt x="36610" y="53286"/>
                  </a:moveTo>
                  <a:cubicBezTo>
                    <a:pt x="50856" y="48206"/>
                    <a:pt x="58366" y="32413"/>
                    <a:pt x="53286" y="18167"/>
                  </a:cubicBezTo>
                  <a:cubicBezTo>
                    <a:pt x="48206" y="3921"/>
                    <a:pt x="32469" y="-3478"/>
                    <a:pt x="18167" y="1602"/>
                  </a:cubicBezTo>
                  <a:cubicBezTo>
                    <a:pt x="3921" y="6682"/>
                    <a:pt x="-3478" y="22309"/>
                    <a:pt x="1602" y="36555"/>
                  </a:cubicBezTo>
                  <a:cubicBezTo>
                    <a:pt x="6682" y="50911"/>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 name="Google Shape;222;p2"/>
            <p:cNvSpPr/>
            <p:nvPr/>
          </p:nvSpPr>
          <p:spPr>
            <a:xfrm>
              <a:off x="2182245" y="1377452"/>
              <a:ext cx="54874" cy="54896"/>
            </a:xfrm>
            <a:custGeom>
              <a:avLst/>
              <a:gdLst/>
              <a:ahLst/>
              <a:cxnLst/>
              <a:rect l="l" t="t" r="r" b="b"/>
              <a:pathLst>
                <a:path w="54874" h="54896" extrusionOk="0">
                  <a:moveTo>
                    <a:pt x="36610" y="53285"/>
                  </a:moveTo>
                  <a:cubicBezTo>
                    <a:pt x="50856" y="48206"/>
                    <a:pt x="58366" y="32413"/>
                    <a:pt x="53285" y="18167"/>
                  </a:cubicBezTo>
                  <a:cubicBezTo>
                    <a:pt x="48206" y="3921"/>
                    <a:pt x="32469" y="-3478"/>
                    <a:pt x="18167" y="1602"/>
                  </a:cubicBezTo>
                  <a:cubicBezTo>
                    <a:pt x="3921" y="6682"/>
                    <a:pt x="-3478" y="22309"/>
                    <a:pt x="1602" y="36555"/>
                  </a:cubicBezTo>
                  <a:cubicBezTo>
                    <a:pt x="6682" y="50856"/>
                    <a:pt x="22309" y="58421"/>
                    <a:pt x="36610" y="532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 name="Google Shape;223;p2"/>
            <p:cNvSpPr/>
            <p:nvPr/>
          </p:nvSpPr>
          <p:spPr>
            <a:xfrm>
              <a:off x="2032618" y="1025757"/>
              <a:ext cx="44470" cy="44497"/>
            </a:xfrm>
            <a:custGeom>
              <a:avLst/>
              <a:gdLst/>
              <a:ahLst/>
              <a:cxnLst/>
              <a:rect l="l" t="t" r="r" b="b"/>
              <a:pathLst>
                <a:path w="44470" h="44497" extrusionOk="0">
                  <a:moveTo>
                    <a:pt x="29696" y="43196"/>
                  </a:moveTo>
                  <a:cubicBezTo>
                    <a:pt x="41236" y="39055"/>
                    <a:pt x="47310" y="26300"/>
                    <a:pt x="43169" y="14704"/>
                  </a:cubicBezTo>
                  <a:cubicBezTo>
                    <a:pt x="39028" y="3164"/>
                    <a:pt x="26273" y="-2800"/>
                    <a:pt x="14732" y="1286"/>
                  </a:cubicBezTo>
                  <a:cubicBezTo>
                    <a:pt x="3136" y="5428"/>
                    <a:pt x="-2827" y="18072"/>
                    <a:pt x="1314" y="29613"/>
                  </a:cubicBezTo>
                  <a:cubicBezTo>
                    <a:pt x="5456" y="41264"/>
                    <a:pt x="18156" y="47338"/>
                    <a:pt x="29696" y="431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 name="Google Shape;224;p2"/>
            <p:cNvSpPr/>
            <p:nvPr/>
          </p:nvSpPr>
          <p:spPr>
            <a:xfrm>
              <a:off x="2174073" y="950566"/>
              <a:ext cx="54847" cy="54896"/>
            </a:xfrm>
            <a:custGeom>
              <a:avLst/>
              <a:gdLst/>
              <a:ahLst/>
              <a:cxnLst/>
              <a:rect l="l" t="t" r="r" b="b"/>
              <a:pathLst>
                <a:path w="54847" h="54896" extrusionOk="0">
                  <a:moveTo>
                    <a:pt x="36610" y="53286"/>
                  </a:moveTo>
                  <a:cubicBezTo>
                    <a:pt x="50856" y="48206"/>
                    <a:pt x="58366" y="32413"/>
                    <a:pt x="53230" y="18167"/>
                  </a:cubicBezTo>
                  <a:cubicBezTo>
                    <a:pt x="48150" y="3921"/>
                    <a:pt x="32413" y="-3478"/>
                    <a:pt x="18167" y="1602"/>
                  </a:cubicBezTo>
                  <a:cubicBezTo>
                    <a:pt x="3921" y="6682"/>
                    <a:pt x="-3478" y="22309"/>
                    <a:pt x="1602" y="36555"/>
                  </a:cubicBezTo>
                  <a:cubicBezTo>
                    <a:pt x="6682" y="50856"/>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 name="Google Shape;225;p2"/>
            <p:cNvSpPr/>
            <p:nvPr/>
          </p:nvSpPr>
          <p:spPr>
            <a:xfrm>
              <a:off x="2135220" y="1096084"/>
              <a:ext cx="84554" cy="84554"/>
            </a:xfrm>
            <a:custGeom>
              <a:avLst/>
              <a:gdLst/>
              <a:ahLst/>
              <a:cxnLst/>
              <a:rect l="l" t="t" r="r" b="b"/>
              <a:pathLst>
                <a:path w="84554" h="84554" extrusionOk="0">
                  <a:moveTo>
                    <a:pt x="56468" y="82089"/>
                  </a:moveTo>
                  <a:cubicBezTo>
                    <a:pt x="78444" y="74248"/>
                    <a:pt x="89930" y="50063"/>
                    <a:pt x="82089" y="28086"/>
                  </a:cubicBezTo>
                  <a:cubicBezTo>
                    <a:pt x="74248" y="6110"/>
                    <a:pt x="50063" y="-5376"/>
                    <a:pt x="28086" y="2465"/>
                  </a:cubicBezTo>
                  <a:cubicBezTo>
                    <a:pt x="6110" y="10306"/>
                    <a:pt x="-5376" y="34491"/>
                    <a:pt x="2465" y="56468"/>
                  </a:cubicBezTo>
                  <a:cubicBezTo>
                    <a:pt x="10306" y="78444"/>
                    <a:pt x="34491" y="89930"/>
                    <a:pt x="56468" y="820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 name="Google Shape;226;p2"/>
            <p:cNvSpPr/>
            <p:nvPr/>
          </p:nvSpPr>
          <p:spPr>
            <a:xfrm>
              <a:off x="2259779" y="1203582"/>
              <a:ext cx="84576" cy="84497"/>
            </a:xfrm>
            <a:custGeom>
              <a:avLst/>
              <a:gdLst/>
              <a:ahLst/>
              <a:cxnLst/>
              <a:rect l="l" t="t" r="r" b="b"/>
              <a:pathLst>
                <a:path w="84576" h="84497" extrusionOk="0">
                  <a:moveTo>
                    <a:pt x="53001" y="83204"/>
                  </a:moveTo>
                  <a:cubicBezTo>
                    <a:pt x="68904" y="79007"/>
                    <a:pt x="81659" y="65645"/>
                    <a:pt x="84144" y="48306"/>
                  </a:cubicBezTo>
                  <a:cubicBezTo>
                    <a:pt x="87457" y="25225"/>
                    <a:pt x="71388" y="3746"/>
                    <a:pt x="48307" y="433"/>
                  </a:cubicBezTo>
                  <a:cubicBezTo>
                    <a:pt x="25227" y="-2880"/>
                    <a:pt x="3747" y="13188"/>
                    <a:pt x="434" y="36269"/>
                  </a:cubicBezTo>
                  <a:cubicBezTo>
                    <a:pt x="-2879" y="59350"/>
                    <a:pt x="13134" y="80719"/>
                    <a:pt x="36270" y="84032"/>
                  </a:cubicBezTo>
                  <a:cubicBezTo>
                    <a:pt x="41958" y="84860"/>
                    <a:pt x="47700" y="84584"/>
                    <a:pt x="53001" y="8320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 name="Google Shape;227;p2"/>
            <p:cNvSpPr/>
            <p:nvPr/>
          </p:nvSpPr>
          <p:spPr>
            <a:xfrm>
              <a:off x="2427682" y="1183245"/>
              <a:ext cx="54952" cy="54822"/>
            </a:xfrm>
            <a:custGeom>
              <a:avLst/>
              <a:gdLst/>
              <a:ahLst/>
              <a:cxnLst/>
              <a:rect l="l" t="t" r="r" b="b"/>
              <a:pathLst>
                <a:path w="54952" h="54822" extrusionOk="0">
                  <a:moveTo>
                    <a:pt x="34461" y="53955"/>
                  </a:moveTo>
                  <a:cubicBezTo>
                    <a:pt x="44787" y="51250"/>
                    <a:pt x="53069" y="42580"/>
                    <a:pt x="54671" y="31316"/>
                  </a:cubicBezTo>
                  <a:cubicBezTo>
                    <a:pt x="56824" y="16297"/>
                    <a:pt x="46388" y="2437"/>
                    <a:pt x="31369" y="284"/>
                  </a:cubicBezTo>
                  <a:cubicBezTo>
                    <a:pt x="16350" y="-1870"/>
                    <a:pt x="2435" y="8456"/>
                    <a:pt x="281" y="23475"/>
                  </a:cubicBezTo>
                  <a:cubicBezTo>
                    <a:pt x="-1872" y="38494"/>
                    <a:pt x="8564" y="52354"/>
                    <a:pt x="23583" y="54507"/>
                  </a:cubicBezTo>
                  <a:cubicBezTo>
                    <a:pt x="27338" y="55060"/>
                    <a:pt x="31038" y="54894"/>
                    <a:pt x="34461" y="5395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 name="Google Shape;228;p2"/>
            <p:cNvSpPr/>
            <p:nvPr/>
          </p:nvSpPr>
          <p:spPr>
            <a:xfrm>
              <a:off x="2290905" y="1148632"/>
              <a:ext cx="209042" cy="288187"/>
            </a:xfrm>
            <a:custGeom>
              <a:avLst/>
              <a:gdLst/>
              <a:ahLst/>
              <a:cxnLst/>
              <a:rect l="l" t="t" r="r" b="b"/>
              <a:pathLst>
                <a:path w="209042" h="288187" extrusionOk="0">
                  <a:moveTo>
                    <a:pt x="6414" y="287240"/>
                  </a:moveTo>
                  <a:cubicBezTo>
                    <a:pt x="34134" y="279289"/>
                    <a:pt x="109561" y="221807"/>
                    <a:pt x="147992" y="189064"/>
                  </a:cubicBezTo>
                  <a:cubicBezTo>
                    <a:pt x="189129" y="154056"/>
                    <a:pt x="246444" y="50689"/>
                    <a:pt x="175435" y="9938"/>
                  </a:cubicBezTo>
                  <a:cubicBezTo>
                    <a:pt x="113371" y="-25677"/>
                    <a:pt x="85596" y="39866"/>
                    <a:pt x="71626" y="120207"/>
                  </a:cubicBezTo>
                  <a:cubicBezTo>
                    <a:pt x="48380" y="254275"/>
                    <a:pt x="-21305" y="295191"/>
                    <a:pt x="6414" y="287240"/>
                  </a:cubicBezTo>
                  <a:close/>
                </a:path>
              </a:pathLst>
            </a:custGeom>
            <a:gradFill>
              <a:gsLst>
                <a:gs pos="0">
                  <a:srgbClr val="FFFFFF">
                    <a:alpha val="42745"/>
                  </a:srgbClr>
                </a:gs>
                <a:gs pos="100000">
                  <a:srgbClr val="FFFFFF">
                    <a:alpha val="13725"/>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 name="Google Shape;229;p2"/>
            <p:cNvSpPr/>
            <p:nvPr/>
          </p:nvSpPr>
          <p:spPr>
            <a:xfrm>
              <a:off x="2292120" y="933836"/>
              <a:ext cx="172562" cy="162478"/>
            </a:xfrm>
            <a:custGeom>
              <a:avLst/>
              <a:gdLst/>
              <a:ahLst/>
              <a:cxnLst/>
              <a:rect l="l" t="t" r="r" b="b"/>
              <a:pathLst>
                <a:path w="172562" h="162478" extrusionOk="0">
                  <a:moveTo>
                    <a:pt x="172563" y="137215"/>
                  </a:moveTo>
                  <a:cubicBezTo>
                    <a:pt x="172563" y="137215"/>
                    <a:pt x="137886" y="203807"/>
                    <a:pt x="42692" y="120760"/>
                  </a:cubicBezTo>
                  <a:cubicBezTo>
                    <a:pt x="-32901" y="54831"/>
                    <a:pt x="14917" y="0"/>
                    <a:pt x="14917" y="0"/>
                  </a:cubicBezTo>
                  <a:lnTo>
                    <a:pt x="172563" y="137215"/>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 name="Google Shape;230;p2"/>
            <p:cNvSpPr/>
            <p:nvPr/>
          </p:nvSpPr>
          <p:spPr>
            <a:xfrm>
              <a:off x="2257893" y="840485"/>
              <a:ext cx="295644" cy="277666"/>
            </a:xfrm>
            <a:custGeom>
              <a:avLst/>
              <a:gdLst/>
              <a:ahLst/>
              <a:cxnLst/>
              <a:rect l="l" t="t" r="r" b="b"/>
              <a:pathLst>
                <a:path w="295644" h="277666" extrusionOk="0">
                  <a:moveTo>
                    <a:pt x="276199" y="277667"/>
                  </a:moveTo>
                  <a:cubicBezTo>
                    <a:pt x="276199" y="277667"/>
                    <a:pt x="224294" y="267010"/>
                    <a:pt x="191606" y="245088"/>
                  </a:cubicBezTo>
                  <a:cubicBezTo>
                    <a:pt x="149254" y="216707"/>
                    <a:pt x="128161" y="194012"/>
                    <a:pt x="124296" y="201577"/>
                  </a:cubicBezTo>
                  <a:cubicBezTo>
                    <a:pt x="122363" y="205442"/>
                    <a:pt x="137161" y="246358"/>
                    <a:pt x="123191" y="253647"/>
                  </a:cubicBezTo>
                  <a:cubicBezTo>
                    <a:pt x="87963" y="272034"/>
                    <a:pt x="35837" y="224989"/>
                    <a:pt x="42684" y="198153"/>
                  </a:cubicBezTo>
                  <a:cubicBezTo>
                    <a:pt x="47488" y="179214"/>
                    <a:pt x="92766" y="178717"/>
                    <a:pt x="92380" y="172643"/>
                  </a:cubicBezTo>
                  <a:cubicBezTo>
                    <a:pt x="91883" y="164360"/>
                    <a:pt x="64882" y="150722"/>
                    <a:pt x="32083" y="106990"/>
                  </a:cubicBezTo>
                  <a:cubicBezTo>
                    <a:pt x="-717" y="63313"/>
                    <a:pt x="1" y="34213"/>
                    <a:pt x="1" y="34213"/>
                  </a:cubicBezTo>
                  <a:cubicBezTo>
                    <a:pt x="1" y="34213"/>
                    <a:pt x="118940" y="-47619"/>
                    <a:pt x="229374" y="41833"/>
                  </a:cubicBezTo>
                  <a:cubicBezTo>
                    <a:pt x="342846" y="133825"/>
                    <a:pt x="276199" y="277667"/>
                    <a:pt x="276199" y="2776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31" name="Google Shape;231;p2"/>
            <p:cNvGrpSpPr/>
            <p:nvPr/>
          </p:nvGrpSpPr>
          <p:grpSpPr>
            <a:xfrm>
              <a:off x="2297077" y="840733"/>
              <a:ext cx="257032" cy="238661"/>
              <a:chOff x="2297077" y="840733"/>
              <a:chExt cx="257032" cy="238661"/>
            </a:xfrm>
          </p:grpSpPr>
          <p:sp>
            <p:nvSpPr>
              <p:cNvPr id="232" name="Google Shape;232;p2"/>
              <p:cNvSpPr/>
              <p:nvPr/>
            </p:nvSpPr>
            <p:spPr>
              <a:xfrm>
                <a:off x="2487896" y="982712"/>
                <a:ext cx="66213" cy="96682"/>
              </a:xfrm>
              <a:custGeom>
                <a:avLst/>
                <a:gdLst/>
                <a:ahLst/>
                <a:cxnLst/>
                <a:rect l="l" t="t" r="r" b="b"/>
                <a:pathLst>
                  <a:path w="66213" h="96682" extrusionOk="0">
                    <a:moveTo>
                      <a:pt x="59613" y="95407"/>
                    </a:moveTo>
                    <a:cubicBezTo>
                      <a:pt x="65411" y="70725"/>
                      <a:pt x="69497" y="37871"/>
                      <a:pt x="62595" y="2532"/>
                    </a:cubicBezTo>
                    <a:cubicBezTo>
                      <a:pt x="52932" y="-395"/>
                      <a:pt x="42551" y="-1223"/>
                      <a:pt x="32336" y="2421"/>
                    </a:cubicBezTo>
                    <a:cubicBezTo>
                      <a:pt x="7046" y="11477"/>
                      <a:pt x="-6206" y="39307"/>
                      <a:pt x="2850" y="64651"/>
                    </a:cubicBezTo>
                    <a:cubicBezTo>
                      <a:pt x="11243" y="88119"/>
                      <a:pt x="35870" y="100929"/>
                      <a:pt x="59613" y="954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 name="Google Shape;233;p2"/>
              <p:cNvSpPr/>
              <p:nvPr/>
            </p:nvSpPr>
            <p:spPr>
              <a:xfrm>
                <a:off x="2297077" y="840733"/>
                <a:ext cx="96850" cy="71656"/>
              </a:xfrm>
              <a:custGeom>
                <a:avLst/>
                <a:gdLst/>
                <a:ahLst/>
                <a:cxnLst/>
                <a:rect l="l" t="t" r="r" b="b"/>
                <a:pathLst>
                  <a:path w="96850" h="71656" extrusionOk="0">
                    <a:moveTo>
                      <a:pt x="64515" y="68807"/>
                    </a:moveTo>
                    <a:cubicBezTo>
                      <a:pt x="89804" y="59752"/>
                      <a:pt x="103057" y="31922"/>
                      <a:pt x="94001" y="6577"/>
                    </a:cubicBezTo>
                    <a:cubicBezTo>
                      <a:pt x="93228" y="4479"/>
                      <a:pt x="92234" y="2546"/>
                      <a:pt x="91240" y="614"/>
                    </a:cubicBezTo>
                    <a:cubicBezTo>
                      <a:pt x="55735" y="-2313"/>
                      <a:pt x="24261" y="5694"/>
                      <a:pt x="960" y="14694"/>
                    </a:cubicBezTo>
                    <a:cubicBezTo>
                      <a:pt x="-476" y="22701"/>
                      <a:pt x="-531" y="31039"/>
                      <a:pt x="2395" y="39266"/>
                    </a:cubicBezTo>
                    <a:cubicBezTo>
                      <a:pt x="11451" y="64611"/>
                      <a:pt x="39225" y="77863"/>
                      <a:pt x="64515" y="688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34" name="Google Shape;234;p2"/>
            <p:cNvSpPr/>
            <p:nvPr/>
          </p:nvSpPr>
          <p:spPr>
            <a:xfrm>
              <a:off x="2508857" y="919144"/>
              <a:ext cx="147515" cy="40336"/>
            </a:xfrm>
            <a:custGeom>
              <a:avLst/>
              <a:gdLst/>
              <a:ahLst/>
              <a:cxnLst/>
              <a:rect l="l" t="t" r="r" b="b"/>
              <a:pathLst>
                <a:path w="147515" h="40336" extrusionOk="0">
                  <a:moveTo>
                    <a:pt x="0" y="40092"/>
                  </a:moveTo>
                  <a:cubicBezTo>
                    <a:pt x="0" y="40092"/>
                    <a:pt x="57150" y="41528"/>
                    <a:pt x="80838" y="37442"/>
                  </a:cubicBezTo>
                  <a:cubicBezTo>
                    <a:pt x="104527" y="33356"/>
                    <a:pt x="152124" y="12152"/>
                    <a:pt x="147154" y="2434"/>
                  </a:cubicBezTo>
                  <a:cubicBezTo>
                    <a:pt x="142240" y="-7229"/>
                    <a:pt x="94090" y="14637"/>
                    <a:pt x="79844" y="20048"/>
                  </a:cubicBezTo>
                  <a:cubicBezTo>
                    <a:pt x="53340" y="30208"/>
                    <a:pt x="0" y="40092"/>
                    <a:pt x="0" y="4009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 name="Google Shape;235;p2"/>
            <p:cNvSpPr/>
            <p:nvPr/>
          </p:nvSpPr>
          <p:spPr>
            <a:xfrm>
              <a:off x="2407196" y="730314"/>
              <a:ext cx="27770" cy="151506"/>
            </a:xfrm>
            <a:custGeom>
              <a:avLst/>
              <a:gdLst/>
              <a:ahLst/>
              <a:cxnLst/>
              <a:rect l="l" t="t" r="r" b="b"/>
              <a:pathLst>
                <a:path w="27770" h="151506" extrusionOk="0">
                  <a:moveTo>
                    <a:pt x="10165" y="151507"/>
                  </a:moveTo>
                  <a:cubicBezTo>
                    <a:pt x="10165" y="151507"/>
                    <a:pt x="-271" y="95296"/>
                    <a:pt x="5" y="71221"/>
                  </a:cubicBezTo>
                  <a:cubicBezTo>
                    <a:pt x="281" y="47146"/>
                    <a:pt x="13699" y="-3157"/>
                    <a:pt x="24025" y="156"/>
                  </a:cubicBezTo>
                  <a:cubicBezTo>
                    <a:pt x="34351" y="3524"/>
                    <a:pt x="20381" y="54490"/>
                    <a:pt x="17288" y="69399"/>
                  </a:cubicBezTo>
                  <a:cubicBezTo>
                    <a:pt x="11491" y="97283"/>
                    <a:pt x="10165" y="151507"/>
                    <a:pt x="10165" y="15150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36" name="Google Shape;236;p2"/>
          <p:cNvSpPr txBox="1">
            <a:spLocks noGrp="1"/>
          </p:cNvSpPr>
          <p:nvPr>
            <p:ph type="title"/>
          </p:nvPr>
        </p:nvSpPr>
        <p:spPr>
          <a:xfrm>
            <a:off x="995650" y="2117375"/>
            <a:ext cx="8731200" cy="2210700"/>
          </a:xfrm>
          <a:prstGeom prst="rect">
            <a:avLst/>
          </a:prstGeom>
        </p:spPr>
        <p:txBody>
          <a:bodyPr spcFirstLastPara="1" wrap="square" lIns="121900" tIns="121900" rIns="121900" bIns="121900"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37" name="Google Shape;237;p2"/>
          <p:cNvSpPr txBox="1">
            <a:spLocks noGrp="1"/>
          </p:cNvSpPr>
          <p:nvPr>
            <p:ph type="subTitle" idx="1"/>
          </p:nvPr>
        </p:nvSpPr>
        <p:spPr>
          <a:xfrm>
            <a:off x="995650" y="4488574"/>
            <a:ext cx="8745900" cy="438600"/>
          </a:xfrm>
          <a:prstGeom prst="rect">
            <a:avLst/>
          </a:prstGeom>
        </p:spPr>
        <p:txBody>
          <a:bodyPr spcFirstLastPara="1" wrap="square" lIns="121900" tIns="121900" rIns="121900" bIns="121900" anchor="b" anchorCtr="0">
            <a:noAutofit/>
          </a:bodyPr>
          <a:lstStyle>
            <a:lvl1pPr lvl="0">
              <a:spcBef>
                <a:spcPts val="0"/>
              </a:spcBef>
              <a:spcAft>
                <a:spcPts val="0"/>
              </a:spcAft>
              <a:buSzPts val="1900"/>
              <a:buNone/>
              <a:defRPr>
                <a:solidFill>
                  <a:schemeClr val="dk2"/>
                </a:solidFill>
              </a:defRPr>
            </a:lvl1pPr>
            <a:lvl2pPr lvl="1">
              <a:spcBef>
                <a:spcPts val="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1383"/>
        <p:cNvGrpSpPr/>
        <p:nvPr/>
      </p:nvGrpSpPr>
      <p:grpSpPr>
        <a:xfrm>
          <a:off x="0" y="0"/>
          <a:ext cx="0" cy="0"/>
          <a:chOff x="0" y="0"/>
          <a:chExt cx="0" cy="0"/>
        </a:xfrm>
      </p:grpSpPr>
      <p:sp>
        <p:nvSpPr>
          <p:cNvPr id="1384" name="Google Shape;1384;p13"/>
          <p:cNvSpPr/>
          <p:nvPr/>
        </p:nvSpPr>
        <p:spPr>
          <a:xfrm flipH="1">
            <a:off x="-12347" y="3892379"/>
            <a:ext cx="2578769" cy="2975551"/>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5" name="Google Shape;1385;p13"/>
          <p:cNvSpPr txBox="1">
            <a:spLocks noGrp="1"/>
          </p:cNvSpPr>
          <p:nvPr>
            <p:ph type="subTitle" idx="1"/>
          </p:nvPr>
        </p:nvSpPr>
        <p:spPr>
          <a:xfrm>
            <a:off x="1217558" y="1647869"/>
            <a:ext cx="975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solidFill>
                  <a:schemeClr val="dk2"/>
                </a:solidFill>
              </a:defRPr>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386" name="Google Shape;1386;p13"/>
          <p:cNvSpPr txBox="1">
            <a:spLocks noGrp="1"/>
          </p:cNvSpPr>
          <p:nvPr>
            <p:ph type="subTitle" idx="2"/>
          </p:nvPr>
        </p:nvSpPr>
        <p:spPr>
          <a:xfrm>
            <a:off x="1217558" y="3252760"/>
            <a:ext cx="975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solidFill>
                  <a:schemeClr val="dk2"/>
                </a:solidFill>
              </a:defRPr>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387" name="Google Shape;1387;p13"/>
          <p:cNvSpPr txBox="1">
            <a:spLocks noGrp="1"/>
          </p:cNvSpPr>
          <p:nvPr>
            <p:ph type="subTitle" idx="3"/>
          </p:nvPr>
        </p:nvSpPr>
        <p:spPr>
          <a:xfrm>
            <a:off x="1217558" y="4857650"/>
            <a:ext cx="975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solidFill>
                  <a:schemeClr val="dk2"/>
                </a:solidFill>
              </a:defRPr>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388" name="Google Shape;1388;p13"/>
          <p:cNvSpPr txBox="1">
            <a:spLocks noGrp="1"/>
          </p:cNvSpPr>
          <p:nvPr>
            <p:ph type="title"/>
          </p:nvPr>
        </p:nvSpPr>
        <p:spPr>
          <a:xfrm>
            <a:off x="1217550" y="511263"/>
            <a:ext cx="97551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389" name="Google Shape;1389;p13"/>
          <p:cNvSpPr txBox="1">
            <a:spLocks noGrp="1"/>
          </p:cNvSpPr>
          <p:nvPr>
            <p:ph type="body" idx="4"/>
          </p:nvPr>
        </p:nvSpPr>
        <p:spPr>
          <a:xfrm>
            <a:off x="1217550" y="2085818"/>
            <a:ext cx="97551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390" name="Google Shape;1390;p13"/>
          <p:cNvSpPr txBox="1">
            <a:spLocks noGrp="1"/>
          </p:cNvSpPr>
          <p:nvPr>
            <p:ph type="body" idx="5"/>
          </p:nvPr>
        </p:nvSpPr>
        <p:spPr>
          <a:xfrm>
            <a:off x="1217550" y="3679278"/>
            <a:ext cx="97551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391" name="Google Shape;1391;p13"/>
          <p:cNvSpPr txBox="1">
            <a:spLocks noGrp="1"/>
          </p:cNvSpPr>
          <p:nvPr>
            <p:ph type="body" idx="6"/>
          </p:nvPr>
        </p:nvSpPr>
        <p:spPr>
          <a:xfrm>
            <a:off x="1217550" y="5270938"/>
            <a:ext cx="97569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392" name="Google Shape;1392;p13"/>
          <p:cNvSpPr/>
          <p:nvPr/>
        </p:nvSpPr>
        <p:spPr>
          <a:xfrm flipH="1">
            <a:off x="8991240" y="11761"/>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3" name="Google Shape;1393;p13"/>
          <p:cNvSpPr/>
          <p:nvPr/>
        </p:nvSpPr>
        <p:spPr>
          <a:xfrm rot="5400000">
            <a:off x="11010503" y="536986"/>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4" name="Google Shape;1394;p13"/>
          <p:cNvSpPr/>
          <p:nvPr/>
        </p:nvSpPr>
        <p:spPr>
          <a:xfrm flipH="1">
            <a:off x="10532484" y="10256"/>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5" name="Google Shape;1395;p13"/>
          <p:cNvSpPr/>
          <p:nvPr/>
        </p:nvSpPr>
        <p:spPr>
          <a:xfrm rot="-1082605">
            <a:off x="11057070" y="28793"/>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6" name="Google Shape;1396;p13"/>
          <p:cNvSpPr/>
          <p:nvPr/>
        </p:nvSpPr>
        <p:spPr>
          <a:xfrm flipH="1">
            <a:off x="8969138" y="-55971"/>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7" name="Google Shape;1397;p13"/>
          <p:cNvSpPr/>
          <p:nvPr/>
        </p:nvSpPr>
        <p:spPr>
          <a:xfrm flipH="1">
            <a:off x="10091914" y="-55920"/>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8" name="Google Shape;1398;p13"/>
          <p:cNvSpPr/>
          <p:nvPr/>
        </p:nvSpPr>
        <p:spPr>
          <a:xfrm rot="1054276" flipH="1">
            <a:off x="11423882" y="-37473"/>
            <a:ext cx="954721" cy="382566"/>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99" name="Google Shape;1399;p13"/>
          <p:cNvGrpSpPr/>
          <p:nvPr/>
        </p:nvGrpSpPr>
        <p:grpSpPr>
          <a:xfrm flipH="1">
            <a:off x="10210954" y="83179"/>
            <a:ext cx="469713" cy="324065"/>
            <a:chOff x="5654408" y="444554"/>
            <a:chExt cx="558119" cy="385058"/>
          </a:xfrm>
        </p:grpSpPr>
        <p:grpSp>
          <p:nvGrpSpPr>
            <p:cNvPr id="1400" name="Google Shape;1400;p13"/>
            <p:cNvGrpSpPr/>
            <p:nvPr/>
          </p:nvGrpSpPr>
          <p:grpSpPr>
            <a:xfrm>
              <a:off x="5654408" y="444554"/>
              <a:ext cx="483850" cy="385058"/>
              <a:chOff x="5654408" y="444554"/>
              <a:chExt cx="483850" cy="385058"/>
            </a:xfrm>
          </p:grpSpPr>
          <p:grpSp>
            <p:nvGrpSpPr>
              <p:cNvPr id="1401" name="Google Shape;1401;p13"/>
              <p:cNvGrpSpPr/>
              <p:nvPr/>
            </p:nvGrpSpPr>
            <p:grpSpPr>
              <a:xfrm>
                <a:off x="5654408" y="444554"/>
                <a:ext cx="456395" cy="385058"/>
                <a:chOff x="5654408" y="444554"/>
                <a:chExt cx="456395" cy="385058"/>
              </a:xfrm>
            </p:grpSpPr>
            <p:sp>
              <p:nvSpPr>
                <p:cNvPr id="1402" name="Google Shape;1402;p13"/>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3" name="Google Shape;1403;p13"/>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4" name="Google Shape;1404;p13"/>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5" name="Google Shape;1405;p13"/>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6" name="Google Shape;1406;p13"/>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7" name="Google Shape;1407;p13"/>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8" name="Google Shape;1408;p13"/>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9" name="Google Shape;1409;p13"/>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0" name="Google Shape;1410;p13"/>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11" name="Google Shape;1411;p13"/>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2" name="Google Shape;1412;p13"/>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13" name="Google Shape;1413;p13"/>
              <p:cNvGrpSpPr/>
              <p:nvPr/>
            </p:nvGrpSpPr>
            <p:grpSpPr>
              <a:xfrm>
                <a:off x="6024106" y="543560"/>
                <a:ext cx="99833" cy="249140"/>
                <a:chOff x="6024106" y="543560"/>
                <a:chExt cx="99833" cy="249140"/>
              </a:xfrm>
            </p:grpSpPr>
            <p:sp>
              <p:nvSpPr>
                <p:cNvPr id="1414" name="Google Shape;1414;p13"/>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5" name="Google Shape;1415;p13"/>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416" name="Google Shape;1416;p13"/>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7" name="Google Shape;1417;p13"/>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18" name="Google Shape;1418;p13"/>
          <p:cNvGrpSpPr/>
          <p:nvPr/>
        </p:nvGrpSpPr>
        <p:grpSpPr>
          <a:xfrm>
            <a:off x="10387288" y="835112"/>
            <a:ext cx="404214" cy="275017"/>
            <a:chOff x="10016117" y="731733"/>
            <a:chExt cx="707992" cy="481701"/>
          </a:xfrm>
        </p:grpSpPr>
        <p:sp>
          <p:nvSpPr>
            <p:cNvPr id="1419" name="Google Shape;1419;p13"/>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0" name="Google Shape;1420;p13"/>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1" name="Google Shape;1421;p13"/>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2" name="Google Shape;1422;p13"/>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3" name="Google Shape;1423;p13"/>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4" name="Google Shape;1424;p13"/>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25" name="Google Shape;1425;p13"/>
          <p:cNvGrpSpPr/>
          <p:nvPr/>
        </p:nvGrpSpPr>
        <p:grpSpPr>
          <a:xfrm>
            <a:off x="10712665" y="708134"/>
            <a:ext cx="375660" cy="279184"/>
            <a:chOff x="10586017" y="509328"/>
            <a:chExt cx="657980" cy="488999"/>
          </a:xfrm>
        </p:grpSpPr>
        <p:sp>
          <p:nvSpPr>
            <p:cNvPr id="1426" name="Google Shape;1426;p13"/>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7" name="Google Shape;1427;p13"/>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8" name="Google Shape;1428;p13"/>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9" name="Google Shape;1429;p13"/>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30" name="Google Shape;1430;p13"/>
          <p:cNvGrpSpPr/>
          <p:nvPr/>
        </p:nvGrpSpPr>
        <p:grpSpPr>
          <a:xfrm>
            <a:off x="11537514" y="113551"/>
            <a:ext cx="635663" cy="579312"/>
            <a:chOff x="11404955" y="6386605"/>
            <a:chExt cx="869580" cy="792492"/>
          </a:xfrm>
        </p:grpSpPr>
        <p:sp>
          <p:nvSpPr>
            <p:cNvPr id="1431" name="Google Shape;1431;p13"/>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2" name="Google Shape;1432;p13"/>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33" name="Google Shape;1433;p13"/>
          <p:cNvGrpSpPr/>
          <p:nvPr/>
        </p:nvGrpSpPr>
        <p:grpSpPr>
          <a:xfrm>
            <a:off x="93152" y="4804649"/>
            <a:ext cx="637023" cy="433366"/>
            <a:chOff x="896578" y="4997631"/>
            <a:chExt cx="708039" cy="481678"/>
          </a:xfrm>
        </p:grpSpPr>
        <p:sp>
          <p:nvSpPr>
            <p:cNvPr id="1434" name="Google Shape;1434;p13"/>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5" name="Google Shape;1435;p13"/>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6" name="Google Shape;1436;p13"/>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7" name="Google Shape;1437;p13"/>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8" name="Google Shape;1438;p13"/>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9" name="Google Shape;1439;p13"/>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40" name="Google Shape;1440;p13"/>
          <p:cNvSpPr/>
          <p:nvPr/>
        </p:nvSpPr>
        <p:spPr>
          <a:xfrm>
            <a:off x="-8020" y="6030129"/>
            <a:ext cx="2883443" cy="850787"/>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41" name="Google Shape;1441;p13"/>
          <p:cNvGrpSpPr/>
          <p:nvPr/>
        </p:nvGrpSpPr>
        <p:grpSpPr>
          <a:xfrm>
            <a:off x="2672651" y="6117935"/>
            <a:ext cx="603649" cy="415912"/>
            <a:chOff x="3729990" y="4901592"/>
            <a:chExt cx="670945" cy="462279"/>
          </a:xfrm>
        </p:grpSpPr>
        <p:sp>
          <p:nvSpPr>
            <p:cNvPr id="1442" name="Google Shape;1442;p13"/>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3" name="Google Shape;1443;p13"/>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4" name="Google Shape;1444;p13"/>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5" name="Google Shape;1445;p13"/>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46" name="Google Shape;1446;p13"/>
          <p:cNvGrpSpPr/>
          <p:nvPr/>
        </p:nvGrpSpPr>
        <p:grpSpPr>
          <a:xfrm flipH="1">
            <a:off x="-125675" y="5592324"/>
            <a:ext cx="1559953" cy="1259075"/>
            <a:chOff x="10774454" y="5645889"/>
            <a:chExt cx="1559953" cy="1259075"/>
          </a:xfrm>
        </p:grpSpPr>
        <p:sp>
          <p:nvSpPr>
            <p:cNvPr id="1447" name="Google Shape;1447;p13"/>
            <p:cNvSpPr/>
            <p:nvPr/>
          </p:nvSpPr>
          <p:spPr>
            <a:xfrm rot="175499">
              <a:off x="10782027" y="6497929"/>
              <a:ext cx="1327078" cy="33071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8" name="Google Shape;1448;p13"/>
            <p:cNvSpPr/>
            <p:nvPr/>
          </p:nvSpPr>
          <p:spPr>
            <a:xfrm rot="744935">
              <a:off x="11110700" y="5757385"/>
              <a:ext cx="1138075" cy="913236"/>
            </a:xfrm>
            <a:custGeom>
              <a:avLst/>
              <a:gdLst/>
              <a:ahLst/>
              <a:cxnLst/>
              <a:rect l="l" t="t" r="r" b="b"/>
              <a:pathLst>
                <a:path w="1658895" h="869795" extrusionOk="0">
                  <a:moveTo>
                    <a:pt x="1658895" y="869795"/>
                  </a:moveTo>
                  <a:cubicBezTo>
                    <a:pt x="1658895" y="869795"/>
                    <a:pt x="1550227" y="855853"/>
                    <a:pt x="1342555" y="812414"/>
                  </a:cubicBezTo>
                  <a:cubicBezTo>
                    <a:pt x="1134883" y="7689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1658895" y="869795"/>
                    <a:pt x="1658895" y="869795"/>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49" name="Google Shape;1449;p13"/>
            <p:cNvGrpSpPr/>
            <p:nvPr/>
          </p:nvGrpSpPr>
          <p:grpSpPr>
            <a:xfrm rot="5241325">
              <a:off x="11658972" y="6285756"/>
              <a:ext cx="638681" cy="573933"/>
              <a:chOff x="8467136" y="943451"/>
              <a:chExt cx="818580" cy="735594"/>
            </a:xfrm>
          </p:grpSpPr>
          <p:sp>
            <p:nvSpPr>
              <p:cNvPr id="1450" name="Google Shape;1450;p13"/>
              <p:cNvSpPr/>
              <p:nvPr/>
            </p:nvSpPr>
            <p:spPr>
              <a:xfrm>
                <a:off x="8631941" y="1014377"/>
                <a:ext cx="611865" cy="570365"/>
              </a:xfrm>
              <a:custGeom>
                <a:avLst/>
                <a:gdLst/>
                <a:ahLst/>
                <a:cxnLst/>
                <a:rect l="l" t="t" r="r" b="b"/>
                <a:pathLst>
                  <a:path w="611865" h="570365" extrusionOk="0">
                    <a:moveTo>
                      <a:pt x="47791" y="491235"/>
                    </a:moveTo>
                    <a:cubicBezTo>
                      <a:pt x="-42103" y="394107"/>
                      <a:pt x="-4003" y="156452"/>
                      <a:pt x="152151" y="64736"/>
                    </a:cubicBezTo>
                    <a:cubicBezTo>
                      <a:pt x="308251" y="-26980"/>
                      <a:pt x="483014" y="-29907"/>
                      <a:pt x="571251" y="112388"/>
                    </a:cubicBezTo>
                    <a:cubicBezTo>
                      <a:pt x="650654" y="240658"/>
                      <a:pt x="610235" y="384886"/>
                      <a:pt x="479646" y="496204"/>
                    </a:cubicBezTo>
                    <a:cubicBezTo>
                      <a:pt x="368438" y="590957"/>
                      <a:pt x="149225" y="600841"/>
                      <a:pt x="47791" y="491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1" name="Google Shape;1451;p13"/>
              <p:cNvSpPr/>
              <p:nvPr/>
            </p:nvSpPr>
            <p:spPr>
              <a:xfrm>
                <a:off x="8638401" y="943451"/>
                <a:ext cx="647315" cy="645186"/>
              </a:xfrm>
              <a:custGeom>
                <a:avLst/>
                <a:gdLst/>
                <a:ahLst/>
                <a:cxnLst/>
                <a:rect l="l" t="t" r="r" b="b"/>
                <a:pathLst>
                  <a:path w="647315" h="645186" extrusionOk="0">
                    <a:moveTo>
                      <a:pt x="2789" y="523123"/>
                    </a:moveTo>
                    <a:cubicBezTo>
                      <a:pt x="2789" y="523123"/>
                      <a:pt x="-28740" y="582978"/>
                      <a:pt x="187933" y="635656"/>
                    </a:cubicBezTo>
                    <a:cubicBezTo>
                      <a:pt x="389698" y="684744"/>
                      <a:pt x="575338" y="533504"/>
                      <a:pt x="621114" y="426492"/>
                    </a:cubicBezTo>
                    <a:cubicBezTo>
                      <a:pt x="678098" y="293584"/>
                      <a:pt x="627243" y="255042"/>
                      <a:pt x="607862" y="236158"/>
                    </a:cubicBezTo>
                    <a:cubicBezTo>
                      <a:pt x="587486" y="216280"/>
                      <a:pt x="148839" y="428259"/>
                      <a:pt x="148839" y="428259"/>
                    </a:cubicBezTo>
                    <a:cubicBezTo>
                      <a:pt x="148839" y="428259"/>
                      <a:pt x="566227" y="148914"/>
                      <a:pt x="541545" y="109158"/>
                    </a:cubicBezTo>
                    <a:cubicBezTo>
                      <a:pt x="525091" y="82598"/>
                      <a:pt x="471806" y="19650"/>
                      <a:pt x="390360" y="2975"/>
                    </a:cubicBezTo>
                    <a:cubicBezTo>
                      <a:pt x="303559" y="-14805"/>
                      <a:pt x="149999" y="48363"/>
                      <a:pt x="73964" y="159130"/>
                    </a:cubicBezTo>
                    <a:cubicBezTo>
                      <a:pt x="-21617" y="298498"/>
                      <a:pt x="2789" y="523123"/>
                      <a:pt x="2789" y="52312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2" name="Google Shape;1452;p13"/>
              <p:cNvSpPr/>
              <p:nvPr/>
            </p:nvSpPr>
            <p:spPr>
              <a:xfrm>
                <a:off x="8874386" y="989612"/>
                <a:ext cx="46688" cy="46695"/>
              </a:xfrm>
              <a:custGeom>
                <a:avLst/>
                <a:gdLst/>
                <a:ahLst/>
                <a:cxnLst/>
                <a:rect l="l" t="t" r="r" b="b"/>
                <a:pathLst>
                  <a:path w="46688" h="46695" extrusionOk="0">
                    <a:moveTo>
                      <a:pt x="21964" y="49"/>
                    </a:moveTo>
                    <a:cubicBezTo>
                      <a:pt x="9098" y="822"/>
                      <a:pt x="-730" y="11976"/>
                      <a:pt x="43" y="24841"/>
                    </a:cubicBezTo>
                    <a:cubicBezTo>
                      <a:pt x="815" y="37707"/>
                      <a:pt x="11969" y="47425"/>
                      <a:pt x="24835" y="46652"/>
                    </a:cubicBezTo>
                    <a:cubicBezTo>
                      <a:pt x="37701" y="45879"/>
                      <a:pt x="47419" y="34836"/>
                      <a:pt x="46646" y="21970"/>
                    </a:cubicBezTo>
                    <a:cubicBezTo>
                      <a:pt x="45817" y="9049"/>
                      <a:pt x="34829" y="-779"/>
                      <a:pt x="21964" y="4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3" name="Google Shape;1453;p13"/>
              <p:cNvSpPr/>
              <p:nvPr/>
            </p:nvSpPr>
            <p:spPr>
              <a:xfrm>
                <a:off x="9165914" y="1316437"/>
                <a:ext cx="58869" cy="58863"/>
              </a:xfrm>
              <a:custGeom>
                <a:avLst/>
                <a:gdLst/>
                <a:ahLst/>
                <a:cxnLst/>
                <a:rect l="l" t="t" r="r" b="b"/>
                <a:pathLst>
                  <a:path w="58869" h="58863" extrusionOk="0">
                    <a:moveTo>
                      <a:pt x="27615" y="56"/>
                    </a:moveTo>
                    <a:cubicBezTo>
                      <a:pt x="11437" y="1050"/>
                      <a:pt x="-987" y="15075"/>
                      <a:pt x="62" y="31309"/>
                    </a:cubicBezTo>
                    <a:cubicBezTo>
                      <a:pt x="1056" y="47543"/>
                      <a:pt x="15026" y="59801"/>
                      <a:pt x="31315" y="58807"/>
                    </a:cubicBezTo>
                    <a:cubicBezTo>
                      <a:pt x="47549" y="57813"/>
                      <a:pt x="59807" y="43898"/>
                      <a:pt x="58813" y="27720"/>
                    </a:cubicBezTo>
                    <a:cubicBezTo>
                      <a:pt x="57764" y="11486"/>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4" name="Google Shape;1454;p13"/>
              <p:cNvSpPr/>
              <p:nvPr/>
            </p:nvSpPr>
            <p:spPr>
              <a:xfrm>
                <a:off x="9041509" y="1020140"/>
                <a:ext cx="58869" cy="58863"/>
              </a:xfrm>
              <a:custGeom>
                <a:avLst/>
                <a:gdLst/>
                <a:ahLst/>
                <a:cxnLst/>
                <a:rect l="l" t="t" r="r" b="b"/>
                <a:pathLst>
                  <a:path w="58869" h="58863" extrusionOk="0">
                    <a:moveTo>
                      <a:pt x="27615" y="56"/>
                    </a:moveTo>
                    <a:cubicBezTo>
                      <a:pt x="11382" y="1050"/>
                      <a:pt x="-987" y="15075"/>
                      <a:pt x="62" y="31309"/>
                    </a:cubicBezTo>
                    <a:cubicBezTo>
                      <a:pt x="1112" y="47543"/>
                      <a:pt x="15082" y="59801"/>
                      <a:pt x="31315" y="58807"/>
                    </a:cubicBezTo>
                    <a:cubicBezTo>
                      <a:pt x="47550" y="57813"/>
                      <a:pt x="59808" y="43899"/>
                      <a:pt x="58813" y="27720"/>
                    </a:cubicBezTo>
                    <a:cubicBezTo>
                      <a:pt x="57765" y="11431"/>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5" name="Google Shape;1455;p13"/>
              <p:cNvSpPr/>
              <p:nvPr/>
            </p:nvSpPr>
            <p:spPr>
              <a:xfrm>
                <a:off x="9100275" y="1439420"/>
                <a:ext cx="47748" cy="47687"/>
              </a:xfrm>
              <a:custGeom>
                <a:avLst/>
                <a:gdLst/>
                <a:ahLst/>
                <a:cxnLst/>
                <a:rect l="l" t="t" r="r" b="b"/>
                <a:pathLst>
                  <a:path w="47748" h="47687" extrusionOk="0">
                    <a:moveTo>
                      <a:pt x="22411" y="42"/>
                    </a:moveTo>
                    <a:cubicBezTo>
                      <a:pt x="9324" y="870"/>
                      <a:pt x="-781" y="12245"/>
                      <a:pt x="48" y="25387"/>
                    </a:cubicBezTo>
                    <a:cubicBezTo>
                      <a:pt x="876" y="38528"/>
                      <a:pt x="12196" y="48467"/>
                      <a:pt x="25393" y="47639"/>
                    </a:cubicBezTo>
                    <a:cubicBezTo>
                      <a:pt x="38589" y="46811"/>
                      <a:pt x="48529" y="35602"/>
                      <a:pt x="47700" y="22460"/>
                    </a:cubicBezTo>
                    <a:cubicBezTo>
                      <a:pt x="46872" y="9318"/>
                      <a:pt x="35608" y="-731"/>
                      <a:pt x="22411" y="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6" name="Google Shape;1456;p13"/>
              <p:cNvSpPr/>
              <p:nvPr/>
            </p:nvSpPr>
            <p:spPr>
              <a:xfrm>
                <a:off x="8922853" y="1462376"/>
                <a:ext cx="58863" cy="58863"/>
              </a:xfrm>
              <a:custGeom>
                <a:avLst/>
                <a:gdLst/>
                <a:ahLst/>
                <a:cxnLst/>
                <a:rect l="l" t="t" r="r" b="b"/>
                <a:pathLst>
                  <a:path w="58863" h="58863" extrusionOk="0">
                    <a:moveTo>
                      <a:pt x="27665" y="56"/>
                    </a:moveTo>
                    <a:cubicBezTo>
                      <a:pt x="11431" y="1050"/>
                      <a:pt x="-938" y="15075"/>
                      <a:pt x="56" y="31309"/>
                    </a:cubicBezTo>
                    <a:cubicBezTo>
                      <a:pt x="1050" y="47543"/>
                      <a:pt x="15076" y="59801"/>
                      <a:pt x="31309" y="58807"/>
                    </a:cubicBezTo>
                    <a:cubicBezTo>
                      <a:pt x="47543" y="57813"/>
                      <a:pt x="59801" y="43899"/>
                      <a:pt x="58807" y="27720"/>
                    </a:cubicBezTo>
                    <a:cubicBezTo>
                      <a:pt x="57758" y="11431"/>
                      <a:pt x="43899" y="-938"/>
                      <a:pt x="2766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7" name="Google Shape;1457;p13"/>
              <p:cNvSpPr/>
              <p:nvPr/>
            </p:nvSpPr>
            <p:spPr>
              <a:xfrm>
                <a:off x="8979419" y="1288410"/>
                <a:ext cx="90671" cy="90676"/>
              </a:xfrm>
              <a:custGeom>
                <a:avLst/>
                <a:gdLst/>
                <a:ahLst/>
                <a:cxnLst/>
                <a:rect l="l" t="t" r="r" b="b"/>
                <a:pathLst>
                  <a:path w="90671" h="90676" extrusionOk="0">
                    <a:moveTo>
                      <a:pt x="42551" y="88"/>
                    </a:moveTo>
                    <a:cubicBezTo>
                      <a:pt x="17537" y="1634"/>
                      <a:pt x="-1458" y="23113"/>
                      <a:pt x="88" y="48127"/>
                    </a:cubicBezTo>
                    <a:cubicBezTo>
                      <a:pt x="1634" y="73085"/>
                      <a:pt x="23114" y="92135"/>
                      <a:pt x="48128" y="90589"/>
                    </a:cubicBezTo>
                    <a:cubicBezTo>
                      <a:pt x="73141" y="89043"/>
                      <a:pt x="92080" y="67563"/>
                      <a:pt x="90589" y="42550"/>
                    </a:cubicBezTo>
                    <a:cubicBezTo>
                      <a:pt x="89043" y="17592"/>
                      <a:pt x="67509" y="-1458"/>
                      <a:pt x="42551" y="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8" name="Google Shape;1458;p13"/>
              <p:cNvSpPr/>
              <p:nvPr/>
            </p:nvSpPr>
            <p:spPr>
              <a:xfrm>
                <a:off x="8883012" y="1140556"/>
                <a:ext cx="90727" cy="90734"/>
              </a:xfrm>
              <a:custGeom>
                <a:avLst/>
                <a:gdLst/>
                <a:ahLst/>
                <a:cxnLst/>
                <a:rect l="l" t="t" r="r" b="b"/>
                <a:pathLst>
                  <a:path w="90727" h="90734" extrusionOk="0">
                    <a:moveTo>
                      <a:pt x="46468" y="14"/>
                    </a:moveTo>
                    <a:cubicBezTo>
                      <a:pt x="28798" y="-428"/>
                      <a:pt x="11736" y="9567"/>
                      <a:pt x="4006" y="26684"/>
                    </a:cubicBezTo>
                    <a:cubicBezTo>
                      <a:pt x="-6265" y="49489"/>
                      <a:pt x="3895" y="76380"/>
                      <a:pt x="26700" y="86705"/>
                    </a:cubicBezTo>
                    <a:cubicBezTo>
                      <a:pt x="49505" y="97031"/>
                      <a:pt x="76396" y="86816"/>
                      <a:pt x="86721" y="64011"/>
                    </a:cubicBezTo>
                    <a:cubicBezTo>
                      <a:pt x="96992" y="41206"/>
                      <a:pt x="86832" y="14426"/>
                      <a:pt x="64027" y="4155"/>
                    </a:cubicBezTo>
                    <a:cubicBezTo>
                      <a:pt x="58340" y="1560"/>
                      <a:pt x="52376" y="180"/>
                      <a:pt x="46468" y="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9" name="Google Shape;1459;p13"/>
              <p:cNvSpPr/>
              <p:nvPr/>
            </p:nvSpPr>
            <p:spPr>
              <a:xfrm>
                <a:off x="8730689" y="1147187"/>
                <a:ext cx="58878" cy="58897"/>
              </a:xfrm>
              <a:custGeom>
                <a:avLst/>
                <a:gdLst/>
                <a:ahLst/>
                <a:cxnLst/>
                <a:rect l="l" t="t" r="r" b="b"/>
                <a:pathLst>
                  <a:path w="58878" h="58897" extrusionOk="0">
                    <a:moveTo>
                      <a:pt x="30157" y="8"/>
                    </a:moveTo>
                    <a:cubicBezTo>
                      <a:pt x="18672" y="-268"/>
                      <a:pt x="7629" y="6193"/>
                      <a:pt x="2604" y="17347"/>
                    </a:cubicBezTo>
                    <a:cubicBezTo>
                      <a:pt x="-4078" y="32145"/>
                      <a:pt x="2548" y="49594"/>
                      <a:pt x="17347" y="56275"/>
                    </a:cubicBezTo>
                    <a:cubicBezTo>
                      <a:pt x="32145" y="62956"/>
                      <a:pt x="49594" y="56441"/>
                      <a:pt x="56275" y="41642"/>
                    </a:cubicBezTo>
                    <a:cubicBezTo>
                      <a:pt x="62956" y="26844"/>
                      <a:pt x="56330" y="9396"/>
                      <a:pt x="41532" y="2714"/>
                    </a:cubicBezTo>
                    <a:cubicBezTo>
                      <a:pt x="37832" y="1002"/>
                      <a:pt x="34023" y="119"/>
                      <a:pt x="30157" y="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0" name="Google Shape;1460;p13"/>
              <p:cNvSpPr/>
              <p:nvPr/>
            </p:nvSpPr>
            <p:spPr>
              <a:xfrm>
                <a:off x="8712711" y="991593"/>
                <a:ext cx="283685" cy="257000"/>
              </a:xfrm>
              <a:custGeom>
                <a:avLst/>
                <a:gdLst/>
                <a:ahLst/>
                <a:cxnLst/>
                <a:rect l="l" t="t" r="r" b="b"/>
                <a:pathLst>
                  <a:path w="283685" h="257000" extrusionOk="0">
                    <a:moveTo>
                      <a:pt x="277066" y="0"/>
                    </a:moveTo>
                    <a:cubicBezTo>
                      <a:pt x="246144" y="-55"/>
                      <a:pt x="151337" y="36775"/>
                      <a:pt x="102027" y="59027"/>
                    </a:cubicBezTo>
                    <a:cubicBezTo>
                      <a:pt x="49240" y="82881"/>
                      <a:pt x="-40544" y="172334"/>
                      <a:pt x="20471" y="235447"/>
                    </a:cubicBezTo>
                    <a:cubicBezTo>
                      <a:pt x="73811" y="290664"/>
                      <a:pt x="121961" y="231361"/>
                      <a:pt x="160226" y="152676"/>
                    </a:cubicBezTo>
                    <a:cubicBezTo>
                      <a:pt x="224057" y="21480"/>
                      <a:pt x="307988" y="55"/>
                      <a:pt x="277066" y="0"/>
                    </a:cubicBezTo>
                    <a:close/>
                  </a:path>
                </a:pathLst>
              </a:custGeom>
              <a:gradFill>
                <a:gsLst>
                  <a:gs pos="0">
                    <a:srgbClr val="FFFFFF">
                      <a:alpha val="38823"/>
                    </a:srgbClr>
                  </a:gs>
                  <a:gs pos="100000">
                    <a:srgbClr val="FFFFFF">
                      <a:alpha val="8627"/>
                    </a:srgbClr>
                  </a:gs>
                </a:gsLst>
                <a:lin ang="2138828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1" name="Google Shape;1461;p13"/>
              <p:cNvSpPr/>
              <p:nvPr/>
            </p:nvSpPr>
            <p:spPr>
              <a:xfrm>
                <a:off x="8708831" y="1302723"/>
                <a:ext cx="153060" cy="203164"/>
              </a:xfrm>
              <a:custGeom>
                <a:avLst/>
                <a:gdLst/>
                <a:ahLst/>
                <a:cxnLst/>
                <a:rect l="l" t="t" r="r" b="b"/>
                <a:pathLst>
                  <a:path w="153060" h="203164" extrusionOk="0">
                    <a:moveTo>
                      <a:pt x="0" y="14929"/>
                    </a:moveTo>
                    <a:cubicBezTo>
                      <a:pt x="0" y="14929"/>
                      <a:pt x="55549" y="-43381"/>
                      <a:pt x="128933" y="70477"/>
                    </a:cubicBezTo>
                    <a:cubicBezTo>
                      <a:pt x="187187" y="160868"/>
                      <a:pt x="121644" y="203165"/>
                      <a:pt x="121644" y="203165"/>
                    </a:cubicBezTo>
                    <a:lnTo>
                      <a:pt x="0" y="14929"/>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2" name="Google Shape;1462;p13"/>
              <p:cNvSpPr/>
              <p:nvPr/>
            </p:nvSpPr>
            <p:spPr>
              <a:xfrm>
                <a:off x="8594607" y="1248465"/>
                <a:ext cx="276935" cy="342354"/>
              </a:xfrm>
              <a:custGeom>
                <a:avLst/>
                <a:gdLst/>
                <a:ahLst/>
                <a:cxnLst/>
                <a:rect l="l" t="t" r="r" b="b"/>
                <a:pathLst>
                  <a:path w="276935" h="342354" extrusionOk="0">
                    <a:moveTo>
                      <a:pt x="56743" y="0"/>
                    </a:moveTo>
                    <a:cubicBezTo>
                      <a:pt x="56743" y="0"/>
                      <a:pt x="107101" y="26449"/>
                      <a:pt x="134213" y="58751"/>
                    </a:cubicBezTo>
                    <a:cubicBezTo>
                      <a:pt x="169387" y="100606"/>
                      <a:pt x="184350" y="130258"/>
                      <a:pt x="190590" y="123576"/>
                    </a:cubicBezTo>
                    <a:cubicBezTo>
                      <a:pt x="193737" y="120208"/>
                      <a:pt x="190701" y="73605"/>
                      <a:pt x="207210" y="70237"/>
                    </a:cubicBezTo>
                    <a:cubicBezTo>
                      <a:pt x="249010" y="61788"/>
                      <a:pt x="288711" y="125730"/>
                      <a:pt x="273692" y="151351"/>
                    </a:cubicBezTo>
                    <a:cubicBezTo>
                      <a:pt x="263090" y="169407"/>
                      <a:pt x="216321" y="156486"/>
                      <a:pt x="214886" y="162836"/>
                    </a:cubicBezTo>
                    <a:cubicBezTo>
                      <a:pt x="212898" y="171505"/>
                      <a:pt x="236696" y="193647"/>
                      <a:pt x="257458" y="248368"/>
                    </a:cubicBezTo>
                    <a:cubicBezTo>
                      <a:pt x="278220" y="303143"/>
                      <a:pt x="268888" y="332906"/>
                      <a:pt x="268888" y="332906"/>
                    </a:cubicBezTo>
                    <a:cubicBezTo>
                      <a:pt x="268888" y="332906"/>
                      <a:pt x="122010" y="381884"/>
                      <a:pt x="34822" y="256816"/>
                    </a:cubicBezTo>
                    <a:cubicBezTo>
                      <a:pt x="-54741" y="128380"/>
                      <a:pt x="56743" y="0"/>
                      <a:pt x="5674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63" name="Google Shape;1463;p13"/>
              <p:cNvGrpSpPr/>
              <p:nvPr/>
            </p:nvGrpSpPr>
            <p:grpSpPr>
              <a:xfrm>
                <a:off x="8594918" y="1285681"/>
                <a:ext cx="227404" cy="304628"/>
                <a:chOff x="8594918" y="1285681"/>
                <a:chExt cx="227404" cy="304628"/>
              </a:xfrm>
            </p:grpSpPr>
            <p:sp>
              <p:nvSpPr>
                <p:cNvPr id="1464" name="Google Shape;1464;p13"/>
                <p:cNvSpPr/>
                <p:nvPr/>
              </p:nvSpPr>
              <p:spPr>
                <a:xfrm>
                  <a:off x="8594918" y="1285681"/>
                  <a:ext cx="80115" cy="104015"/>
                </a:xfrm>
                <a:custGeom>
                  <a:avLst/>
                  <a:gdLst/>
                  <a:ahLst/>
                  <a:cxnLst/>
                  <a:rect l="l" t="t" r="r" b="b"/>
                  <a:pathLst>
                    <a:path w="80115" h="104015" extrusionOk="0">
                      <a:moveTo>
                        <a:pt x="30701" y="0"/>
                      </a:moveTo>
                      <a:cubicBezTo>
                        <a:pt x="17393" y="23688"/>
                        <a:pt x="3423" y="56322"/>
                        <a:pt x="0" y="94808"/>
                      </a:cubicBezTo>
                      <a:cubicBezTo>
                        <a:pt x="9055" y="100717"/>
                        <a:pt x="19491" y="104692"/>
                        <a:pt x="31142" y="103919"/>
                      </a:cubicBezTo>
                      <a:cubicBezTo>
                        <a:pt x="59911" y="102152"/>
                        <a:pt x="81832" y="77360"/>
                        <a:pt x="80010" y="48591"/>
                      </a:cubicBezTo>
                      <a:cubicBezTo>
                        <a:pt x="78353" y="21921"/>
                        <a:pt x="56763" y="1436"/>
                        <a:pt x="30701"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5" name="Google Shape;1465;p13"/>
                <p:cNvSpPr/>
                <p:nvPr/>
              </p:nvSpPr>
              <p:spPr>
                <a:xfrm>
                  <a:off x="8718002" y="1514617"/>
                  <a:ext cx="104320" cy="75692"/>
                </a:xfrm>
                <a:custGeom>
                  <a:avLst/>
                  <a:gdLst/>
                  <a:ahLst/>
                  <a:cxnLst/>
                  <a:rect l="l" t="t" r="r" b="b"/>
                  <a:pathLst>
                    <a:path w="104320" h="75692" extrusionOk="0">
                      <a:moveTo>
                        <a:pt x="48973" y="106"/>
                      </a:moveTo>
                      <a:cubicBezTo>
                        <a:pt x="20205" y="1873"/>
                        <a:pt x="-1716" y="26665"/>
                        <a:pt x="106" y="55434"/>
                      </a:cubicBezTo>
                      <a:cubicBezTo>
                        <a:pt x="272" y="57808"/>
                        <a:pt x="713" y="60127"/>
                        <a:pt x="1210" y="62391"/>
                      </a:cubicBezTo>
                      <a:cubicBezTo>
                        <a:pt x="36881" y="75975"/>
                        <a:pt x="71723" y="77024"/>
                        <a:pt x="98393" y="74760"/>
                      </a:cubicBezTo>
                      <a:cubicBezTo>
                        <a:pt x="102258" y="66919"/>
                        <a:pt x="104798" y="58360"/>
                        <a:pt x="104246" y="49028"/>
                      </a:cubicBezTo>
                      <a:cubicBezTo>
                        <a:pt x="102369" y="20205"/>
                        <a:pt x="77742" y="-1716"/>
                        <a:pt x="48973" y="10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66" name="Google Shape;1466;p13"/>
              <p:cNvSpPr/>
              <p:nvPr/>
            </p:nvSpPr>
            <p:spPr>
              <a:xfrm>
                <a:off x="8467136" y="1397778"/>
                <a:ext cx="162900" cy="22886"/>
              </a:xfrm>
              <a:custGeom>
                <a:avLst/>
                <a:gdLst/>
                <a:ahLst/>
                <a:cxnLst/>
                <a:rect l="l" t="t" r="r" b="b"/>
                <a:pathLst>
                  <a:path w="162900" h="22886" extrusionOk="0">
                    <a:moveTo>
                      <a:pt x="162900" y="21915"/>
                    </a:moveTo>
                    <a:cubicBezTo>
                      <a:pt x="162900" y="21915"/>
                      <a:pt x="104425" y="3418"/>
                      <a:pt x="78804" y="602"/>
                    </a:cubicBezTo>
                    <a:cubicBezTo>
                      <a:pt x="53183" y="-2270"/>
                      <a:pt x="-2145" y="5461"/>
                      <a:pt x="64" y="16891"/>
                    </a:cubicBezTo>
                    <a:cubicBezTo>
                      <a:pt x="2272" y="28321"/>
                      <a:pt x="58373" y="20149"/>
                      <a:pt x="74662" y="18768"/>
                    </a:cubicBezTo>
                    <a:cubicBezTo>
                      <a:pt x="105032" y="16228"/>
                      <a:pt x="162900" y="21915"/>
                      <a:pt x="162900" y="219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7" name="Google Shape;1467;p13"/>
              <p:cNvSpPr/>
              <p:nvPr/>
            </p:nvSpPr>
            <p:spPr>
              <a:xfrm>
                <a:off x="8640155" y="1526705"/>
                <a:ext cx="61166" cy="152340"/>
              </a:xfrm>
              <a:custGeom>
                <a:avLst/>
                <a:gdLst/>
                <a:ahLst/>
                <a:cxnLst/>
                <a:rect l="l" t="t" r="r" b="b"/>
                <a:pathLst>
                  <a:path w="61166" h="152340" extrusionOk="0">
                    <a:moveTo>
                      <a:pt x="61167" y="0"/>
                    </a:moveTo>
                    <a:cubicBezTo>
                      <a:pt x="61167" y="0"/>
                      <a:pt x="55203" y="61015"/>
                      <a:pt x="47804" y="85698"/>
                    </a:cubicBezTo>
                    <a:cubicBezTo>
                      <a:pt x="40350" y="110380"/>
                      <a:pt x="11526" y="158253"/>
                      <a:pt x="1918" y="151737"/>
                    </a:cubicBezTo>
                    <a:cubicBezTo>
                      <a:pt x="-7745" y="145222"/>
                      <a:pt x="21852" y="96851"/>
                      <a:pt x="29472" y="82384"/>
                    </a:cubicBezTo>
                    <a:cubicBezTo>
                      <a:pt x="43663" y="55494"/>
                      <a:pt x="61167" y="0"/>
                      <a:pt x="6116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1468" name="Google Shape;1468;p13"/>
          <p:cNvGrpSpPr/>
          <p:nvPr/>
        </p:nvGrpSpPr>
        <p:grpSpPr>
          <a:xfrm rot="8507326">
            <a:off x="283418" y="3775621"/>
            <a:ext cx="636999" cy="433350"/>
            <a:chOff x="896578" y="4997631"/>
            <a:chExt cx="708039" cy="481678"/>
          </a:xfrm>
        </p:grpSpPr>
        <p:sp>
          <p:nvSpPr>
            <p:cNvPr id="1469" name="Google Shape;1469;p13"/>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0" name="Google Shape;1470;p13"/>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1" name="Google Shape;1471;p13"/>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2" name="Google Shape;1472;p13"/>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3" name="Google Shape;1473;p13"/>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4" name="Google Shape;1474;p13"/>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75" name="Google Shape;1475;p13"/>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1572"/>
        <p:cNvGrpSpPr/>
        <p:nvPr/>
      </p:nvGrpSpPr>
      <p:grpSpPr>
        <a:xfrm>
          <a:off x="0" y="0"/>
          <a:ext cx="0" cy="0"/>
          <a:chOff x="0" y="0"/>
          <a:chExt cx="0" cy="0"/>
        </a:xfrm>
      </p:grpSpPr>
      <p:sp>
        <p:nvSpPr>
          <p:cNvPr id="1573" name="Google Shape;1573;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1574" name="Google Shape;1574;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2170"/>
        <p:cNvGrpSpPr/>
        <p:nvPr/>
      </p:nvGrpSpPr>
      <p:grpSpPr>
        <a:xfrm>
          <a:off x="0" y="0"/>
          <a:ext cx="0" cy="0"/>
          <a:chOff x="0" y="0"/>
          <a:chExt cx="0" cy="0"/>
        </a:xfrm>
      </p:grpSpPr>
      <p:sp>
        <p:nvSpPr>
          <p:cNvPr id="2171" name="Google Shape;2171;p20"/>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172" name="Google Shape;2172;p20"/>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2173" name="Google Shape;2173;p20"/>
          <p:cNvSpPr/>
          <p:nvPr/>
        </p:nvSpPr>
        <p:spPr>
          <a:xfrm rot="4864771" flipH="1">
            <a:off x="-210617" y="-133476"/>
            <a:ext cx="2569481" cy="2524647"/>
          </a:xfrm>
          <a:custGeom>
            <a:avLst/>
            <a:gdLst/>
            <a:ahLst/>
            <a:cxnLst/>
            <a:rect l="l" t="t" r="r" b="b"/>
            <a:pathLst>
              <a:path w="2570534" h="2525681" extrusionOk="0">
                <a:moveTo>
                  <a:pt x="2570534" y="2141495"/>
                </a:moveTo>
                <a:lnTo>
                  <a:pt x="2232769" y="3161"/>
                </a:lnTo>
                <a:lnTo>
                  <a:pt x="2196474" y="419"/>
                </a:lnTo>
                <a:cubicBezTo>
                  <a:pt x="2081717" y="-3015"/>
                  <a:pt x="1965480" y="14593"/>
                  <a:pt x="1851726" y="55981"/>
                </a:cubicBezTo>
                <a:cubicBezTo>
                  <a:pt x="1191718" y="296095"/>
                  <a:pt x="1582252" y="1025057"/>
                  <a:pt x="1391133" y="1418247"/>
                </a:cubicBezTo>
                <a:cubicBezTo>
                  <a:pt x="1106043" y="2004826"/>
                  <a:pt x="661977" y="1437172"/>
                  <a:pt x="124653" y="1872358"/>
                </a:cubicBezTo>
                <a:cubicBezTo>
                  <a:pt x="-55360" y="2018140"/>
                  <a:pt x="-21046" y="2253696"/>
                  <a:pt x="105096" y="2472677"/>
                </a:cubicBezTo>
                <a:lnTo>
                  <a:pt x="138322" y="252568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4" name="Google Shape;2174;p20"/>
          <p:cNvSpPr/>
          <p:nvPr/>
        </p:nvSpPr>
        <p:spPr>
          <a:xfrm>
            <a:off x="0" y="768268"/>
            <a:ext cx="1639952" cy="172425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175" name="Google Shape;2175;p20"/>
          <p:cNvGrpSpPr/>
          <p:nvPr/>
        </p:nvGrpSpPr>
        <p:grpSpPr>
          <a:xfrm>
            <a:off x="1378454" y="148433"/>
            <a:ext cx="807800" cy="871165"/>
            <a:chOff x="1954730" y="730314"/>
            <a:chExt cx="701642" cy="756679"/>
          </a:xfrm>
        </p:grpSpPr>
        <p:sp>
          <p:nvSpPr>
            <p:cNvPr id="2176" name="Google Shape;2176;p20"/>
            <p:cNvSpPr/>
            <p:nvPr/>
          </p:nvSpPr>
          <p:spPr>
            <a:xfrm>
              <a:off x="1990249" y="865042"/>
              <a:ext cx="544318" cy="562424"/>
            </a:xfrm>
            <a:custGeom>
              <a:avLst/>
              <a:gdLst/>
              <a:ahLst/>
              <a:cxnLst/>
              <a:rect l="l" t="t" r="r" b="b"/>
              <a:pathLst>
                <a:path w="544318" h="562424" extrusionOk="0">
                  <a:moveTo>
                    <a:pt x="451905" y="30087"/>
                  </a:moveTo>
                  <a:cubicBezTo>
                    <a:pt x="557591" y="93863"/>
                    <a:pt x="584869" y="316610"/>
                    <a:pt x="468746" y="439192"/>
                  </a:cubicBezTo>
                  <a:cubicBezTo>
                    <a:pt x="352624" y="561775"/>
                    <a:pt x="196801" y="609538"/>
                    <a:pt x="81010" y="504901"/>
                  </a:cubicBezTo>
                  <a:cubicBezTo>
                    <a:pt x="-23351" y="410535"/>
                    <a:pt x="-24455" y="270890"/>
                    <a:pt x="63727" y="137319"/>
                  </a:cubicBezTo>
                  <a:cubicBezTo>
                    <a:pt x="138767" y="23682"/>
                    <a:pt x="332636" y="-41862"/>
                    <a:pt x="451905" y="300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7" name="Google Shape;2177;p20"/>
            <p:cNvSpPr/>
            <p:nvPr/>
          </p:nvSpPr>
          <p:spPr>
            <a:xfrm>
              <a:off x="1954730" y="866324"/>
              <a:ext cx="578651" cy="620669"/>
            </a:xfrm>
            <a:custGeom>
              <a:avLst/>
              <a:gdLst/>
              <a:ahLst/>
              <a:cxnLst/>
              <a:rect l="l" t="t" r="r" b="b"/>
              <a:pathLst>
                <a:path w="578651" h="620669" extrusionOk="0">
                  <a:moveTo>
                    <a:pt x="532041" y="53818"/>
                  </a:moveTo>
                  <a:cubicBezTo>
                    <a:pt x="532041" y="53818"/>
                    <a:pt x="544797" y="-7970"/>
                    <a:pt x="337069" y="865"/>
                  </a:cubicBezTo>
                  <a:cubicBezTo>
                    <a:pt x="143587" y="9092"/>
                    <a:pt x="16421" y="192635"/>
                    <a:pt x="3059" y="300308"/>
                  </a:cubicBezTo>
                  <a:cubicBezTo>
                    <a:pt x="-13562" y="434155"/>
                    <a:pt x="41932" y="455525"/>
                    <a:pt x="64184" y="467396"/>
                  </a:cubicBezTo>
                  <a:cubicBezTo>
                    <a:pt x="87597" y="479931"/>
                    <a:pt x="425748" y="176566"/>
                    <a:pt x="425748" y="176566"/>
                  </a:cubicBezTo>
                  <a:cubicBezTo>
                    <a:pt x="425748" y="176566"/>
                    <a:pt x="124151" y="534762"/>
                    <a:pt x="156453" y="564027"/>
                  </a:cubicBezTo>
                  <a:cubicBezTo>
                    <a:pt x="178098" y="583574"/>
                    <a:pt x="242095" y="626201"/>
                    <a:pt x="319399" y="620072"/>
                  </a:cubicBezTo>
                  <a:cubicBezTo>
                    <a:pt x="401784" y="613557"/>
                    <a:pt x="523041" y="517202"/>
                    <a:pt x="562466" y="398319"/>
                  </a:cubicBezTo>
                  <a:cubicBezTo>
                    <a:pt x="611996" y="248735"/>
                    <a:pt x="532041" y="53818"/>
                    <a:pt x="532041" y="5381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8" name="Google Shape;2178;p20"/>
            <p:cNvSpPr/>
            <p:nvPr/>
          </p:nvSpPr>
          <p:spPr>
            <a:xfrm>
              <a:off x="2352478" y="1371099"/>
              <a:ext cx="43511" cy="43587"/>
            </a:xfrm>
            <a:custGeom>
              <a:avLst/>
              <a:gdLst/>
              <a:ahLst/>
              <a:cxnLst/>
              <a:rect l="l" t="t" r="r" b="b"/>
              <a:pathLst>
                <a:path w="43511" h="43587" extrusionOk="0">
                  <a:moveTo>
                    <a:pt x="29047" y="42300"/>
                  </a:moveTo>
                  <a:cubicBezTo>
                    <a:pt x="40367" y="38269"/>
                    <a:pt x="46275" y="25735"/>
                    <a:pt x="42245" y="14415"/>
                  </a:cubicBezTo>
                  <a:cubicBezTo>
                    <a:pt x="38214" y="3095"/>
                    <a:pt x="25735" y="-2758"/>
                    <a:pt x="14415" y="1273"/>
                  </a:cubicBezTo>
                  <a:cubicBezTo>
                    <a:pt x="3095" y="5304"/>
                    <a:pt x="-2758" y="17673"/>
                    <a:pt x="1273" y="28992"/>
                  </a:cubicBezTo>
                  <a:cubicBezTo>
                    <a:pt x="5359" y="40422"/>
                    <a:pt x="17783" y="46386"/>
                    <a:pt x="29047" y="423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9" name="Google Shape;2179;p20"/>
            <p:cNvSpPr/>
            <p:nvPr/>
          </p:nvSpPr>
          <p:spPr>
            <a:xfrm>
              <a:off x="1994064" y="1144158"/>
              <a:ext cx="54874" cy="54901"/>
            </a:xfrm>
            <a:custGeom>
              <a:avLst/>
              <a:gdLst/>
              <a:ahLst/>
              <a:cxnLst/>
              <a:rect l="l" t="t" r="r" b="b"/>
              <a:pathLst>
                <a:path w="54874" h="54901" extrusionOk="0">
                  <a:moveTo>
                    <a:pt x="36610" y="53286"/>
                  </a:moveTo>
                  <a:cubicBezTo>
                    <a:pt x="50856" y="48206"/>
                    <a:pt x="58366" y="32413"/>
                    <a:pt x="53286" y="18167"/>
                  </a:cubicBezTo>
                  <a:cubicBezTo>
                    <a:pt x="48206" y="3921"/>
                    <a:pt x="32469" y="-3478"/>
                    <a:pt x="18167" y="1602"/>
                  </a:cubicBezTo>
                  <a:cubicBezTo>
                    <a:pt x="3921" y="6682"/>
                    <a:pt x="-3478" y="22309"/>
                    <a:pt x="1602" y="36555"/>
                  </a:cubicBezTo>
                  <a:cubicBezTo>
                    <a:pt x="6682" y="50911"/>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0" name="Google Shape;2180;p20"/>
            <p:cNvSpPr/>
            <p:nvPr/>
          </p:nvSpPr>
          <p:spPr>
            <a:xfrm>
              <a:off x="2182245" y="1377452"/>
              <a:ext cx="54874" cy="54896"/>
            </a:xfrm>
            <a:custGeom>
              <a:avLst/>
              <a:gdLst/>
              <a:ahLst/>
              <a:cxnLst/>
              <a:rect l="l" t="t" r="r" b="b"/>
              <a:pathLst>
                <a:path w="54874" h="54896" extrusionOk="0">
                  <a:moveTo>
                    <a:pt x="36610" y="53285"/>
                  </a:moveTo>
                  <a:cubicBezTo>
                    <a:pt x="50856" y="48206"/>
                    <a:pt x="58366" y="32413"/>
                    <a:pt x="53285" y="18167"/>
                  </a:cubicBezTo>
                  <a:cubicBezTo>
                    <a:pt x="48206" y="3921"/>
                    <a:pt x="32469" y="-3478"/>
                    <a:pt x="18167" y="1602"/>
                  </a:cubicBezTo>
                  <a:cubicBezTo>
                    <a:pt x="3921" y="6682"/>
                    <a:pt x="-3478" y="22309"/>
                    <a:pt x="1602" y="36555"/>
                  </a:cubicBezTo>
                  <a:cubicBezTo>
                    <a:pt x="6682" y="50856"/>
                    <a:pt x="22309" y="58421"/>
                    <a:pt x="36610" y="532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1" name="Google Shape;2181;p20"/>
            <p:cNvSpPr/>
            <p:nvPr/>
          </p:nvSpPr>
          <p:spPr>
            <a:xfrm>
              <a:off x="2032618" y="1025757"/>
              <a:ext cx="44470" cy="44497"/>
            </a:xfrm>
            <a:custGeom>
              <a:avLst/>
              <a:gdLst/>
              <a:ahLst/>
              <a:cxnLst/>
              <a:rect l="l" t="t" r="r" b="b"/>
              <a:pathLst>
                <a:path w="44470" h="44497" extrusionOk="0">
                  <a:moveTo>
                    <a:pt x="29696" y="43196"/>
                  </a:moveTo>
                  <a:cubicBezTo>
                    <a:pt x="41236" y="39055"/>
                    <a:pt x="47310" y="26300"/>
                    <a:pt x="43169" y="14704"/>
                  </a:cubicBezTo>
                  <a:cubicBezTo>
                    <a:pt x="39028" y="3164"/>
                    <a:pt x="26273" y="-2800"/>
                    <a:pt x="14732" y="1286"/>
                  </a:cubicBezTo>
                  <a:cubicBezTo>
                    <a:pt x="3136" y="5428"/>
                    <a:pt x="-2827" y="18072"/>
                    <a:pt x="1314" y="29613"/>
                  </a:cubicBezTo>
                  <a:cubicBezTo>
                    <a:pt x="5456" y="41264"/>
                    <a:pt x="18156" y="47338"/>
                    <a:pt x="29696" y="431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2" name="Google Shape;2182;p20"/>
            <p:cNvSpPr/>
            <p:nvPr/>
          </p:nvSpPr>
          <p:spPr>
            <a:xfrm>
              <a:off x="2174073" y="950566"/>
              <a:ext cx="54847" cy="54896"/>
            </a:xfrm>
            <a:custGeom>
              <a:avLst/>
              <a:gdLst/>
              <a:ahLst/>
              <a:cxnLst/>
              <a:rect l="l" t="t" r="r" b="b"/>
              <a:pathLst>
                <a:path w="54847" h="54896" extrusionOk="0">
                  <a:moveTo>
                    <a:pt x="36610" y="53286"/>
                  </a:moveTo>
                  <a:cubicBezTo>
                    <a:pt x="50856" y="48206"/>
                    <a:pt x="58366" y="32413"/>
                    <a:pt x="53230" y="18167"/>
                  </a:cubicBezTo>
                  <a:cubicBezTo>
                    <a:pt x="48150" y="3921"/>
                    <a:pt x="32413" y="-3478"/>
                    <a:pt x="18167" y="1602"/>
                  </a:cubicBezTo>
                  <a:cubicBezTo>
                    <a:pt x="3921" y="6682"/>
                    <a:pt x="-3478" y="22309"/>
                    <a:pt x="1602" y="36555"/>
                  </a:cubicBezTo>
                  <a:cubicBezTo>
                    <a:pt x="6682" y="50856"/>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3" name="Google Shape;2183;p20"/>
            <p:cNvSpPr/>
            <p:nvPr/>
          </p:nvSpPr>
          <p:spPr>
            <a:xfrm>
              <a:off x="2135220" y="1096084"/>
              <a:ext cx="84554" cy="84554"/>
            </a:xfrm>
            <a:custGeom>
              <a:avLst/>
              <a:gdLst/>
              <a:ahLst/>
              <a:cxnLst/>
              <a:rect l="l" t="t" r="r" b="b"/>
              <a:pathLst>
                <a:path w="84554" h="84554" extrusionOk="0">
                  <a:moveTo>
                    <a:pt x="56468" y="82089"/>
                  </a:moveTo>
                  <a:cubicBezTo>
                    <a:pt x="78444" y="74248"/>
                    <a:pt x="89930" y="50063"/>
                    <a:pt x="82089" y="28086"/>
                  </a:cubicBezTo>
                  <a:cubicBezTo>
                    <a:pt x="74248" y="6110"/>
                    <a:pt x="50063" y="-5376"/>
                    <a:pt x="28086" y="2465"/>
                  </a:cubicBezTo>
                  <a:cubicBezTo>
                    <a:pt x="6110" y="10306"/>
                    <a:pt x="-5376" y="34491"/>
                    <a:pt x="2465" y="56468"/>
                  </a:cubicBezTo>
                  <a:cubicBezTo>
                    <a:pt x="10306" y="78444"/>
                    <a:pt x="34491" y="89930"/>
                    <a:pt x="56468" y="820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4" name="Google Shape;2184;p20"/>
            <p:cNvSpPr/>
            <p:nvPr/>
          </p:nvSpPr>
          <p:spPr>
            <a:xfrm>
              <a:off x="2259779" y="1203582"/>
              <a:ext cx="84576" cy="84497"/>
            </a:xfrm>
            <a:custGeom>
              <a:avLst/>
              <a:gdLst/>
              <a:ahLst/>
              <a:cxnLst/>
              <a:rect l="l" t="t" r="r" b="b"/>
              <a:pathLst>
                <a:path w="84576" h="84497" extrusionOk="0">
                  <a:moveTo>
                    <a:pt x="53001" y="83204"/>
                  </a:moveTo>
                  <a:cubicBezTo>
                    <a:pt x="68904" y="79007"/>
                    <a:pt x="81659" y="65645"/>
                    <a:pt x="84144" y="48306"/>
                  </a:cubicBezTo>
                  <a:cubicBezTo>
                    <a:pt x="87457" y="25225"/>
                    <a:pt x="71388" y="3746"/>
                    <a:pt x="48307" y="433"/>
                  </a:cubicBezTo>
                  <a:cubicBezTo>
                    <a:pt x="25227" y="-2880"/>
                    <a:pt x="3747" y="13188"/>
                    <a:pt x="434" y="36269"/>
                  </a:cubicBezTo>
                  <a:cubicBezTo>
                    <a:pt x="-2879" y="59350"/>
                    <a:pt x="13134" y="80719"/>
                    <a:pt x="36270" y="84032"/>
                  </a:cubicBezTo>
                  <a:cubicBezTo>
                    <a:pt x="41958" y="84860"/>
                    <a:pt x="47700" y="84584"/>
                    <a:pt x="53001" y="8320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5" name="Google Shape;2185;p20"/>
            <p:cNvSpPr/>
            <p:nvPr/>
          </p:nvSpPr>
          <p:spPr>
            <a:xfrm>
              <a:off x="2427682" y="1183245"/>
              <a:ext cx="54952" cy="54822"/>
            </a:xfrm>
            <a:custGeom>
              <a:avLst/>
              <a:gdLst/>
              <a:ahLst/>
              <a:cxnLst/>
              <a:rect l="l" t="t" r="r" b="b"/>
              <a:pathLst>
                <a:path w="54952" h="54822" extrusionOk="0">
                  <a:moveTo>
                    <a:pt x="34461" y="53955"/>
                  </a:moveTo>
                  <a:cubicBezTo>
                    <a:pt x="44787" y="51250"/>
                    <a:pt x="53069" y="42580"/>
                    <a:pt x="54671" y="31316"/>
                  </a:cubicBezTo>
                  <a:cubicBezTo>
                    <a:pt x="56824" y="16297"/>
                    <a:pt x="46388" y="2437"/>
                    <a:pt x="31369" y="284"/>
                  </a:cubicBezTo>
                  <a:cubicBezTo>
                    <a:pt x="16350" y="-1870"/>
                    <a:pt x="2435" y="8456"/>
                    <a:pt x="281" y="23475"/>
                  </a:cubicBezTo>
                  <a:cubicBezTo>
                    <a:pt x="-1872" y="38494"/>
                    <a:pt x="8564" y="52354"/>
                    <a:pt x="23583" y="54507"/>
                  </a:cubicBezTo>
                  <a:cubicBezTo>
                    <a:pt x="27338" y="55060"/>
                    <a:pt x="31038" y="54894"/>
                    <a:pt x="34461" y="5395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6" name="Google Shape;2186;p20"/>
            <p:cNvSpPr/>
            <p:nvPr/>
          </p:nvSpPr>
          <p:spPr>
            <a:xfrm>
              <a:off x="2290905" y="1148632"/>
              <a:ext cx="209042" cy="288187"/>
            </a:xfrm>
            <a:custGeom>
              <a:avLst/>
              <a:gdLst/>
              <a:ahLst/>
              <a:cxnLst/>
              <a:rect l="l" t="t" r="r" b="b"/>
              <a:pathLst>
                <a:path w="209042" h="288187" extrusionOk="0">
                  <a:moveTo>
                    <a:pt x="6414" y="287240"/>
                  </a:moveTo>
                  <a:cubicBezTo>
                    <a:pt x="34134" y="279289"/>
                    <a:pt x="109561" y="221807"/>
                    <a:pt x="147992" y="189064"/>
                  </a:cubicBezTo>
                  <a:cubicBezTo>
                    <a:pt x="189129" y="154056"/>
                    <a:pt x="246444" y="50689"/>
                    <a:pt x="175435" y="9938"/>
                  </a:cubicBezTo>
                  <a:cubicBezTo>
                    <a:pt x="113371" y="-25677"/>
                    <a:pt x="85596" y="39866"/>
                    <a:pt x="71626" y="120207"/>
                  </a:cubicBezTo>
                  <a:cubicBezTo>
                    <a:pt x="48380" y="254275"/>
                    <a:pt x="-21305" y="295191"/>
                    <a:pt x="6414" y="287240"/>
                  </a:cubicBezTo>
                  <a:close/>
                </a:path>
              </a:pathLst>
            </a:custGeom>
            <a:gradFill>
              <a:gsLst>
                <a:gs pos="0">
                  <a:srgbClr val="FFFFFF">
                    <a:alpha val="42745"/>
                  </a:srgbClr>
                </a:gs>
                <a:gs pos="100000">
                  <a:srgbClr val="FFFFFF">
                    <a:alpha val="13725"/>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7" name="Google Shape;2187;p20"/>
            <p:cNvSpPr/>
            <p:nvPr/>
          </p:nvSpPr>
          <p:spPr>
            <a:xfrm>
              <a:off x="2292120" y="933836"/>
              <a:ext cx="172562" cy="162478"/>
            </a:xfrm>
            <a:custGeom>
              <a:avLst/>
              <a:gdLst/>
              <a:ahLst/>
              <a:cxnLst/>
              <a:rect l="l" t="t" r="r" b="b"/>
              <a:pathLst>
                <a:path w="172562" h="162478" extrusionOk="0">
                  <a:moveTo>
                    <a:pt x="172563" y="137215"/>
                  </a:moveTo>
                  <a:cubicBezTo>
                    <a:pt x="172563" y="137215"/>
                    <a:pt x="137886" y="203807"/>
                    <a:pt x="42692" y="120760"/>
                  </a:cubicBezTo>
                  <a:cubicBezTo>
                    <a:pt x="-32901" y="54831"/>
                    <a:pt x="14917" y="0"/>
                    <a:pt x="14917" y="0"/>
                  </a:cubicBezTo>
                  <a:lnTo>
                    <a:pt x="172563" y="137215"/>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8" name="Google Shape;2188;p20"/>
            <p:cNvSpPr/>
            <p:nvPr/>
          </p:nvSpPr>
          <p:spPr>
            <a:xfrm>
              <a:off x="2257893" y="840485"/>
              <a:ext cx="295644" cy="277666"/>
            </a:xfrm>
            <a:custGeom>
              <a:avLst/>
              <a:gdLst/>
              <a:ahLst/>
              <a:cxnLst/>
              <a:rect l="l" t="t" r="r" b="b"/>
              <a:pathLst>
                <a:path w="295644" h="277666" extrusionOk="0">
                  <a:moveTo>
                    <a:pt x="276199" y="277667"/>
                  </a:moveTo>
                  <a:cubicBezTo>
                    <a:pt x="276199" y="277667"/>
                    <a:pt x="224294" y="267010"/>
                    <a:pt x="191606" y="245088"/>
                  </a:cubicBezTo>
                  <a:cubicBezTo>
                    <a:pt x="149254" y="216707"/>
                    <a:pt x="128161" y="194012"/>
                    <a:pt x="124296" y="201577"/>
                  </a:cubicBezTo>
                  <a:cubicBezTo>
                    <a:pt x="122363" y="205442"/>
                    <a:pt x="137161" y="246358"/>
                    <a:pt x="123191" y="253647"/>
                  </a:cubicBezTo>
                  <a:cubicBezTo>
                    <a:pt x="87963" y="272034"/>
                    <a:pt x="35837" y="224989"/>
                    <a:pt x="42684" y="198153"/>
                  </a:cubicBezTo>
                  <a:cubicBezTo>
                    <a:pt x="47488" y="179214"/>
                    <a:pt x="92766" y="178717"/>
                    <a:pt x="92380" y="172643"/>
                  </a:cubicBezTo>
                  <a:cubicBezTo>
                    <a:pt x="91883" y="164360"/>
                    <a:pt x="64882" y="150722"/>
                    <a:pt x="32083" y="106990"/>
                  </a:cubicBezTo>
                  <a:cubicBezTo>
                    <a:pt x="-717" y="63313"/>
                    <a:pt x="1" y="34213"/>
                    <a:pt x="1" y="34213"/>
                  </a:cubicBezTo>
                  <a:cubicBezTo>
                    <a:pt x="1" y="34213"/>
                    <a:pt x="118940" y="-47619"/>
                    <a:pt x="229374" y="41833"/>
                  </a:cubicBezTo>
                  <a:cubicBezTo>
                    <a:pt x="342846" y="133825"/>
                    <a:pt x="276199" y="277667"/>
                    <a:pt x="276199" y="2776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189" name="Google Shape;2189;p20"/>
            <p:cNvGrpSpPr/>
            <p:nvPr/>
          </p:nvGrpSpPr>
          <p:grpSpPr>
            <a:xfrm>
              <a:off x="2297077" y="840733"/>
              <a:ext cx="257032" cy="238661"/>
              <a:chOff x="2297077" y="840733"/>
              <a:chExt cx="257032" cy="238661"/>
            </a:xfrm>
          </p:grpSpPr>
          <p:sp>
            <p:nvSpPr>
              <p:cNvPr id="2190" name="Google Shape;2190;p20"/>
              <p:cNvSpPr/>
              <p:nvPr/>
            </p:nvSpPr>
            <p:spPr>
              <a:xfrm>
                <a:off x="2487896" y="982712"/>
                <a:ext cx="66213" cy="96682"/>
              </a:xfrm>
              <a:custGeom>
                <a:avLst/>
                <a:gdLst/>
                <a:ahLst/>
                <a:cxnLst/>
                <a:rect l="l" t="t" r="r" b="b"/>
                <a:pathLst>
                  <a:path w="66213" h="96682" extrusionOk="0">
                    <a:moveTo>
                      <a:pt x="59613" y="95407"/>
                    </a:moveTo>
                    <a:cubicBezTo>
                      <a:pt x="65411" y="70725"/>
                      <a:pt x="69497" y="37871"/>
                      <a:pt x="62595" y="2532"/>
                    </a:cubicBezTo>
                    <a:cubicBezTo>
                      <a:pt x="52932" y="-395"/>
                      <a:pt x="42551" y="-1223"/>
                      <a:pt x="32336" y="2421"/>
                    </a:cubicBezTo>
                    <a:cubicBezTo>
                      <a:pt x="7046" y="11477"/>
                      <a:pt x="-6206" y="39307"/>
                      <a:pt x="2850" y="64651"/>
                    </a:cubicBezTo>
                    <a:cubicBezTo>
                      <a:pt x="11243" y="88119"/>
                      <a:pt x="35870" y="100929"/>
                      <a:pt x="59613" y="954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1" name="Google Shape;2191;p20"/>
              <p:cNvSpPr/>
              <p:nvPr/>
            </p:nvSpPr>
            <p:spPr>
              <a:xfrm>
                <a:off x="2297077" y="840733"/>
                <a:ext cx="96850" cy="71656"/>
              </a:xfrm>
              <a:custGeom>
                <a:avLst/>
                <a:gdLst/>
                <a:ahLst/>
                <a:cxnLst/>
                <a:rect l="l" t="t" r="r" b="b"/>
                <a:pathLst>
                  <a:path w="96850" h="71656" extrusionOk="0">
                    <a:moveTo>
                      <a:pt x="64515" y="68807"/>
                    </a:moveTo>
                    <a:cubicBezTo>
                      <a:pt x="89804" y="59752"/>
                      <a:pt x="103057" y="31922"/>
                      <a:pt x="94001" y="6577"/>
                    </a:cubicBezTo>
                    <a:cubicBezTo>
                      <a:pt x="93228" y="4479"/>
                      <a:pt x="92234" y="2546"/>
                      <a:pt x="91240" y="614"/>
                    </a:cubicBezTo>
                    <a:cubicBezTo>
                      <a:pt x="55735" y="-2313"/>
                      <a:pt x="24261" y="5694"/>
                      <a:pt x="960" y="14694"/>
                    </a:cubicBezTo>
                    <a:cubicBezTo>
                      <a:pt x="-476" y="22701"/>
                      <a:pt x="-531" y="31039"/>
                      <a:pt x="2395" y="39266"/>
                    </a:cubicBezTo>
                    <a:cubicBezTo>
                      <a:pt x="11451" y="64611"/>
                      <a:pt x="39225" y="77863"/>
                      <a:pt x="64515" y="688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192" name="Google Shape;2192;p20"/>
            <p:cNvSpPr/>
            <p:nvPr/>
          </p:nvSpPr>
          <p:spPr>
            <a:xfrm>
              <a:off x="2508857" y="919144"/>
              <a:ext cx="147515" cy="40336"/>
            </a:xfrm>
            <a:custGeom>
              <a:avLst/>
              <a:gdLst/>
              <a:ahLst/>
              <a:cxnLst/>
              <a:rect l="l" t="t" r="r" b="b"/>
              <a:pathLst>
                <a:path w="147515" h="40336" extrusionOk="0">
                  <a:moveTo>
                    <a:pt x="0" y="40092"/>
                  </a:moveTo>
                  <a:cubicBezTo>
                    <a:pt x="0" y="40092"/>
                    <a:pt x="57150" y="41528"/>
                    <a:pt x="80838" y="37442"/>
                  </a:cubicBezTo>
                  <a:cubicBezTo>
                    <a:pt x="104527" y="33356"/>
                    <a:pt x="152124" y="12152"/>
                    <a:pt x="147154" y="2434"/>
                  </a:cubicBezTo>
                  <a:cubicBezTo>
                    <a:pt x="142240" y="-7229"/>
                    <a:pt x="94090" y="14637"/>
                    <a:pt x="79844" y="20048"/>
                  </a:cubicBezTo>
                  <a:cubicBezTo>
                    <a:pt x="53340" y="30208"/>
                    <a:pt x="0" y="40092"/>
                    <a:pt x="0" y="4009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3" name="Google Shape;2193;p20"/>
            <p:cNvSpPr/>
            <p:nvPr/>
          </p:nvSpPr>
          <p:spPr>
            <a:xfrm>
              <a:off x="2407196" y="730314"/>
              <a:ext cx="27770" cy="151506"/>
            </a:xfrm>
            <a:custGeom>
              <a:avLst/>
              <a:gdLst/>
              <a:ahLst/>
              <a:cxnLst/>
              <a:rect l="l" t="t" r="r" b="b"/>
              <a:pathLst>
                <a:path w="27770" h="151506" extrusionOk="0">
                  <a:moveTo>
                    <a:pt x="10165" y="151507"/>
                  </a:moveTo>
                  <a:cubicBezTo>
                    <a:pt x="10165" y="151507"/>
                    <a:pt x="-271" y="95296"/>
                    <a:pt x="5" y="71221"/>
                  </a:cubicBezTo>
                  <a:cubicBezTo>
                    <a:pt x="281" y="47146"/>
                    <a:pt x="13699" y="-3157"/>
                    <a:pt x="24025" y="156"/>
                  </a:cubicBezTo>
                  <a:cubicBezTo>
                    <a:pt x="34351" y="3524"/>
                    <a:pt x="20381" y="54490"/>
                    <a:pt x="17288" y="69399"/>
                  </a:cubicBezTo>
                  <a:cubicBezTo>
                    <a:pt x="11491" y="97283"/>
                    <a:pt x="10165" y="151507"/>
                    <a:pt x="10165" y="15150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194" name="Google Shape;2194;p20"/>
          <p:cNvGrpSpPr/>
          <p:nvPr/>
        </p:nvGrpSpPr>
        <p:grpSpPr>
          <a:xfrm>
            <a:off x="372223" y="214868"/>
            <a:ext cx="609206" cy="832639"/>
            <a:chOff x="1097517" y="579578"/>
            <a:chExt cx="529146" cy="723216"/>
          </a:xfrm>
        </p:grpSpPr>
        <p:sp>
          <p:nvSpPr>
            <p:cNvPr id="2195" name="Google Shape;2195;p20"/>
            <p:cNvSpPr/>
            <p:nvPr/>
          </p:nvSpPr>
          <p:spPr>
            <a:xfrm>
              <a:off x="1159912" y="579578"/>
              <a:ext cx="223493" cy="223487"/>
            </a:xfrm>
            <a:custGeom>
              <a:avLst/>
              <a:gdLst/>
              <a:ahLst/>
              <a:cxnLst/>
              <a:rect l="l" t="t" r="r" b="b"/>
              <a:pathLst>
                <a:path w="223493" h="223487" extrusionOk="0">
                  <a:moveTo>
                    <a:pt x="118480" y="223283"/>
                  </a:moveTo>
                  <a:cubicBezTo>
                    <a:pt x="56858" y="226982"/>
                    <a:pt x="3959" y="180048"/>
                    <a:pt x="205" y="118480"/>
                  </a:cubicBezTo>
                  <a:cubicBezTo>
                    <a:pt x="-3495" y="56858"/>
                    <a:pt x="43440" y="3959"/>
                    <a:pt x="105007" y="205"/>
                  </a:cubicBezTo>
                  <a:cubicBezTo>
                    <a:pt x="166630" y="-3495"/>
                    <a:pt x="219528" y="43440"/>
                    <a:pt x="223283" y="105007"/>
                  </a:cubicBezTo>
                  <a:cubicBezTo>
                    <a:pt x="227038" y="166630"/>
                    <a:pt x="180103" y="219583"/>
                    <a:pt x="118480" y="223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6" name="Google Shape;2196;p20"/>
            <p:cNvSpPr/>
            <p:nvPr/>
          </p:nvSpPr>
          <p:spPr>
            <a:xfrm>
              <a:off x="1255646" y="881934"/>
              <a:ext cx="175199" cy="175199"/>
            </a:xfrm>
            <a:custGeom>
              <a:avLst/>
              <a:gdLst/>
              <a:ahLst/>
              <a:cxnLst/>
              <a:rect l="l" t="t" r="r" b="b"/>
              <a:pathLst>
                <a:path w="175199" h="175199" extrusionOk="0">
                  <a:moveTo>
                    <a:pt x="92873" y="175036"/>
                  </a:moveTo>
                  <a:cubicBezTo>
                    <a:pt x="44613" y="177963"/>
                    <a:pt x="3090" y="141133"/>
                    <a:pt x="163" y="92873"/>
                  </a:cubicBezTo>
                  <a:cubicBezTo>
                    <a:pt x="-2764" y="44613"/>
                    <a:pt x="34066" y="3090"/>
                    <a:pt x="82326" y="163"/>
                  </a:cubicBezTo>
                  <a:cubicBezTo>
                    <a:pt x="130587" y="-2764"/>
                    <a:pt x="172110" y="34066"/>
                    <a:pt x="175036" y="82327"/>
                  </a:cubicBezTo>
                  <a:cubicBezTo>
                    <a:pt x="177963" y="130586"/>
                    <a:pt x="141188" y="172110"/>
                    <a:pt x="92873" y="1750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7" name="Google Shape;2197;p20"/>
            <p:cNvSpPr/>
            <p:nvPr/>
          </p:nvSpPr>
          <p:spPr>
            <a:xfrm>
              <a:off x="1423586" y="1050979"/>
              <a:ext cx="89176" cy="89176"/>
            </a:xfrm>
            <a:custGeom>
              <a:avLst/>
              <a:gdLst/>
              <a:ahLst/>
              <a:cxnLst/>
              <a:rect l="l" t="t" r="r" b="b"/>
              <a:pathLst>
                <a:path w="89176" h="89176" extrusionOk="0">
                  <a:moveTo>
                    <a:pt x="47294" y="89094"/>
                  </a:moveTo>
                  <a:cubicBezTo>
                    <a:pt x="22722" y="90585"/>
                    <a:pt x="1574" y="71866"/>
                    <a:pt x="83" y="47294"/>
                  </a:cubicBezTo>
                  <a:cubicBezTo>
                    <a:pt x="-1408" y="22722"/>
                    <a:pt x="17311" y="1574"/>
                    <a:pt x="41883" y="83"/>
                  </a:cubicBezTo>
                  <a:cubicBezTo>
                    <a:pt x="66455" y="-1408"/>
                    <a:pt x="87603" y="17311"/>
                    <a:pt x="89094" y="41883"/>
                  </a:cubicBezTo>
                  <a:cubicBezTo>
                    <a:pt x="90585" y="66510"/>
                    <a:pt x="71866" y="87603"/>
                    <a:pt x="47294" y="890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8" name="Google Shape;2198;p20"/>
            <p:cNvSpPr/>
            <p:nvPr/>
          </p:nvSpPr>
          <p:spPr>
            <a:xfrm>
              <a:off x="1097517" y="847382"/>
              <a:ext cx="104603" cy="104603"/>
            </a:xfrm>
            <a:custGeom>
              <a:avLst/>
              <a:gdLst/>
              <a:ahLst/>
              <a:cxnLst/>
              <a:rect l="l" t="t" r="r" b="b"/>
              <a:pathLst>
                <a:path w="104603" h="104603" extrusionOk="0">
                  <a:moveTo>
                    <a:pt x="55422" y="104510"/>
                  </a:moveTo>
                  <a:cubicBezTo>
                    <a:pt x="26598" y="106222"/>
                    <a:pt x="1806" y="84300"/>
                    <a:pt x="94" y="55422"/>
                  </a:cubicBezTo>
                  <a:cubicBezTo>
                    <a:pt x="-1618" y="26598"/>
                    <a:pt x="20303" y="1806"/>
                    <a:pt x="49182" y="94"/>
                  </a:cubicBezTo>
                  <a:cubicBezTo>
                    <a:pt x="78006" y="-1618"/>
                    <a:pt x="102798" y="20303"/>
                    <a:pt x="104510" y="49182"/>
                  </a:cubicBezTo>
                  <a:cubicBezTo>
                    <a:pt x="106222" y="78006"/>
                    <a:pt x="84245" y="102798"/>
                    <a:pt x="55422" y="10451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9" name="Google Shape;2199;p20"/>
            <p:cNvSpPr/>
            <p:nvPr/>
          </p:nvSpPr>
          <p:spPr>
            <a:xfrm>
              <a:off x="1549330" y="873248"/>
              <a:ext cx="77333" cy="77333"/>
            </a:xfrm>
            <a:custGeom>
              <a:avLst/>
              <a:gdLst/>
              <a:ahLst/>
              <a:cxnLst/>
              <a:rect l="l" t="t" r="r" b="b"/>
              <a:pathLst>
                <a:path w="77333" h="77333" extrusionOk="0">
                  <a:moveTo>
                    <a:pt x="40986" y="77264"/>
                  </a:moveTo>
                  <a:cubicBezTo>
                    <a:pt x="19672" y="78534"/>
                    <a:pt x="1340" y="62300"/>
                    <a:pt x="70" y="40986"/>
                  </a:cubicBezTo>
                  <a:cubicBezTo>
                    <a:pt x="-1200" y="19672"/>
                    <a:pt x="15034" y="1340"/>
                    <a:pt x="36348" y="70"/>
                  </a:cubicBezTo>
                  <a:cubicBezTo>
                    <a:pt x="57661" y="-1200"/>
                    <a:pt x="75994" y="15034"/>
                    <a:pt x="77264" y="36348"/>
                  </a:cubicBezTo>
                  <a:cubicBezTo>
                    <a:pt x="78534" y="57661"/>
                    <a:pt x="62300" y="75938"/>
                    <a:pt x="40986" y="772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0" name="Google Shape;2200;p20"/>
            <p:cNvSpPr/>
            <p:nvPr/>
          </p:nvSpPr>
          <p:spPr>
            <a:xfrm>
              <a:off x="1338363" y="1244990"/>
              <a:ext cx="57804" cy="57804"/>
            </a:xfrm>
            <a:custGeom>
              <a:avLst/>
              <a:gdLst/>
              <a:ahLst/>
              <a:cxnLst/>
              <a:rect l="l" t="t" r="r" b="b"/>
              <a:pathLst>
                <a:path w="57804" h="57804" extrusionOk="0">
                  <a:moveTo>
                    <a:pt x="30642" y="57753"/>
                  </a:moveTo>
                  <a:cubicBezTo>
                    <a:pt x="14684" y="58692"/>
                    <a:pt x="990" y="46544"/>
                    <a:pt x="51" y="30641"/>
                  </a:cubicBezTo>
                  <a:cubicBezTo>
                    <a:pt x="-888" y="14739"/>
                    <a:pt x="11205" y="990"/>
                    <a:pt x="27163" y="51"/>
                  </a:cubicBezTo>
                  <a:cubicBezTo>
                    <a:pt x="43121" y="-888"/>
                    <a:pt x="56815" y="11260"/>
                    <a:pt x="57753" y="27163"/>
                  </a:cubicBezTo>
                  <a:cubicBezTo>
                    <a:pt x="58692" y="43121"/>
                    <a:pt x="46544" y="56814"/>
                    <a:pt x="30642" y="577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201" name="Google Shape;2201;p20"/>
          <p:cNvGrpSpPr/>
          <p:nvPr/>
        </p:nvGrpSpPr>
        <p:grpSpPr>
          <a:xfrm>
            <a:off x="103041" y="1331041"/>
            <a:ext cx="420273" cy="526882"/>
            <a:chOff x="863710" y="1549068"/>
            <a:chExt cx="365042" cy="457641"/>
          </a:xfrm>
        </p:grpSpPr>
        <p:sp>
          <p:nvSpPr>
            <p:cNvPr id="2202" name="Google Shape;2202;p20"/>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3" name="Google Shape;2203;p20"/>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4" name="Google Shape;2204;p20"/>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5" name="Google Shape;2205;p20"/>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06" name="Google Shape;2206;p20"/>
          <p:cNvSpPr/>
          <p:nvPr/>
        </p:nvSpPr>
        <p:spPr>
          <a:xfrm>
            <a:off x="6870459" y="741177"/>
            <a:ext cx="5330997" cy="6151252"/>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2246"/>
        <p:cNvGrpSpPr/>
        <p:nvPr/>
      </p:nvGrpSpPr>
      <p:grpSpPr>
        <a:xfrm>
          <a:off x="0" y="0"/>
          <a:ext cx="0" cy="0"/>
          <a:chOff x="0" y="0"/>
          <a:chExt cx="0" cy="0"/>
        </a:xfrm>
      </p:grpSpPr>
      <p:sp>
        <p:nvSpPr>
          <p:cNvPr id="2247" name="Google Shape;2247;p22"/>
          <p:cNvSpPr txBox="1">
            <a:spLocks noGrp="1"/>
          </p:cNvSpPr>
          <p:nvPr>
            <p:ph type="subTitle" idx="1"/>
          </p:nvPr>
        </p:nvSpPr>
        <p:spPr>
          <a:xfrm>
            <a:off x="6130600" y="29740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solidFill>
                  <a:schemeClr val="dk2"/>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248" name="Google Shape;2248;p22"/>
          <p:cNvSpPr txBox="1">
            <a:spLocks noGrp="1"/>
          </p:cNvSpPr>
          <p:nvPr>
            <p:ph type="title"/>
          </p:nvPr>
        </p:nvSpPr>
        <p:spPr>
          <a:xfrm>
            <a:off x="6130600" y="1736375"/>
            <a:ext cx="5873400" cy="13416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panose="02000503000000020003"/>
              <a:buNone/>
              <a:defRPr sz="8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8000"/>
              <a:buFont typeface="Abril Fatface" panose="02000503000000020003"/>
              <a:buNone/>
              <a:defRPr sz="8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8000"/>
              <a:buFont typeface="Abril Fatface" panose="02000503000000020003"/>
              <a:buNone/>
              <a:defRPr sz="8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8000"/>
              <a:buFont typeface="Abril Fatface" panose="02000503000000020003"/>
              <a:buNone/>
              <a:defRPr sz="8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8000"/>
              <a:buFont typeface="Abril Fatface" panose="02000503000000020003"/>
              <a:buNone/>
              <a:defRPr sz="8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8000"/>
              <a:buFont typeface="Abril Fatface" panose="02000503000000020003"/>
              <a:buNone/>
              <a:defRPr sz="8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8000"/>
              <a:buFont typeface="Abril Fatface" panose="02000503000000020003"/>
              <a:buNone/>
              <a:defRPr sz="8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8000"/>
              <a:buFont typeface="Abril Fatface" panose="02000503000000020003"/>
              <a:buNone/>
              <a:defRPr sz="8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249" name="Google Shape;2249;p22"/>
          <p:cNvSpPr txBox="1">
            <a:spLocks noGrp="1"/>
          </p:cNvSpPr>
          <p:nvPr>
            <p:ph type="body" idx="2"/>
          </p:nvPr>
        </p:nvSpPr>
        <p:spPr>
          <a:xfrm>
            <a:off x="613060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2250" name="Google Shape;2250;p22"/>
          <p:cNvSpPr/>
          <p:nvPr/>
        </p:nvSpPr>
        <p:spPr>
          <a:xfrm flipH="1">
            <a:off x="-28391" y="704050"/>
            <a:ext cx="5330997" cy="6151252"/>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1" name="Google Shape;2251;p22"/>
          <p:cNvSpPr/>
          <p:nvPr/>
        </p:nvSpPr>
        <p:spPr>
          <a:xfrm flipH="1">
            <a:off x="751254" y="3258351"/>
            <a:ext cx="3252040" cy="3049575"/>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252" name="Google Shape;2252;p22"/>
          <p:cNvGrpSpPr/>
          <p:nvPr/>
        </p:nvGrpSpPr>
        <p:grpSpPr>
          <a:xfrm flipH="1">
            <a:off x="1450416" y="2940743"/>
            <a:ext cx="837940" cy="607428"/>
            <a:chOff x="9359899" y="2979475"/>
            <a:chExt cx="727821" cy="527602"/>
          </a:xfrm>
        </p:grpSpPr>
        <p:sp>
          <p:nvSpPr>
            <p:cNvPr id="2253" name="Google Shape;2253;p22"/>
            <p:cNvSpPr/>
            <p:nvPr/>
          </p:nvSpPr>
          <p:spPr>
            <a:xfrm>
              <a:off x="9864310" y="3054184"/>
              <a:ext cx="223410" cy="223464"/>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4" name="Google Shape;2254;p22"/>
            <p:cNvSpPr/>
            <p:nvPr/>
          </p:nvSpPr>
          <p:spPr>
            <a:xfrm>
              <a:off x="9606500" y="3133089"/>
              <a:ext cx="175149" cy="175149"/>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5" name="Google Shape;2255;p22"/>
            <p:cNvSpPr/>
            <p:nvPr/>
          </p:nvSpPr>
          <p:spPr>
            <a:xfrm>
              <a:off x="9516220" y="3293220"/>
              <a:ext cx="89120" cy="89176"/>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6" name="Google Shape;2256;p22"/>
            <p:cNvSpPr/>
            <p:nvPr/>
          </p:nvSpPr>
          <p:spPr>
            <a:xfrm>
              <a:off x="9723119" y="2979475"/>
              <a:ext cx="104636" cy="104581"/>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7" name="Google Shape;2257;p22"/>
            <p:cNvSpPr/>
            <p:nvPr/>
          </p:nvSpPr>
          <p:spPr>
            <a:xfrm>
              <a:off x="9698272" y="3429773"/>
              <a:ext cx="77359" cy="77304"/>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8" name="Google Shape;2258;p22"/>
            <p:cNvSpPr/>
            <p:nvPr/>
          </p:nvSpPr>
          <p:spPr>
            <a:xfrm>
              <a:off x="9359899" y="3197362"/>
              <a:ext cx="57757" cy="57812"/>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259" name="Google Shape;2259;p22"/>
          <p:cNvGrpSpPr/>
          <p:nvPr/>
        </p:nvGrpSpPr>
        <p:grpSpPr>
          <a:xfrm flipH="1">
            <a:off x="717747" y="352918"/>
            <a:ext cx="815111" cy="554582"/>
            <a:chOff x="10016117" y="731733"/>
            <a:chExt cx="707992" cy="481701"/>
          </a:xfrm>
        </p:grpSpPr>
        <p:sp>
          <p:nvSpPr>
            <p:cNvPr id="2260" name="Google Shape;2260;p22"/>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1" name="Google Shape;2261;p22"/>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2" name="Google Shape;2262;p22"/>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3" name="Google Shape;2263;p22"/>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4" name="Google Shape;2264;p22"/>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5" name="Google Shape;2265;p22"/>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266" name="Google Shape;2266;p22"/>
          <p:cNvGrpSpPr/>
          <p:nvPr/>
        </p:nvGrpSpPr>
        <p:grpSpPr>
          <a:xfrm flipH="1">
            <a:off x="3950002" y="3996859"/>
            <a:ext cx="600054" cy="863940"/>
            <a:chOff x="7395430" y="3896801"/>
            <a:chExt cx="521197" cy="750404"/>
          </a:xfrm>
        </p:grpSpPr>
        <p:sp>
          <p:nvSpPr>
            <p:cNvPr id="2267" name="Google Shape;2267;p22"/>
            <p:cNvSpPr/>
            <p:nvPr/>
          </p:nvSpPr>
          <p:spPr>
            <a:xfrm>
              <a:off x="7452415" y="3896801"/>
              <a:ext cx="223464" cy="223520"/>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8" name="Google Shape;2268;p22"/>
            <p:cNvSpPr/>
            <p:nvPr/>
          </p:nvSpPr>
          <p:spPr>
            <a:xfrm>
              <a:off x="7518565" y="4199393"/>
              <a:ext cx="175149" cy="175149"/>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9" name="Google Shape;2269;p22"/>
            <p:cNvSpPr/>
            <p:nvPr/>
          </p:nvSpPr>
          <p:spPr>
            <a:xfrm>
              <a:off x="7551972" y="4558029"/>
              <a:ext cx="89120" cy="89176"/>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0" name="Google Shape;2270;p22"/>
            <p:cNvSpPr/>
            <p:nvPr/>
          </p:nvSpPr>
          <p:spPr>
            <a:xfrm>
              <a:off x="7692997" y="4387684"/>
              <a:ext cx="104582" cy="104581"/>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1" name="Google Shape;2271;p22"/>
            <p:cNvSpPr/>
            <p:nvPr/>
          </p:nvSpPr>
          <p:spPr>
            <a:xfrm>
              <a:off x="7395430" y="4187521"/>
              <a:ext cx="77304" cy="77304"/>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2" name="Google Shape;2272;p22"/>
            <p:cNvSpPr/>
            <p:nvPr/>
          </p:nvSpPr>
          <p:spPr>
            <a:xfrm>
              <a:off x="7858870" y="4309275"/>
              <a:ext cx="57757" cy="5775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273" name="Google Shape;2273;p22"/>
          <p:cNvGrpSpPr/>
          <p:nvPr/>
        </p:nvGrpSpPr>
        <p:grpSpPr>
          <a:xfrm flipH="1">
            <a:off x="119193" y="96862"/>
            <a:ext cx="757532" cy="562985"/>
            <a:chOff x="10586017" y="509328"/>
            <a:chExt cx="657980" cy="488999"/>
          </a:xfrm>
        </p:grpSpPr>
        <p:sp>
          <p:nvSpPr>
            <p:cNvPr id="2274" name="Google Shape;2274;p22"/>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5" name="Google Shape;2275;p22"/>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6" name="Google Shape;2276;p22"/>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7" name="Google Shape;2277;p22"/>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78" name="Google Shape;2278;p22"/>
          <p:cNvSpPr/>
          <p:nvPr/>
        </p:nvSpPr>
        <p:spPr>
          <a:xfrm flipH="1">
            <a:off x="146927" y="-19980"/>
            <a:ext cx="1843818" cy="4352715"/>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279" name="Google Shape;2279;p22"/>
          <p:cNvGrpSpPr/>
          <p:nvPr/>
        </p:nvGrpSpPr>
        <p:grpSpPr>
          <a:xfrm flipH="1">
            <a:off x="-100384" y="1686224"/>
            <a:ext cx="5029950" cy="5717491"/>
            <a:chOff x="7079201" y="1893790"/>
            <a:chExt cx="4368931" cy="4966117"/>
          </a:xfrm>
        </p:grpSpPr>
        <p:sp>
          <p:nvSpPr>
            <p:cNvPr id="2280" name="Google Shape;2280;p22"/>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1" name="Google Shape;2281;p22"/>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2" name="Google Shape;2282;p22"/>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3" name="Google Shape;2283;p22"/>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4" name="Google Shape;2284;p22"/>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5" name="Google Shape;2285;p22"/>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6" name="Google Shape;2286;p22"/>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7" name="Google Shape;2287;p22"/>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8" name="Google Shape;2288;p22"/>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9" name="Google Shape;2289;p22"/>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290" name="Google Shape;2290;p22"/>
            <p:cNvGrpSpPr/>
            <p:nvPr/>
          </p:nvGrpSpPr>
          <p:grpSpPr>
            <a:xfrm>
              <a:off x="9909837" y="4781000"/>
              <a:ext cx="1374088" cy="1108945"/>
              <a:chOff x="9909837" y="4781000"/>
              <a:chExt cx="1374088" cy="1108945"/>
            </a:xfrm>
          </p:grpSpPr>
          <p:sp>
            <p:nvSpPr>
              <p:cNvPr id="2291" name="Google Shape;2291;p22"/>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2" name="Google Shape;2292;p22"/>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3" name="Google Shape;2293;p22"/>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94" name="Google Shape;2294;p22"/>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295" name="Google Shape;2295;p22"/>
            <p:cNvGrpSpPr/>
            <p:nvPr/>
          </p:nvGrpSpPr>
          <p:grpSpPr>
            <a:xfrm>
              <a:off x="7980661" y="3506628"/>
              <a:ext cx="1897178" cy="1487337"/>
              <a:chOff x="7980661" y="3506628"/>
              <a:chExt cx="1897178" cy="1487337"/>
            </a:xfrm>
          </p:grpSpPr>
          <p:sp>
            <p:nvSpPr>
              <p:cNvPr id="2296" name="Google Shape;2296;p22"/>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7" name="Google Shape;2297;p22"/>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8" name="Google Shape;2298;p22"/>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99" name="Google Shape;2299;p22"/>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0" name="Google Shape;2300;p22"/>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301" name="Google Shape;2301;p22"/>
            <p:cNvGrpSpPr/>
            <p:nvPr/>
          </p:nvGrpSpPr>
          <p:grpSpPr>
            <a:xfrm>
              <a:off x="8526729" y="5379246"/>
              <a:ext cx="1404340" cy="1480661"/>
              <a:chOff x="8526729" y="5379246"/>
              <a:chExt cx="1404340" cy="1480661"/>
            </a:xfrm>
          </p:grpSpPr>
          <p:sp>
            <p:nvSpPr>
              <p:cNvPr id="2302" name="Google Shape;2302;p22"/>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3" name="Google Shape;2303;p22"/>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304" name="Google Shape;2304;p22"/>
            <p:cNvGrpSpPr/>
            <p:nvPr/>
          </p:nvGrpSpPr>
          <p:grpSpPr>
            <a:xfrm>
              <a:off x="10693616" y="5959907"/>
              <a:ext cx="754516" cy="687629"/>
              <a:chOff x="10693616" y="5959907"/>
              <a:chExt cx="754516" cy="687629"/>
            </a:xfrm>
          </p:grpSpPr>
          <p:sp>
            <p:nvSpPr>
              <p:cNvPr id="2305" name="Google Shape;2305;p22"/>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6" name="Google Shape;2306;p22"/>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2307" name="Google Shape;2307;p22"/>
          <p:cNvGrpSpPr/>
          <p:nvPr/>
        </p:nvGrpSpPr>
        <p:grpSpPr>
          <a:xfrm flipH="1">
            <a:off x="428195" y="4078576"/>
            <a:ext cx="1007767" cy="824690"/>
            <a:chOff x="10100277" y="3967778"/>
            <a:chExt cx="875330" cy="716312"/>
          </a:xfrm>
        </p:grpSpPr>
        <p:grpSp>
          <p:nvGrpSpPr>
            <p:cNvPr id="2308" name="Google Shape;2308;p22"/>
            <p:cNvGrpSpPr/>
            <p:nvPr/>
          </p:nvGrpSpPr>
          <p:grpSpPr>
            <a:xfrm>
              <a:off x="10242868" y="3967778"/>
              <a:ext cx="732739" cy="629058"/>
              <a:chOff x="10242868" y="3967778"/>
              <a:chExt cx="732739" cy="629058"/>
            </a:xfrm>
          </p:grpSpPr>
          <p:grpSp>
            <p:nvGrpSpPr>
              <p:cNvPr id="2309" name="Google Shape;2309;p22"/>
              <p:cNvGrpSpPr/>
              <p:nvPr/>
            </p:nvGrpSpPr>
            <p:grpSpPr>
              <a:xfrm>
                <a:off x="10286667" y="3967778"/>
                <a:ext cx="688940" cy="628988"/>
                <a:chOff x="10286667" y="3967778"/>
                <a:chExt cx="688940" cy="628988"/>
              </a:xfrm>
            </p:grpSpPr>
            <p:sp>
              <p:nvSpPr>
                <p:cNvPr id="2310" name="Google Shape;2310;p22"/>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1" name="Google Shape;2311;p22"/>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2" name="Google Shape;2312;p22"/>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3" name="Google Shape;2313;p22"/>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4" name="Google Shape;2314;p22"/>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5" name="Google Shape;2315;p22"/>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6" name="Google Shape;2316;p22"/>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7" name="Google Shape;2317;p22"/>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8" name="Google Shape;2318;p22"/>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319" name="Google Shape;2319;p22"/>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0" name="Google Shape;2320;p22"/>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321" name="Google Shape;2321;p22"/>
              <p:cNvGrpSpPr/>
              <p:nvPr/>
            </p:nvGrpSpPr>
            <p:grpSpPr>
              <a:xfrm>
                <a:off x="10244758" y="4244947"/>
                <a:ext cx="240361" cy="351157"/>
                <a:chOff x="10244758" y="4244947"/>
                <a:chExt cx="240361" cy="351157"/>
              </a:xfrm>
            </p:grpSpPr>
            <p:sp>
              <p:nvSpPr>
                <p:cNvPr id="2322" name="Google Shape;2322;p22"/>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3" name="Google Shape;2323;p22"/>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324" name="Google Shape;2324;p22"/>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5" name="Google Shape;2325;p22"/>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326" name="Google Shape;2326;p22"/>
          <p:cNvGrpSpPr/>
          <p:nvPr/>
        </p:nvGrpSpPr>
        <p:grpSpPr>
          <a:xfrm flipH="1">
            <a:off x="3666621" y="6079408"/>
            <a:ext cx="521317" cy="528551"/>
            <a:chOff x="7709956" y="5705664"/>
            <a:chExt cx="452807" cy="459091"/>
          </a:xfrm>
        </p:grpSpPr>
        <p:sp>
          <p:nvSpPr>
            <p:cNvPr id="2327" name="Google Shape;2327;p22"/>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8" name="Google Shape;2328;p22"/>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9" name="Google Shape;2329;p22"/>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0" name="Google Shape;2330;p22"/>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1" name="Google Shape;2331;p22"/>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2" name="Google Shape;2332;p22"/>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3" name="Google Shape;2333;p22"/>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4" name="Google Shape;2334;p22"/>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5" name="Google Shape;2335;p22"/>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6" name="Google Shape;2336;p22"/>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7" name="Google Shape;2337;p22"/>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8" name="Google Shape;2338;p22"/>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9" name="Google Shape;2339;p22"/>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340" name="Google Shape;2340;p22"/>
            <p:cNvGrpSpPr/>
            <p:nvPr/>
          </p:nvGrpSpPr>
          <p:grpSpPr>
            <a:xfrm>
              <a:off x="7943405" y="5770179"/>
              <a:ext cx="150527" cy="158278"/>
              <a:chOff x="7943405" y="5770179"/>
              <a:chExt cx="150527" cy="158278"/>
            </a:xfrm>
          </p:grpSpPr>
          <p:sp>
            <p:nvSpPr>
              <p:cNvPr id="2341" name="Google Shape;2341;p22"/>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2" name="Google Shape;2342;p22"/>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343" name="Google Shape;2343;p22"/>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4" name="Google Shape;2344;p22"/>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345" name="Google Shape;2345;p22"/>
          <p:cNvGrpSpPr/>
          <p:nvPr/>
        </p:nvGrpSpPr>
        <p:grpSpPr>
          <a:xfrm flipH="1">
            <a:off x="2373769" y="596668"/>
            <a:ext cx="942431" cy="846889"/>
            <a:chOff x="8467136" y="943451"/>
            <a:chExt cx="818580" cy="735594"/>
          </a:xfrm>
        </p:grpSpPr>
        <p:sp>
          <p:nvSpPr>
            <p:cNvPr id="2346" name="Google Shape;2346;p22"/>
            <p:cNvSpPr/>
            <p:nvPr/>
          </p:nvSpPr>
          <p:spPr>
            <a:xfrm>
              <a:off x="8631941" y="1014377"/>
              <a:ext cx="611865" cy="570365"/>
            </a:xfrm>
            <a:custGeom>
              <a:avLst/>
              <a:gdLst/>
              <a:ahLst/>
              <a:cxnLst/>
              <a:rect l="l" t="t" r="r" b="b"/>
              <a:pathLst>
                <a:path w="611865" h="570365" extrusionOk="0">
                  <a:moveTo>
                    <a:pt x="47791" y="491235"/>
                  </a:moveTo>
                  <a:cubicBezTo>
                    <a:pt x="-42103" y="394107"/>
                    <a:pt x="-4003" y="156452"/>
                    <a:pt x="152151" y="64736"/>
                  </a:cubicBezTo>
                  <a:cubicBezTo>
                    <a:pt x="308251" y="-26980"/>
                    <a:pt x="483014" y="-29907"/>
                    <a:pt x="571251" y="112388"/>
                  </a:cubicBezTo>
                  <a:cubicBezTo>
                    <a:pt x="650654" y="240658"/>
                    <a:pt x="610235" y="384886"/>
                    <a:pt x="479646" y="496204"/>
                  </a:cubicBezTo>
                  <a:cubicBezTo>
                    <a:pt x="368438" y="590957"/>
                    <a:pt x="149225" y="600841"/>
                    <a:pt x="47791" y="491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7" name="Google Shape;2347;p22"/>
            <p:cNvSpPr/>
            <p:nvPr/>
          </p:nvSpPr>
          <p:spPr>
            <a:xfrm>
              <a:off x="8638401" y="943451"/>
              <a:ext cx="647315" cy="645186"/>
            </a:xfrm>
            <a:custGeom>
              <a:avLst/>
              <a:gdLst/>
              <a:ahLst/>
              <a:cxnLst/>
              <a:rect l="l" t="t" r="r" b="b"/>
              <a:pathLst>
                <a:path w="647315" h="645186" extrusionOk="0">
                  <a:moveTo>
                    <a:pt x="2789" y="523123"/>
                  </a:moveTo>
                  <a:cubicBezTo>
                    <a:pt x="2789" y="523123"/>
                    <a:pt x="-28740" y="582978"/>
                    <a:pt x="187933" y="635656"/>
                  </a:cubicBezTo>
                  <a:cubicBezTo>
                    <a:pt x="389698" y="684744"/>
                    <a:pt x="575338" y="533504"/>
                    <a:pt x="621114" y="426492"/>
                  </a:cubicBezTo>
                  <a:cubicBezTo>
                    <a:pt x="678098" y="293584"/>
                    <a:pt x="627243" y="255042"/>
                    <a:pt x="607862" y="236158"/>
                  </a:cubicBezTo>
                  <a:cubicBezTo>
                    <a:pt x="587486" y="216280"/>
                    <a:pt x="148839" y="428259"/>
                    <a:pt x="148839" y="428259"/>
                  </a:cubicBezTo>
                  <a:cubicBezTo>
                    <a:pt x="148839" y="428259"/>
                    <a:pt x="566227" y="148914"/>
                    <a:pt x="541545" y="109158"/>
                  </a:cubicBezTo>
                  <a:cubicBezTo>
                    <a:pt x="525091" y="82598"/>
                    <a:pt x="471806" y="19650"/>
                    <a:pt x="390360" y="2975"/>
                  </a:cubicBezTo>
                  <a:cubicBezTo>
                    <a:pt x="303559" y="-14805"/>
                    <a:pt x="149999" y="48363"/>
                    <a:pt x="73964" y="159130"/>
                  </a:cubicBezTo>
                  <a:cubicBezTo>
                    <a:pt x="-21617" y="298498"/>
                    <a:pt x="2789" y="523123"/>
                    <a:pt x="2789" y="52312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8" name="Google Shape;2348;p22"/>
            <p:cNvSpPr/>
            <p:nvPr/>
          </p:nvSpPr>
          <p:spPr>
            <a:xfrm>
              <a:off x="8874386" y="989612"/>
              <a:ext cx="46688" cy="46695"/>
            </a:xfrm>
            <a:custGeom>
              <a:avLst/>
              <a:gdLst/>
              <a:ahLst/>
              <a:cxnLst/>
              <a:rect l="l" t="t" r="r" b="b"/>
              <a:pathLst>
                <a:path w="46688" h="46695" extrusionOk="0">
                  <a:moveTo>
                    <a:pt x="21964" y="49"/>
                  </a:moveTo>
                  <a:cubicBezTo>
                    <a:pt x="9098" y="822"/>
                    <a:pt x="-730" y="11976"/>
                    <a:pt x="43" y="24841"/>
                  </a:cubicBezTo>
                  <a:cubicBezTo>
                    <a:pt x="815" y="37707"/>
                    <a:pt x="11969" y="47425"/>
                    <a:pt x="24835" y="46652"/>
                  </a:cubicBezTo>
                  <a:cubicBezTo>
                    <a:pt x="37701" y="45879"/>
                    <a:pt x="47419" y="34836"/>
                    <a:pt x="46646" y="21970"/>
                  </a:cubicBezTo>
                  <a:cubicBezTo>
                    <a:pt x="45817" y="9049"/>
                    <a:pt x="34829" y="-779"/>
                    <a:pt x="21964" y="4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9" name="Google Shape;2349;p22"/>
            <p:cNvSpPr/>
            <p:nvPr/>
          </p:nvSpPr>
          <p:spPr>
            <a:xfrm>
              <a:off x="9165914" y="1316437"/>
              <a:ext cx="58869" cy="58863"/>
            </a:xfrm>
            <a:custGeom>
              <a:avLst/>
              <a:gdLst/>
              <a:ahLst/>
              <a:cxnLst/>
              <a:rect l="l" t="t" r="r" b="b"/>
              <a:pathLst>
                <a:path w="58869" h="58863" extrusionOk="0">
                  <a:moveTo>
                    <a:pt x="27615" y="56"/>
                  </a:moveTo>
                  <a:cubicBezTo>
                    <a:pt x="11437" y="1050"/>
                    <a:pt x="-987" y="15075"/>
                    <a:pt x="62" y="31309"/>
                  </a:cubicBezTo>
                  <a:cubicBezTo>
                    <a:pt x="1056" y="47543"/>
                    <a:pt x="15026" y="59801"/>
                    <a:pt x="31315" y="58807"/>
                  </a:cubicBezTo>
                  <a:cubicBezTo>
                    <a:pt x="47549" y="57813"/>
                    <a:pt x="59807" y="43898"/>
                    <a:pt x="58813" y="27720"/>
                  </a:cubicBezTo>
                  <a:cubicBezTo>
                    <a:pt x="57764" y="11486"/>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0" name="Google Shape;2350;p22"/>
            <p:cNvSpPr/>
            <p:nvPr/>
          </p:nvSpPr>
          <p:spPr>
            <a:xfrm>
              <a:off x="9041509" y="1020140"/>
              <a:ext cx="58869" cy="58863"/>
            </a:xfrm>
            <a:custGeom>
              <a:avLst/>
              <a:gdLst/>
              <a:ahLst/>
              <a:cxnLst/>
              <a:rect l="l" t="t" r="r" b="b"/>
              <a:pathLst>
                <a:path w="58869" h="58863" extrusionOk="0">
                  <a:moveTo>
                    <a:pt x="27615" y="56"/>
                  </a:moveTo>
                  <a:cubicBezTo>
                    <a:pt x="11382" y="1050"/>
                    <a:pt x="-987" y="15075"/>
                    <a:pt x="62" y="31309"/>
                  </a:cubicBezTo>
                  <a:cubicBezTo>
                    <a:pt x="1112" y="47543"/>
                    <a:pt x="15082" y="59801"/>
                    <a:pt x="31315" y="58807"/>
                  </a:cubicBezTo>
                  <a:cubicBezTo>
                    <a:pt x="47550" y="57813"/>
                    <a:pt x="59808" y="43899"/>
                    <a:pt x="58813" y="27720"/>
                  </a:cubicBezTo>
                  <a:cubicBezTo>
                    <a:pt x="57765" y="11431"/>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1" name="Google Shape;2351;p22"/>
            <p:cNvSpPr/>
            <p:nvPr/>
          </p:nvSpPr>
          <p:spPr>
            <a:xfrm>
              <a:off x="9100275" y="1439420"/>
              <a:ext cx="47748" cy="47687"/>
            </a:xfrm>
            <a:custGeom>
              <a:avLst/>
              <a:gdLst/>
              <a:ahLst/>
              <a:cxnLst/>
              <a:rect l="l" t="t" r="r" b="b"/>
              <a:pathLst>
                <a:path w="47748" h="47687" extrusionOk="0">
                  <a:moveTo>
                    <a:pt x="22411" y="42"/>
                  </a:moveTo>
                  <a:cubicBezTo>
                    <a:pt x="9324" y="870"/>
                    <a:pt x="-781" y="12245"/>
                    <a:pt x="48" y="25387"/>
                  </a:cubicBezTo>
                  <a:cubicBezTo>
                    <a:pt x="876" y="38528"/>
                    <a:pt x="12196" y="48467"/>
                    <a:pt x="25393" y="47639"/>
                  </a:cubicBezTo>
                  <a:cubicBezTo>
                    <a:pt x="38589" y="46811"/>
                    <a:pt x="48529" y="35602"/>
                    <a:pt x="47700" y="22460"/>
                  </a:cubicBezTo>
                  <a:cubicBezTo>
                    <a:pt x="46872" y="9318"/>
                    <a:pt x="35608" y="-731"/>
                    <a:pt x="22411" y="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2" name="Google Shape;2352;p22"/>
            <p:cNvSpPr/>
            <p:nvPr/>
          </p:nvSpPr>
          <p:spPr>
            <a:xfrm>
              <a:off x="8922853" y="1462376"/>
              <a:ext cx="58863" cy="58863"/>
            </a:xfrm>
            <a:custGeom>
              <a:avLst/>
              <a:gdLst/>
              <a:ahLst/>
              <a:cxnLst/>
              <a:rect l="l" t="t" r="r" b="b"/>
              <a:pathLst>
                <a:path w="58863" h="58863" extrusionOk="0">
                  <a:moveTo>
                    <a:pt x="27665" y="56"/>
                  </a:moveTo>
                  <a:cubicBezTo>
                    <a:pt x="11431" y="1050"/>
                    <a:pt x="-938" y="15075"/>
                    <a:pt x="56" y="31309"/>
                  </a:cubicBezTo>
                  <a:cubicBezTo>
                    <a:pt x="1050" y="47543"/>
                    <a:pt x="15076" y="59801"/>
                    <a:pt x="31309" y="58807"/>
                  </a:cubicBezTo>
                  <a:cubicBezTo>
                    <a:pt x="47543" y="57813"/>
                    <a:pt x="59801" y="43899"/>
                    <a:pt x="58807" y="27720"/>
                  </a:cubicBezTo>
                  <a:cubicBezTo>
                    <a:pt x="57758" y="11431"/>
                    <a:pt x="43899" y="-938"/>
                    <a:pt x="2766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3" name="Google Shape;2353;p22"/>
            <p:cNvSpPr/>
            <p:nvPr/>
          </p:nvSpPr>
          <p:spPr>
            <a:xfrm>
              <a:off x="8979419" y="1288410"/>
              <a:ext cx="90671" cy="90676"/>
            </a:xfrm>
            <a:custGeom>
              <a:avLst/>
              <a:gdLst/>
              <a:ahLst/>
              <a:cxnLst/>
              <a:rect l="l" t="t" r="r" b="b"/>
              <a:pathLst>
                <a:path w="90671" h="90676" extrusionOk="0">
                  <a:moveTo>
                    <a:pt x="42551" y="88"/>
                  </a:moveTo>
                  <a:cubicBezTo>
                    <a:pt x="17537" y="1634"/>
                    <a:pt x="-1458" y="23113"/>
                    <a:pt x="88" y="48127"/>
                  </a:cubicBezTo>
                  <a:cubicBezTo>
                    <a:pt x="1634" y="73085"/>
                    <a:pt x="23114" y="92135"/>
                    <a:pt x="48128" y="90589"/>
                  </a:cubicBezTo>
                  <a:cubicBezTo>
                    <a:pt x="73141" y="89043"/>
                    <a:pt x="92080" y="67563"/>
                    <a:pt x="90589" y="42550"/>
                  </a:cubicBezTo>
                  <a:cubicBezTo>
                    <a:pt x="89043" y="17592"/>
                    <a:pt x="67509" y="-1458"/>
                    <a:pt x="42551" y="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4" name="Google Shape;2354;p22"/>
            <p:cNvSpPr/>
            <p:nvPr/>
          </p:nvSpPr>
          <p:spPr>
            <a:xfrm>
              <a:off x="8883012" y="1140556"/>
              <a:ext cx="90727" cy="90734"/>
            </a:xfrm>
            <a:custGeom>
              <a:avLst/>
              <a:gdLst/>
              <a:ahLst/>
              <a:cxnLst/>
              <a:rect l="l" t="t" r="r" b="b"/>
              <a:pathLst>
                <a:path w="90727" h="90734" extrusionOk="0">
                  <a:moveTo>
                    <a:pt x="46468" y="14"/>
                  </a:moveTo>
                  <a:cubicBezTo>
                    <a:pt x="28798" y="-428"/>
                    <a:pt x="11736" y="9567"/>
                    <a:pt x="4006" y="26684"/>
                  </a:cubicBezTo>
                  <a:cubicBezTo>
                    <a:pt x="-6265" y="49489"/>
                    <a:pt x="3895" y="76380"/>
                    <a:pt x="26700" y="86705"/>
                  </a:cubicBezTo>
                  <a:cubicBezTo>
                    <a:pt x="49505" y="97031"/>
                    <a:pt x="76396" y="86816"/>
                    <a:pt x="86721" y="64011"/>
                  </a:cubicBezTo>
                  <a:cubicBezTo>
                    <a:pt x="96992" y="41206"/>
                    <a:pt x="86832" y="14426"/>
                    <a:pt x="64027" y="4155"/>
                  </a:cubicBezTo>
                  <a:cubicBezTo>
                    <a:pt x="58340" y="1560"/>
                    <a:pt x="52376" y="180"/>
                    <a:pt x="46468" y="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5" name="Google Shape;2355;p22"/>
            <p:cNvSpPr/>
            <p:nvPr/>
          </p:nvSpPr>
          <p:spPr>
            <a:xfrm>
              <a:off x="8730689" y="1147187"/>
              <a:ext cx="58878" cy="58897"/>
            </a:xfrm>
            <a:custGeom>
              <a:avLst/>
              <a:gdLst/>
              <a:ahLst/>
              <a:cxnLst/>
              <a:rect l="l" t="t" r="r" b="b"/>
              <a:pathLst>
                <a:path w="58878" h="58897" extrusionOk="0">
                  <a:moveTo>
                    <a:pt x="30157" y="8"/>
                  </a:moveTo>
                  <a:cubicBezTo>
                    <a:pt x="18672" y="-268"/>
                    <a:pt x="7629" y="6193"/>
                    <a:pt x="2604" y="17347"/>
                  </a:cubicBezTo>
                  <a:cubicBezTo>
                    <a:pt x="-4078" y="32145"/>
                    <a:pt x="2548" y="49594"/>
                    <a:pt x="17347" y="56275"/>
                  </a:cubicBezTo>
                  <a:cubicBezTo>
                    <a:pt x="32145" y="62956"/>
                    <a:pt x="49594" y="56441"/>
                    <a:pt x="56275" y="41642"/>
                  </a:cubicBezTo>
                  <a:cubicBezTo>
                    <a:pt x="62956" y="26844"/>
                    <a:pt x="56330" y="9396"/>
                    <a:pt x="41532" y="2714"/>
                  </a:cubicBezTo>
                  <a:cubicBezTo>
                    <a:pt x="37832" y="1002"/>
                    <a:pt x="34023" y="119"/>
                    <a:pt x="30157" y="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6" name="Google Shape;2356;p22"/>
            <p:cNvSpPr/>
            <p:nvPr/>
          </p:nvSpPr>
          <p:spPr>
            <a:xfrm>
              <a:off x="8712711" y="991593"/>
              <a:ext cx="283685" cy="257000"/>
            </a:xfrm>
            <a:custGeom>
              <a:avLst/>
              <a:gdLst/>
              <a:ahLst/>
              <a:cxnLst/>
              <a:rect l="l" t="t" r="r" b="b"/>
              <a:pathLst>
                <a:path w="283685" h="257000" extrusionOk="0">
                  <a:moveTo>
                    <a:pt x="277066" y="0"/>
                  </a:moveTo>
                  <a:cubicBezTo>
                    <a:pt x="246144" y="-55"/>
                    <a:pt x="151337" y="36775"/>
                    <a:pt x="102027" y="59027"/>
                  </a:cubicBezTo>
                  <a:cubicBezTo>
                    <a:pt x="49240" y="82881"/>
                    <a:pt x="-40544" y="172334"/>
                    <a:pt x="20471" y="235447"/>
                  </a:cubicBezTo>
                  <a:cubicBezTo>
                    <a:pt x="73811" y="290664"/>
                    <a:pt x="121961" y="231361"/>
                    <a:pt x="160226" y="152676"/>
                  </a:cubicBezTo>
                  <a:cubicBezTo>
                    <a:pt x="224057" y="21480"/>
                    <a:pt x="307988" y="55"/>
                    <a:pt x="277066" y="0"/>
                  </a:cubicBezTo>
                  <a:close/>
                </a:path>
              </a:pathLst>
            </a:custGeom>
            <a:gradFill>
              <a:gsLst>
                <a:gs pos="0">
                  <a:srgbClr val="FFFFFF">
                    <a:alpha val="38823"/>
                  </a:srgbClr>
                </a:gs>
                <a:gs pos="100000">
                  <a:srgbClr val="FFFFFF">
                    <a:alpha val="8627"/>
                  </a:srgbClr>
                </a:gs>
              </a:gsLst>
              <a:lin ang="2138828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7" name="Google Shape;2357;p22"/>
            <p:cNvSpPr/>
            <p:nvPr/>
          </p:nvSpPr>
          <p:spPr>
            <a:xfrm>
              <a:off x="8708831" y="1302723"/>
              <a:ext cx="153060" cy="203164"/>
            </a:xfrm>
            <a:custGeom>
              <a:avLst/>
              <a:gdLst/>
              <a:ahLst/>
              <a:cxnLst/>
              <a:rect l="l" t="t" r="r" b="b"/>
              <a:pathLst>
                <a:path w="153060" h="203164" extrusionOk="0">
                  <a:moveTo>
                    <a:pt x="0" y="14929"/>
                  </a:moveTo>
                  <a:cubicBezTo>
                    <a:pt x="0" y="14929"/>
                    <a:pt x="55549" y="-43381"/>
                    <a:pt x="128933" y="70477"/>
                  </a:cubicBezTo>
                  <a:cubicBezTo>
                    <a:pt x="187187" y="160868"/>
                    <a:pt x="121644" y="203165"/>
                    <a:pt x="121644" y="203165"/>
                  </a:cubicBezTo>
                  <a:lnTo>
                    <a:pt x="0" y="14929"/>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8" name="Google Shape;2358;p22"/>
            <p:cNvSpPr/>
            <p:nvPr/>
          </p:nvSpPr>
          <p:spPr>
            <a:xfrm>
              <a:off x="8594607" y="1248465"/>
              <a:ext cx="276935" cy="342354"/>
            </a:xfrm>
            <a:custGeom>
              <a:avLst/>
              <a:gdLst/>
              <a:ahLst/>
              <a:cxnLst/>
              <a:rect l="l" t="t" r="r" b="b"/>
              <a:pathLst>
                <a:path w="276935" h="342354" extrusionOk="0">
                  <a:moveTo>
                    <a:pt x="56743" y="0"/>
                  </a:moveTo>
                  <a:cubicBezTo>
                    <a:pt x="56743" y="0"/>
                    <a:pt x="107101" y="26449"/>
                    <a:pt x="134213" y="58751"/>
                  </a:cubicBezTo>
                  <a:cubicBezTo>
                    <a:pt x="169387" y="100606"/>
                    <a:pt x="184350" y="130258"/>
                    <a:pt x="190590" y="123576"/>
                  </a:cubicBezTo>
                  <a:cubicBezTo>
                    <a:pt x="193737" y="120208"/>
                    <a:pt x="190701" y="73605"/>
                    <a:pt x="207210" y="70237"/>
                  </a:cubicBezTo>
                  <a:cubicBezTo>
                    <a:pt x="249010" y="61788"/>
                    <a:pt x="288711" y="125730"/>
                    <a:pt x="273692" y="151351"/>
                  </a:cubicBezTo>
                  <a:cubicBezTo>
                    <a:pt x="263090" y="169407"/>
                    <a:pt x="216321" y="156486"/>
                    <a:pt x="214886" y="162836"/>
                  </a:cubicBezTo>
                  <a:cubicBezTo>
                    <a:pt x="212898" y="171505"/>
                    <a:pt x="236696" y="193647"/>
                    <a:pt x="257458" y="248368"/>
                  </a:cubicBezTo>
                  <a:cubicBezTo>
                    <a:pt x="278220" y="303143"/>
                    <a:pt x="268888" y="332906"/>
                    <a:pt x="268888" y="332906"/>
                  </a:cubicBezTo>
                  <a:cubicBezTo>
                    <a:pt x="268888" y="332906"/>
                    <a:pt x="122010" y="381884"/>
                    <a:pt x="34822" y="256816"/>
                  </a:cubicBezTo>
                  <a:cubicBezTo>
                    <a:pt x="-54741" y="128380"/>
                    <a:pt x="56743" y="0"/>
                    <a:pt x="5674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359" name="Google Shape;2359;p22"/>
            <p:cNvGrpSpPr/>
            <p:nvPr/>
          </p:nvGrpSpPr>
          <p:grpSpPr>
            <a:xfrm>
              <a:off x="8594918" y="1285681"/>
              <a:ext cx="227404" cy="304628"/>
              <a:chOff x="8594918" y="1285681"/>
              <a:chExt cx="227404" cy="304628"/>
            </a:xfrm>
          </p:grpSpPr>
          <p:sp>
            <p:nvSpPr>
              <p:cNvPr id="2360" name="Google Shape;2360;p22"/>
              <p:cNvSpPr/>
              <p:nvPr/>
            </p:nvSpPr>
            <p:spPr>
              <a:xfrm>
                <a:off x="8594918" y="1285681"/>
                <a:ext cx="80115" cy="104015"/>
              </a:xfrm>
              <a:custGeom>
                <a:avLst/>
                <a:gdLst/>
                <a:ahLst/>
                <a:cxnLst/>
                <a:rect l="l" t="t" r="r" b="b"/>
                <a:pathLst>
                  <a:path w="80115" h="104015" extrusionOk="0">
                    <a:moveTo>
                      <a:pt x="30701" y="0"/>
                    </a:moveTo>
                    <a:cubicBezTo>
                      <a:pt x="17393" y="23688"/>
                      <a:pt x="3423" y="56322"/>
                      <a:pt x="0" y="94808"/>
                    </a:cubicBezTo>
                    <a:cubicBezTo>
                      <a:pt x="9055" y="100717"/>
                      <a:pt x="19491" y="104692"/>
                      <a:pt x="31142" y="103919"/>
                    </a:cubicBezTo>
                    <a:cubicBezTo>
                      <a:pt x="59911" y="102152"/>
                      <a:pt x="81832" y="77360"/>
                      <a:pt x="80010" y="48591"/>
                    </a:cubicBezTo>
                    <a:cubicBezTo>
                      <a:pt x="78353" y="21921"/>
                      <a:pt x="56763" y="1436"/>
                      <a:pt x="30701"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1" name="Google Shape;2361;p22"/>
              <p:cNvSpPr/>
              <p:nvPr/>
            </p:nvSpPr>
            <p:spPr>
              <a:xfrm>
                <a:off x="8718002" y="1514617"/>
                <a:ext cx="104320" cy="75692"/>
              </a:xfrm>
              <a:custGeom>
                <a:avLst/>
                <a:gdLst/>
                <a:ahLst/>
                <a:cxnLst/>
                <a:rect l="l" t="t" r="r" b="b"/>
                <a:pathLst>
                  <a:path w="104320" h="75692" extrusionOk="0">
                    <a:moveTo>
                      <a:pt x="48973" y="106"/>
                    </a:moveTo>
                    <a:cubicBezTo>
                      <a:pt x="20205" y="1873"/>
                      <a:pt x="-1716" y="26665"/>
                      <a:pt x="106" y="55434"/>
                    </a:cubicBezTo>
                    <a:cubicBezTo>
                      <a:pt x="272" y="57808"/>
                      <a:pt x="713" y="60127"/>
                      <a:pt x="1210" y="62391"/>
                    </a:cubicBezTo>
                    <a:cubicBezTo>
                      <a:pt x="36881" y="75975"/>
                      <a:pt x="71723" y="77024"/>
                      <a:pt x="98393" y="74760"/>
                    </a:cubicBezTo>
                    <a:cubicBezTo>
                      <a:pt x="102258" y="66919"/>
                      <a:pt x="104798" y="58360"/>
                      <a:pt x="104246" y="49028"/>
                    </a:cubicBezTo>
                    <a:cubicBezTo>
                      <a:pt x="102369" y="20205"/>
                      <a:pt x="77742" y="-1716"/>
                      <a:pt x="48973" y="10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362" name="Google Shape;2362;p22"/>
            <p:cNvSpPr/>
            <p:nvPr/>
          </p:nvSpPr>
          <p:spPr>
            <a:xfrm>
              <a:off x="8467136" y="1397778"/>
              <a:ext cx="162900" cy="22886"/>
            </a:xfrm>
            <a:custGeom>
              <a:avLst/>
              <a:gdLst/>
              <a:ahLst/>
              <a:cxnLst/>
              <a:rect l="l" t="t" r="r" b="b"/>
              <a:pathLst>
                <a:path w="162900" h="22886" extrusionOk="0">
                  <a:moveTo>
                    <a:pt x="162900" y="21915"/>
                  </a:moveTo>
                  <a:cubicBezTo>
                    <a:pt x="162900" y="21915"/>
                    <a:pt x="104425" y="3418"/>
                    <a:pt x="78804" y="602"/>
                  </a:cubicBezTo>
                  <a:cubicBezTo>
                    <a:pt x="53183" y="-2270"/>
                    <a:pt x="-2145" y="5461"/>
                    <a:pt x="64" y="16891"/>
                  </a:cubicBezTo>
                  <a:cubicBezTo>
                    <a:pt x="2272" y="28321"/>
                    <a:pt x="58373" y="20149"/>
                    <a:pt x="74662" y="18768"/>
                  </a:cubicBezTo>
                  <a:cubicBezTo>
                    <a:pt x="105032" y="16228"/>
                    <a:pt x="162900" y="21915"/>
                    <a:pt x="162900" y="219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3" name="Google Shape;2363;p22"/>
            <p:cNvSpPr/>
            <p:nvPr/>
          </p:nvSpPr>
          <p:spPr>
            <a:xfrm>
              <a:off x="8640155" y="1526705"/>
              <a:ext cx="61166" cy="152340"/>
            </a:xfrm>
            <a:custGeom>
              <a:avLst/>
              <a:gdLst/>
              <a:ahLst/>
              <a:cxnLst/>
              <a:rect l="l" t="t" r="r" b="b"/>
              <a:pathLst>
                <a:path w="61166" h="152340" extrusionOk="0">
                  <a:moveTo>
                    <a:pt x="61167" y="0"/>
                  </a:moveTo>
                  <a:cubicBezTo>
                    <a:pt x="61167" y="0"/>
                    <a:pt x="55203" y="61015"/>
                    <a:pt x="47804" y="85698"/>
                  </a:cubicBezTo>
                  <a:cubicBezTo>
                    <a:pt x="40350" y="110380"/>
                    <a:pt x="11526" y="158253"/>
                    <a:pt x="1918" y="151737"/>
                  </a:cubicBezTo>
                  <a:cubicBezTo>
                    <a:pt x="-7745" y="145222"/>
                    <a:pt x="21852" y="96851"/>
                    <a:pt x="29472" y="82384"/>
                  </a:cubicBezTo>
                  <a:cubicBezTo>
                    <a:pt x="43663" y="55494"/>
                    <a:pt x="61167" y="0"/>
                    <a:pt x="6116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373"/>
        <p:cNvGrpSpPr/>
        <p:nvPr/>
      </p:nvGrpSpPr>
      <p:grpSpPr>
        <a:xfrm>
          <a:off x="0" y="0"/>
          <a:ext cx="0" cy="0"/>
          <a:chOff x="0" y="0"/>
          <a:chExt cx="0" cy="0"/>
        </a:xfrm>
      </p:grpSpPr>
      <p:sp>
        <p:nvSpPr>
          <p:cNvPr id="374" name="Google Shape;374;p5"/>
          <p:cNvSpPr/>
          <p:nvPr/>
        </p:nvSpPr>
        <p:spPr>
          <a:xfrm rot="2850915">
            <a:off x="9831770"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5" name="Google Shape;375;p5"/>
          <p:cNvSpPr/>
          <p:nvPr/>
        </p:nvSpPr>
        <p:spPr>
          <a:xfrm>
            <a:off x="9050380" y="3202175"/>
            <a:ext cx="3175142" cy="3663686"/>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6" name="Google Shape;376;p5"/>
          <p:cNvSpPr/>
          <p:nvPr/>
        </p:nvSpPr>
        <p:spPr>
          <a:xfrm>
            <a:off x="9811084" y="4716762"/>
            <a:ext cx="1936915" cy="1816327"/>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77" name="Google Shape;377;p5"/>
          <p:cNvGrpSpPr/>
          <p:nvPr/>
        </p:nvGrpSpPr>
        <p:grpSpPr>
          <a:xfrm>
            <a:off x="10845667" y="4534349"/>
            <a:ext cx="499077" cy="361784"/>
            <a:chOff x="9359899" y="2979475"/>
            <a:chExt cx="727821" cy="527602"/>
          </a:xfrm>
        </p:grpSpPr>
        <p:sp>
          <p:nvSpPr>
            <p:cNvPr id="378" name="Google Shape;378;p5"/>
            <p:cNvSpPr/>
            <p:nvPr/>
          </p:nvSpPr>
          <p:spPr>
            <a:xfrm>
              <a:off x="9864310" y="3054184"/>
              <a:ext cx="223410" cy="223464"/>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9" name="Google Shape;379;p5"/>
            <p:cNvSpPr/>
            <p:nvPr/>
          </p:nvSpPr>
          <p:spPr>
            <a:xfrm>
              <a:off x="9606500" y="3133089"/>
              <a:ext cx="175149" cy="175149"/>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0" name="Google Shape;380;p5"/>
            <p:cNvSpPr/>
            <p:nvPr/>
          </p:nvSpPr>
          <p:spPr>
            <a:xfrm>
              <a:off x="9516220" y="3293220"/>
              <a:ext cx="89120" cy="89176"/>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1" name="Google Shape;381;p5"/>
            <p:cNvSpPr/>
            <p:nvPr/>
          </p:nvSpPr>
          <p:spPr>
            <a:xfrm>
              <a:off x="9723119" y="2979475"/>
              <a:ext cx="104636" cy="104581"/>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2" name="Google Shape;382;p5"/>
            <p:cNvSpPr/>
            <p:nvPr/>
          </p:nvSpPr>
          <p:spPr>
            <a:xfrm>
              <a:off x="9698272" y="3429773"/>
              <a:ext cx="77359" cy="77304"/>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3" name="Google Shape;383;p5"/>
            <p:cNvSpPr/>
            <p:nvPr/>
          </p:nvSpPr>
          <p:spPr>
            <a:xfrm>
              <a:off x="9359899" y="3197362"/>
              <a:ext cx="57757" cy="57812"/>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84" name="Google Shape;384;p5"/>
          <p:cNvGrpSpPr/>
          <p:nvPr/>
        </p:nvGrpSpPr>
        <p:grpSpPr>
          <a:xfrm>
            <a:off x="11295642" y="2993041"/>
            <a:ext cx="485480" cy="330309"/>
            <a:chOff x="10016117" y="731733"/>
            <a:chExt cx="707992" cy="481701"/>
          </a:xfrm>
        </p:grpSpPr>
        <p:sp>
          <p:nvSpPr>
            <p:cNvPr id="385" name="Google Shape;385;p5"/>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6" name="Google Shape;386;p5"/>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7" name="Google Shape;387;p5"/>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8" name="Google Shape;388;p5"/>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9" name="Google Shape;389;p5"/>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0" name="Google Shape;390;p5"/>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91" name="Google Shape;391;p5"/>
          <p:cNvGrpSpPr/>
          <p:nvPr/>
        </p:nvGrpSpPr>
        <p:grpSpPr>
          <a:xfrm>
            <a:off x="9498599" y="5163372"/>
            <a:ext cx="357392" cy="514563"/>
            <a:chOff x="7395430" y="3896801"/>
            <a:chExt cx="521197" cy="750404"/>
          </a:xfrm>
        </p:grpSpPr>
        <p:sp>
          <p:nvSpPr>
            <p:cNvPr id="392" name="Google Shape;392;p5"/>
            <p:cNvSpPr/>
            <p:nvPr/>
          </p:nvSpPr>
          <p:spPr>
            <a:xfrm>
              <a:off x="7452415" y="3896801"/>
              <a:ext cx="223464" cy="223520"/>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3" name="Google Shape;393;p5"/>
            <p:cNvSpPr/>
            <p:nvPr/>
          </p:nvSpPr>
          <p:spPr>
            <a:xfrm>
              <a:off x="7518565" y="4199393"/>
              <a:ext cx="175149" cy="175149"/>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4" name="Google Shape;394;p5"/>
            <p:cNvSpPr/>
            <p:nvPr/>
          </p:nvSpPr>
          <p:spPr>
            <a:xfrm>
              <a:off x="7551972" y="4558029"/>
              <a:ext cx="89120" cy="89176"/>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5" name="Google Shape;395;p5"/>
            <p:cNvSpPr/>
            <p:nvPr/>
          </p:nvSpPr>
          <p:spPr>
            <a:xfrm>
              <a:off x="7692997" y="4387684"/>
              <a:ext cx="104582" cy="104581"/>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6" name="Google Shape;396;p5"/>
            <p:cNvSpPr/>
            <p:nvPr/>
          </p:nvSpPr>
          <p:spPr>
            <a:xfrm>
              <a:off x="7395430" y="4187521"/>
              <a:ext cx="77304" cy="77304"/>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7" name="Google Shape;397;p5"/>
            <p:cNvSpPr/>
            <p:nvPr/>
          </p:nvSpPr>
          <p:spPr>
            <a:xfrm>
              <a:off x="7858870" y="4309275"/>
              <a:ext cx="57757" cy="5775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98" name="Google Shape;398;p5"/>
          <p:cNvGrpSpPr/>
          <p:nvPr/>
        </p:nvGrpSpPr>
        <p:grpSpPr>
          <a:xfrm>
            <a:off x="11686435" y="2840534"/>
            <a:ext cx="451186" cy="335314"/>
            <a:chOff x="10586017" y="509328"/>
            <a:chExt cx="657980" cy="488999"/>
          </a:xfrm>
        </p:grpSpPr>
        <p:sp>
          <p:nvSpPr>
            <p:cNvPr id="399" name="Google Shape;399;p5"/>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0" name="Google Shape;400;p5"/>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1" name="Google Shape;401;p5"/>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2" name="Google Shape;402;p5"/>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3" name="Google Shape;403;p5"/>
          <p:cNvGrpSpPr/>
          <p:nvPr/>
        </p:nvGrpSpPr>
        <p:grpSpPr>
          <a:xfrm>
            <a:off x="9272461" y="3787131"/>
            <a:ext cx="2995776" cy="3405266"/>
            <a:chOff x="7079201" y="1893790"/>
            <a:chExt cx="4368931" cy="4966117"/>
          </a:xfrm>
        </p:grpSpPr>
        <p:sp>
          <p:nvSpPr>
            <p:cNvPr id="404" name="Google Shape;404;p5"/>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 name="Google Shape;405;p5"/>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 name="Google Shape;406;p5"/>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 name="Google Shape;407;p5"/>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 name="Google Shape;408;p5"/>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 name="Google Shape;409;p5"/>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 name="Google Shape;410;p5"/>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 name="Google Shape;411;p5"/>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 name="Google Shape;412;p5"/>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 name="Google Shape;413;p5"/>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4" name="Google Shape;414;p5"/>
            <p:cNvGrpSpPr/>
            <p:nvPr/>
          </p:nvGrpSpPr>
          <p:grpSpPr>
            <a:xfrm>
              <a:off x="9909837" y="4781000"/>
              <a:ext cx="1374088" cy="1108945"/>
              <a:chOff x="9909837" y="4781000"/>
              <a:chExt cx="1374088" cy="1108945"/>
            </a:xfrm>
          </p:grpSpPr>
          <p:sp>
            <p:nvSpPr>
              <p:cNvPr id="415" name="Google Shape;415;p5"/>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 name="Google Shape;416;p5"/>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7" name="Google Shape;417;p5"/>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8" name="Google Shape;418;p5"/>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9" name="Google Shape;419;p5"/>
            <p:cNvGrpSpPr/>
            <p:nvPr/>
          </p:nvGrpSpPr>
          <p:grpSpPr>
            <a:xfrm>
              <a:off x="7980661" y="3506628"/>
              <a:ext cx="1897178" cy="1487337"/>
              <a:chOff x="7980661" y="3506628"/>
              <a:chExt cx="1897178" cy="1487337"/>
            </a:xfrm>
          </p:grpSpPr>
          <p:sp>
            <p:nvSpPr>
              <p:cNvPr id="420" name="Google Shape;420;p5"/>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1" name="Google Shape;421;p5"/>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2" name="Google Shape;422;p5"/>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23" name="Google Shape;423;p5"/>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4" name="Google Shape;424;p5"/>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25" name="Google Shape;425;p5"/>
            <p:cNvGrpSpPr/>
            <p:nvPr/>
          </p:nvGrpSpPr>
          <p:grpSpPr>
            <a:xfrm>
              <a:off x="8526729" y="5379246"/>
              <a:ext cx="1404340" cy="1480661"/>
              <a:chOff x="8526729" y="5379246"/>
              <a:chExt cx="1404340" cy="1480661"/>
            </a:xfrm>
          </p:grpSpPr>
          <p:sp>
            <p:nvSpPr>
              <p:cNvPr id="426" name="Google Shape;426;p5"/>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7" name="Google Shape;427;p5"/>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28" name="Google Shape;428;p5"/>
            <p:cNvGrpSpPr/>
            <p:nvPr/>
          </p:nvGrpSpPr>
          <p:grpSpPr>
            <a:xfrm>
              <a:off x="10693616" y="5959907"/>
              <a:ext cx="754516" cy="687629"/>
              <a:chOff x="10693616" y="5959907"/>
              <a:chExt cx="754516" cy="687629"/>
            </a:xfrm>
          </p:grpSpPr>
          <p:sp>
            <p:nvSpPr>
              <p:cNvPr id="429" name="Google Shape;429;p5"/>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0" name="Google Shape;430;p5"/>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31" name="Google Shape;431;p5"/>
          <p:cNvGrpSpPr/>
          <p:nvPr/>
        </p:nvGrpSpPr>
        <p:grpSpPr>
          <a:xfrm>
            <a:off x="11353353" y="5212042"/>
            <a:ext cx="600226" cy="491185"/>
            <a:chOff x="10100277" y="3967778"/>
            <a:chExt cx="875330" cy="716312"/>
          </a:xfrm>
        </p:grpSpPr>
        <p:grpSp>
          <p:nvGrpSpPr>
            <p:cNvPr id="432" name="Google Shape;432;p5"/>
            <p:cNvGrpSpPr/>
            <p:nvPr/>
          </p:nvGrpSpPr>
          <p:grpSpPr>
            <a:xfrm>
              <a:off x="10242868" y="3967778"/>
              <a:ext cx="732739" cy="629058"/>
              <a:chOff x="10242868" y="3967778"/>
              <a:chExt cx="732739" cy="629058"/>
            </a:xfrm>
          </p:grpSpPr>
          <p:grpSp>
            <p:nvGrpSpPr>
              <p:cNvPr id="433" name="Google Shape;433;p5"/>
              <p:cNvGrpSpPr/>
              <p:nvPr/>
            </p:nvGrpSpPr>
            <p:grpSpPr>
              <a:xfrm>
                <a:off x="10286667" y="3967778"/>
                <a:ext cx="688940" cy="628988"/>
                <a:chOff x="10286667" y="3967778"/>
                <a:chExt cx="688940" cy="628988"/>
              </a:xfrm>
            </p:grpSpPr>
            <p:sp>
              <p:nvSpPr>
                <p:cNvPr id="434" name="Google Shape;434;p5"/>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5" name="Google Shape;435;p5"/>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6" name="Google Shape;436;p5"/>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7" name="Google Shape;437;p5"/>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8" name="Google Shape;438;p5"/>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9" name="Google Shape;439;p5"/>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0" name="Google Shape;440;p5"/>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1" name="Google Shape;441;p5"/>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2" name="Google Shape;442;p5"/>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43" name="Google Shape;443;p5"/>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4" name="Google Shape;444;p5"/>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45" name="Google Shape;445;p5"/>
              <p:cNvGrpSpPr/>
              <p:nvPr/>
            </p:nvGrpSpPr>
            <p:grpSpPr>
              <a:xfrm>
                <a:off x="10244758" y="4244947"/>
                <a:ext cx="240361" cy="351157"/>
                <a:chOff x="10244758" y="4244947"/>
                <a:chExt cx="240361" cy="351157"/>
              </a:xfrm>
            </p:grpSpPr>
            <p:sp>
              <p:nvSpPr>
                <p:cNvPr id="446" name="Google Shape;446;p5"/>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7" name="Google Shape;447;p5"/>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48" name="Google Shape;448;p5"/>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9" name="Google Shape;449;p5"/>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50" name="Google Shape;450;p5"/>
          <p:cNvGrpSpPr/>
          <p:nvPr/>
        </p:nvGrpSpPr>
        <p:grpSpPr>
          <a:xfrm>
            <a:off x="9714276" y="6403738"/>
            <a:ext cx="310496" cy="314805"/>
            <a:chOff x="7709956" y="5705664"/>
            <a:chExt cx="452807" cy="459091"/>
          </a:xfrm>
        </p:grpSpPr>
        <p:sp>
          <p:nvSpPr>
            <p:cNvPr id="451" name="Google Shape;451;p5"/>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2" name="Google Shape;452;p5"/>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3" name="Google Shape;453;p5"/>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4" name="Google Shape;454;p5"/>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5" name="Google Shape;455;p5"/>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6" name="Google Shape;456;p5"/>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7" name="Google Shape;457;p5"/>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8" name="Google Shape;458;p5"/>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9" name="Google Shape;459;p5"/>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0" name="Google Shape;460;p5"/>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1" name="Google Shape;461;p5"/>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2" name="Google Shape;462;p5"/>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3" name="Google Shape;463;p5"/>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64" name="Google Shape;464;p5"/>
            <p:cNvGrpSpPr/>
            <p:nvPr/>
          </p:nvGrpSpPr>
          <p:grpSpPr>
            <a:xfrm>
              <a:off x="7943405" y="5770179"/>
              <a:ext cx="150527" cy="158278"/>
              <a:chOff x="7943405" y="5770179"/>
              <a:chExt cx="150527" cy="158278"/>
            </a:xfrm>
          </p:grpSpPr>
          <p:sp>
            <p:nvSpPr>
              <p:cNvPr id="465" name="Google Shape;465;p5"/>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6" name="Google Shape;466;p5"/>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67" name="Google Shape;467;p5"/>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8" name="Google Shape;468;p5"/>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69" name="Google Shape;469;p5"/>
          <p:cNvSpPr txBox="1">
            <a:spLocks noGrp="1"/>
          </p:cNvSpPr>
          <p:nvPr>
            <p:ph type="title"/>
          </p:nvPr>
        </p:nvSpPr>
        <p:spPr>
          <a:xfrm>
            <a:off x="5767925" y="1583975"/>
            <a:ext cx="5322600" cy="13248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7000"/>
            </a:lvl1pPr>
            <a:lvl2pPr lvl="1"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470" name="Google Shape;470;p5"/>
          <p:cNvSpPr txBox="1">
            <a:spLocks noGrp="1"/>
          </p:cNvSpPr>
          <p:nvPr>
            <p:ph type="body" idx="1"/>
          </p:nvPr>
        </p:nvSpPr>
        <p:spPr>
          <a:xfrm>
            <a:off x="5767900" y="2988275"/>
            <a:ext cx="5322600" cy="22359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471" name="Google Shape;471;p5"/>
          <p:cNvSpPr/>
          <p:nvPr/>
        </p:nvSpPr>
        <p:spPr>
          <a:xfrm>
            <a:off x="1" y="-9"/>
            <a:ext cx="4432995" cy="189534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2" name="Google Shape;472;p5"/>
          <p:cNvSpPr/>
          <p:nvPr/>
        </p:nvSpPr>
        <p:spPr>
          <a:xfrm rot="10800000">
            <a:off x="2038868" y="597795"/>
            <a:ext cx="3043634" cy="898053"/>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73" name="Google Shape;473;p5"/>
          <p:cNvGrpSpPr/>
          <p:nvPr/>
        </p:nvGrpSpPr>
        <p:grpSpPr>
          <a:xfrm rot="10800000">
            <a:off x="-23719" y="-398864"/>
            <a:ext cx="4828375" cy="1477455"/>
            <a:chOff x="1043332" y="5244050"/>
            <a:chExt cx="5088392" cy="1557019"/>
          </a:xfrm>
        </p:grpSpPr>
        <p:sp>
          <p:nvSpPr>
            <p:cNvPr id="474" name="Google Shape;474;p5"/>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5" name="Google Shape;475;p5"/>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6" name="Google Shape;476;p5"/>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7" name="Google Shape;477;p5"/>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8" name="Google Shape;478;p5"/>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9" name="Google Shape;479;p5"/>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0" name="Google Shape;480;p5"/>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81" name="Google Shape;481;p5"/>
          <p:cNvGrpSpPr/>
          <p:nvPr/>
        </p:nvGrpSpPr>
        <p:grpSpPr>
          <a:xfrm rot="10800000">
            <a:off x="4272053" y="855356"/>
            <a:ext cx="671858" cy="457064"/>
            <a:chOff x="896578" y="4997631"/>
            <a:chExt cx="708039" cy="481678"/>
          </a:xfrm>
        </p:grpSpPr>
        <p:sp>
          <p:nvSpPr>
            <p:cNvPr id="482" name="Google Shape;482;p5"/>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3" name="Google Shape;483;p5"/>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4" name="Google Shape;484;p5"/>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5" name="Google Shape;485;p5"/>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6" name="Google Shape;486;p5"/>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7" name="Google Shape;487;p5"/>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88" name="Google Shape;488;p5"/>
          <p:cNvGrpSpPr/>
          <p:nvPr/>
        </p:nvGrpSpPr>
        <p:grpSpPr>
          <a:xfrm rot="10800000">
            <a:off x="1468231" y="-108399"/>
            <a:ext cx="1183281" cy="1057246"/>
            <a:chOff x="3312428" y="5380779"/>
            <a:chExt cx="1247003" cy="1114181"/>
          </a:xfrm>
        </p:grpSpPr>
        <p:sp>
          <p:nvSpPr>
            <p:cNvPr id="489" name="Google Shape;489;p5"/>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0" name="Google Shape;490;p5"/>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1" name="Google Shape;491;p5"/>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2" name="Google Shape;492;p5"/>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93" name="Google Shape;493;p5"/>
          <p:cNvGrpSpPr/>
          <p:nvPr/>
        </p:nvGrpSpPr>
        <p:grpSpPr>
          <a:xfrm rot="10800000">
            <a:off x="793651" y="63621"/>
            <a:ext cx="732207" cy="771961"/>
            <a:chOff x="4498700" y="5500144"/>
            <a:chExt cx="771638" cy="813533"/>
          </a:xfrm>
        </p:grpSpPr>
        <p:sp>
          <p:nvSpPr>
            <p:cNvPr id="494" name="Google Shape;494;p5"/>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5" name="Google Shape;495;p5"/>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96" name="Google Shape;496;p5"/>
          <p:cNvGrpSpPr/>
          <p:nvPr/>
        </p:nvGrpSpPr>
        <p:grpSpPr>
          <a:xfrm rot="10800000">
            <a:off x="1618626" y="964897"/>
            <a:ext cx="636660" cy="438657"/>
            <a:chOff x="3729990" y="4901592"/>
            <a:chExt cx="670945" cy="462279"/>
          </a:xfrm>
        </p:grpSpPr>
        <p:sp>
          <p:nvSpPr>
            <p:cNvPr id="497" name="Google Shape;497;p5"/>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8" name="Google Shape;498;p5"/>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9" name="Google Shape;499;p5"/>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0" name="Google Shape;500;p5"/>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01" name="Google Shape;501;p5"/>
          <p:cNvGrpSpPr/>
          <p:nvPr/>
        </p:nvGrpSpPr>
        <p:grpSpPr>
          <a:xfrm rot="10800000">
            <a:off x="2929242" y="262240"/>
            <a:ext cx="510192" cy="399955"/>
            <a:chOff x="2482074" y="5682871"/>
            <a:chExt cx="537667" cy="421493"/>
          </a:xfrm>
        </p:grpSpPr>
        <p:sp>
          <p:nvSpPr>
            <p:cNvPr id="502" name="Google Shape;502;p5"/>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3" name="Google Shape;503;p5"/>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4" name="Google Shape;504;p5"/>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5" name="Google Shape;505;p5"/>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6" name="Google Shape;506;p5"/>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7" name="Google Shape;507;p5"/>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8" name="Google Shape;508;p5"/>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9" name="Google Shape;509;p5"/>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0" name="Google Shape;510;p5"/>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1" name="Google Shape;511;p5"/>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2" name="Google Shape;512;p5"/>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3" name="Google Shape;513;p5"/>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4" name="Google Shape;514;p5"/>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15" name="Google Shape;515;p5"/>
            <p:cNvGrpSpPr/>
            <p:nvPr/>
          </p:nvGrpSpPr>
          <p:grpSpPr>
            <a:xfrm>
              <a:off x="2563412" y="5727479"/>
              <a:ext cx="132575" cy="205407"/>
              <a:chOff x="2563412" y="5727479"/>
              <a:chExt cx="132575" cy="205407"/>
            </a:xfrm>
          </p:grpSpPr>
          <p:sp>
            <p:nvSpPr>
              <p:cNvPr id="516" name="Google Shape;516;p5"/>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7" name="Google Shape;517;p5"/>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18" name="Google Shape;518;p5"/>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9" name="Google Shape;519;p5"/>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20" name="Google Shape;520;p5"/>
          <p:cNvGrpSpPr/>
          <p:nvPr/>
        </p:nvGrpSpPr>
        <p:grpSpPr>
          <a:xfrm>
            <a:off x="80364" y="1026951"/>
            <a:ext cx="346388" cy="434256"/>
            <a:chOff x="863710" y="1549068"/>
            <a:chExt cx="365042" cy="457641"/>
          </a:xfrm>
        </p:grpSpPr>
        <p:sp>
          <p:nvSpPr>
            <p:cNvPr id="521" name="Google Shape;521;p5"/>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2" name="Google Shape;522;p5"/>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3" name="Google Shape;523;p5"/>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4" name="Google Shape;524;p5"/>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525"/>
        <p:cNvGrpSpPr/>
        <p:nvPr/>
      </p:nvGrpSpPr>
      <p:grpSpPr>
        <a:xfrm>
          <a:off x="0" y="0"/>
          <a:ext cx="0" cy="0"/>
          <a:chOff x="0" y="0"/>
          <a:chExt cx="0" cy="0"/>
        </a:xfrm>
      </p:grpSpPr>
      <p:sp>
        <p:nvSpPr>
          <p:cNvPr id="526" name="Google Shape;526;p6"/>
          <p:cNvSpPr/>
          <p:nvPr/>
        </p:nvSpPr>
        <p:spPr>
          <a:xfrm flipH="1">
            <a:off x="-9156" y="3056476"/>
            <a:ext cx="3295736" cy="3802835"/>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7" name="Google Shape;527;p6"/>
          <p:cNvSpPr/>
          <p:nvPr/>
        </p:nvSpPr>
        <p:spPr>
          <a:xfrm flipH="1">
            <a:off x="7759005" y="-8820"/>
            <a:ext cx="4432995" cy="189534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8" name="Google Shape;528;p6"/>
          <p:cNvSpPr/>
          <p:nvPr/>
        </p:nvSpPr>
        <p:spPr>
          <a:xfrm rot="5400000">
            <a:off x="10533829" y="709722"/>
            <a:ext cx="1639952" cy="172425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9" name="Google Shape;529;p6"/>
          <p:cNvSpPr/>
          <p:nvPr/>
        </p:nvSpPr>
        <p:spPr>
          <a:xfrm flipH="1">
            <a:off x="9998391" y="39875"/>
            <a:ext cx="1549668" cy="787748"/>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0" name="Google Shape;530;p6"/>
          <p:cNvSpPr/>
          <p:nvPr/>
        </p:nvSpPr>
        <p:spPr>
          <a:xfrm rot="-1086060">
            <a:off x="10716457" y="64553"/>
            <a:ext cx="998240" cy="1478374"/>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1" name="Google Shape;531;p6"/>
          <p:cNvSpPr/>
          <p:nvPr/>
        </p:nvSpPr>
        <p:spPr>
          <a:xfrm flipH="1">
            <a:off x="7859690" y="-50728"/>
            <a:ext cx="2178563" cy="1296030"/>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2" name="Google Shape;532;p6"/>
          <p:cNvSpPr/>
          <p:nvPr/>
        </p:nvSpPr>
        <p:spPr>
          <a:xfrm flipH="1">
            <a:off x="9395700" y="-104933"/>
            <a:ext cx="1982873" cy="1173999"/>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3" name="Google Shape;533;p6"/>
          <p:cNvSpPr/>
          <p:nvPr/>
        </p:nvSpPr>
        <p:spPr>
          <a:xfrm rot="2054707" flipH="1">
            <a:off x="11152538" y="88490"/>
            <a:ext cx="1302918" cy="522092"/>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34" name="Google Shape;534;p6"/>
          <p:cNvGrpSpPr/>
          <p:nvPr/>
        </p:nvGrpSpPr>
        <p:grpSpPr>
          <a:xfrm flipH="1">
            <a:off x="9558763" y="139611"/>
            <a:ext cx="642562" cy="443317"/>
            <a:chOff x="5654408" y="444554"/>
            <a:chExt cx="558119" cy="385058"/>
          </a:xfrm>
        </p:grpSpPr>
        <p:grpSp>
          <p:nvGrpSpPr>
            <p:cNvPr id="535" name="Google Shape;535;p6"/>
            <p:cNvGrpSpPr/>
            <p:nvPr/>
          </p:nvGrpSpPr>
          <p:grpSpPr>
            <a:xfrm>
              <a:off x="5654408" y="444554"/>
              <a:ext cx="483850" cy="385058"/>
              <a:chOff x="5654408" y="444554"/>
              <a:chExt cx="483850" cy="385058"/>
            </a:xfrm>
          </p:grpSpPr>
          <p:grpSp>
            <p:nvGrpSpPr>
              <p:cNvPr id="536" name="Google Shape;536;p6"/>
              <p:cNvGrpSpPr/>
              <p:nvPr/>
            </p:nvGrpSpPr>
            <p:grpSpPr>
              <a:xfrm>
                <a:off x="5654408" y="444554"/>
                <a:ext cx="456395" cy="385058"/>
                <a:chOff x="5654408" y="444554"/>
                <a:chExt cx="456395" cy="385058"/>
              </a:xfrm>
            </p:grpSpPr>
            <p:sp>
              <p:nvSpPr>
                <p:cNvPr id="537" name="Google Shape;537;p6"/>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8" name="Google Shape;538;p6"/>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9" name="Google Shape;539;p6"/>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0" name="Google Shape;540;p6"/>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1" name="Google Shape;541;p6"/>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2" name="Google Shape;542;p6"/>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3" name="Google Shape;543;p6"/>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4" name="Google Shape;544;p6"/>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5" name="Google Shape;545;p6"/>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46" name="Google Shape;546;p6"/>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7" name="Google Shape;547;p6"/>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48" name="Google Shape;548;p6"/>
              <p:cNvGrpSpPr/>
              <p:nvPr/>
            </p:nvGrpSpPr>
            <p:grpSpPr>
              <a:xfrm>
                <a:off x="6024106" y="543560"/>
                <a:ext cx="99833" cy="249140"/>
                <a:chOff x="6024106" y="543560"/>
                <a:chExt cx="99833" cy="249140"/>
              </a:xfrm>
            </p:grpSpPr>
            <p:sp>
              <p:nvSpPr>
                <p:cNvPr id="549" name="Google Shape;549;p6"/>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0" name="Google Shape;550;p6"/>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551" name="Google Shape;551;p6"/>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2" name="Google Shape;552;p6"/>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53" name="Google Shape;553;p6"/>
          <p:cNvGrpSpPr/>
          <p:nvPr/>
        </p:nvGrpSpPr>
        <p:grpSpPr>
          <a:xfrm>
            <a:off x="9799447" y="1168298"/>
            <a:ext cx="552971" cy="376229"/>
            <a:chOff x="10016117" y="731733"/>
            <a:chExt cx="707992" cy="481701"/>
          </a:xfrm>
        </p:grpSpPr>
        <p:sp>
          <p:nvSpPr>
            <p:cNvPr id="554" name="Google Shape;554;p6"/>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5" name="Google Shape;555;p6"/>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6" name="Google Shape;556;p6"/>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7" name="Google Shape;557;p6"/>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8" name="Google Shape;558;p6"/>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9" name="Google Shape;559;p6"/>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60" name="Google Shape;560;p6"/>
          <p:cNvGrpSpPr/>
          <p:nvPr/>
        </p:nvGrpSpPr>
        <p:grpSpPr>
          <a:xfrm>
            <a:off x="10244568" y="994590"/>
            <a:ext cx="513910" cy="381929"/>
            <a:chOff x="10586017" y="509328"/>
            <a:chExt cx="657980" cy="488999"/>
          </a:xfrm>
        </p:grpSpPr>
        <p:sp>
          <p:nvSpPr>
            <p:cNvPr id="561" name="Google Shape;561;p6"/>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2" name="Google Shape;562;p6"/>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3" name="Google Shape;563;p6"/>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4" name="Google Shape;564;p6"/>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65" name="Google Shape;565;p6"/>
          <p:cNvGrpSpPr/>
          <p:nvPr/>
        </p:nvGrpSpPr>
        <p:grpSpPr>
          <a:xfrm>
            <a:off x="11379038" y="-426582"/>
            <a:ext cx="1201027" cy="1174053"/>
            <a:chOff x="11262488" y="6218769"/>
            <a:chExt cx="1154057" cy="1128138"/>
          </a:xfrm>
        </p:grpSpPr>
        <p:sp>
          <p:nvSpPr>
            <p:cNvPr id="566" name="Google Shape;566;p6"/>
            <p:cNvSpPr/>
            <p:nvPr/>
          </p:nvSpPr>
          <p:spPr>
            <a:xfrm rot="-1874457">
              <a:off x="11404894" y="6386745"/>
              <a:ext cx="869244" cy="792187"/>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7" name="Google Shape;567;p6"/>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68" name="Google Shape;568;p6"/>
          <p:cNvGrpSpPr/>
          <p:nvPr/>
        </p:nvGrpSpPr>
        <p:grpSpPr>
          <a:xfrm>
            <a:off x="11095294" y="306855"/>
            <a:ext cx="736447" cy="671162"/>
            <a:chOff x="11404955" y="6386605"/>
            <a:chExt cx="869580" cy="792492"/>
          </a:xfrm>
        </p:grpSpPr>
        <p:sp>
          <p:nvSpPr>
            <p:cNvPr id="569" name="Google Shape;569;p6"/>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0" name="Google Shape;570;p6"/>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71" name="Google Shape;571;p6"/>
          <p:cNvSpPr/>
          <p:nvPr/>
        </p:nvSpPr>
        <p:spPr>
          <a:xfrm rot="10800000">
            <a:off x="9696813" y="5783124"/>
            <a:ext cx="2508142" cy="107236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2" name="Google Shape;572;p6"/>
          <p:cNvSpPr/>
          <p:nvPr/>
        </p:nvSpPr>
        <p:spPr>
          <a:xfrm rot="175499">
            <a:off x="10782027" y="6497929"/>
            <a:ext cx="1327078" cy="33071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3" name="Google Shape;573;p6"/>
          <p:cNvSpPr/>
          <p:nvPr/>
        </p:nvSpPr>
        <p:spPr>
          <a:xfrm rot="744935">
            <a:off x="11110700" y="5757385"/>
            <a:ext cx="1138075" cy="913236"/>
          </a:xfrm>
          <a:custGeom>
            <a:avLst/>
            <a:gdLst/>
            <a:ahLst/>
            <a:cxnLst/>
            <a:rect l="l" t="t" r="r" b="b"/>
            <a:pathLst>
              <a:path w="1658895" h="869795" extrusionOk="0">
                <a:moveTo>
                  <a:pt x="1658895" y="869795"/>
                </a:moveTo>
                <a:cubicBezTo>
                  <a:pt x="1658895" y="869795"/>
                  <a:pt x="1550227" y="855853"/>
                  <a:pt x="1342555" y="812414"/>
                </a:cubicBezTo>
                <a:cubicBezTo>
                  <a:pt x="1134883" y="7689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1658895" y="869795"/>
                  <a:pt x="1658895" y="869795"/>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74" name="Google Shape;574;p6"/>
          <p:cNvGrpSpPr/>
          <p:nvPr/>
        </p:nvGrpSpPr>
        <p:grpSpPr>
          <a:xfrm rot="5241325">
            <a:off x="11658972" y="6285756"/>
            <a:ext cx="638681" cy="573933"/>
            <a:chOff x="8467136" y="943451"/>
            <a:chExt cx="818580" cy="735594"/>
          </a:xfrm>
        </p:grpSpPr>
        <p:sp>
          <p:nvSpPr>
            <p:cNvPr id="575" name="Google Shape;575;p6"/>
            <p:cNvSpPr/>
            <p:nvPr/>
          </p:nvSpPr>
          <p:spPr>
            <a:xfrm>
              <a:off x="8631941" y="1014377"/>
              <a:ext cx="611865" cy="570365"/>
            </a:xfrm>
            <a:custGeom>
              <a:avLst/>
              <a:gdLst/>
              <a:ahLst/>
              <a:cxnLst/>
              <a:rect l="l" t="t" r="r" b="b"/>
              <a:pathLst>
                <a:path w="611865" h="570365" extrusionOk="0">
                  <a:moveTo>
                    <a:pt x="47791" y="491235"/>
                  </a:moveTo>
                  <a:cubicBezTo>
                    <a:pt x="-42103" y="394107"/>
                    <a:pt x="-4003" y="156452"/>
                    <a:pt x="152151" y="64736"/>
                  </a:cubicBezTo>
                  <a:cubicBezTo>
                    <a:pt x="308251" y="-26980"/>
                    <a:pt x="483014" y="-29907"/>
                    <a:pt x="571251" y="112388"/>
                  </a:cubicBezTo>
                  <a:cubicBezTo>
                    <a:pt x="650654" y="240658"/>
                    <a:pt x="610235" y="384886"/>
                    <a:pt x="479646" y="496204"/>
                  </a:cubicBezTo>
                  <a:cubicBezTo>
                    <a:pt x="368438" y="590957"/>
                    <a:pt x="149225" y="600841"/>
                    <a:pt x="47791" y="491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6" name="Google Shape;576;p6"/>
            <p:cNvSpPr/>
            <p:nvPr/>
          </p:nvSpPr>
          <p:spPr>
            <a:xfrm>
              <a:off x="8638401" y="943451"/>
              <a:ext cx="647315" cy="645186"/>
            </a:xfrm>
            <a:custGeom>
              <a:avLst/>
              <a:gdLst/>
              <a:ahLst/>
              <a:cxnLst/>
              <a:rect l="l" t="t" r="r" b="b"/>
              <a:pathLst>
                <a:path w="647315" h="645186" extrusionOk="0">
                  <a:moveTo>
                    <a:pt x="2789" y="523123"/>
                  </a:moveTo>
                  <a:cubicBezTo>
                    <a:pt x="2789" y="523123"/>
                    <a:pt x="-28740" y="582978"/>
                    <a:pt x="187933" y="635656"/>
                  </a:cubicBezTo>
                  <a:cubicBezTo>
                    <a:pt x="389698" y="684744"/>
                    <a:pt x="575338" y="533504"/>
                    <a:pt x="621114" y="426492"/>
                  </a:cubicBezTo>
                  <a:cubicBezTo>
                    <a:pt x="678098" y="293584"/>
                    <a:pt x="627243" y="255042"/>
                    <a:pt x="607862" y="236158"/>
                  </a:cubicBezTo>
                  <a:cubicBezTo>
                    <a:pt x="587486" y="216280"/>
                    <a:pt x="148839" y="428259"/>
                    <a:pt x="148839" y="428259"/>
                  </a:cubicBezTo>
                  <a:cubicBezTo>
                    <a:pt x="148839" y="428259"/>
                    <a:pt x="566227" y="148914"/>
                    <a:pt x="541545" y="109158"/>
                  </a:cubicBezTo>
                  <a:cubicBezTo>
                    <a:pt x="525091" y="82598"/>
                    <a:pt x="471806" y="19650"/>
                    <a:pt x="390360" y="2975"/>
                  </a:cubicBezTo>
                  <a:cubicBezTo>
                    <a:pt x="303559" y="-14805"/>
                    <a:pt x="149999" y="48363"/>
                    <a:pt x="73964" y="159130"/>
                  </a:cubicBezTo>
                  <a:cubicBezTo>
                    <a:pt x="-21617" y="298498"/>
                    <a:pt x="2789" y="523123"/>
                    <a:pt x="2789" y="52312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7" name="Google Shape;577;p6"/>
            <p:cNvSpPr/>
            <p:nvPr/>
          </p:nvSpPr>
          <p:spPr>
            <a:xfrm>
              <a:off x="8874386" y="989612"/>
              <a:ext cx="46688" cy="46695"/>
            </a:xfrm>
            <a:custGeom>
              <a:avLst/>
              <a:gdLst/>
              <a:ahLst/>
              <a:cxnLst/>
              <a:rect l="l" t="t" r="r" b="b"/>
              <a:pathLst>
                <a:path w="46688" h="46695" extrusionOk="0">
                  <a:moveTo>
                    <a:pt x="21964" y="49"/>
                  </a:moveTo>
                  <a:cubicBezTo>
                    <a:pt x="9098" y="822"/>
                    <a:pt x="-730" y="11976"/>
                    <a:pt x="43" y="24841"/>
                  </a:cubicBezTo>
                  <a:cubicBezTo>
                    <a:pt x="815" y="37707"/>
                    <a:pt x="11969" y="47425"/>
                    <a:pt x="24835" y="46652"/>
                  </a:cubicBezTo>
                  <a:cubicBezTo>
                    <a:pt x="37701" y="45879"/>
                    <a:pt x="47419" y="34836"/>
                    <a:pt x="46646" y="21970"/>
                  </a:cubicBezTo>
                  <a:cubicBezTo>
                    <a:pt x="45817" y="9049"/>
                    <a:pt x="34829" y="-779"/>
                    <a:pt x="21964" y="4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8" name="Google Shape;578;p6"/>
            <p:cNvSpPr/>
            <p:nvPr/>
          </p:nvSpPr>
          <p:spPr>
            <a:xfrm>
              <a:off x="9165914" y="1316437"/>
              <a:ext cx="58869" cy="58863"/>
            </a:xfrm>
            <a:custGeom>
              <a:avLst/>
              <a:gdLst/>
              <a:ahLst/>
              <a:cxnLst/>
              <a:rect l="l" t="t" r="r" b="b"/>
              <a:pathLst>
                <a:path w="58869" h="58863" extrusionOk="0">
                  <a:moveTo>
                    <a:pt x="27615" y="56"/>
                  </a:moveTo>
                  <a:cubicBezTo>
                    <a:pt x="11437" y="1050"/>
                    <a:pt x="-987" y="15075"/>
                    <a:pt x="62" y="31309"/>
                  </a:cubicBezTo>
                  <a:cubicBezTo>
                    <a:pt x="1056" y="47543"/>
                    <a:pt x="15026" y="59801"/>
                    <a:pt x="31315" y="58807"/>
                  </a:cubicBezTo>
                  <a:cubicBezTo>
                    <a:pt x="47549" y="57813"/>
                    <a:pt x="59807" y="43898"/>
                    <a:pt x="58813" y="27720"/>
                  </a:cubicBezTo>
                  <a:cubicBezTo>
                    <a:pt x="57764" y="11486"/>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9" name="Google Shape;579;p6"/>
            <p:cNvSpPr/>
            <p:nvPr/>
          </p:nvSpPr>
          <p:spPr>
            <a:xfrm>
              <a:off x="9041509" y="1020140"/>
              <a:ext cx="58869" cy="58863"/>
            </a:xfrm>
            <a:custGeom>
              <a:avLst/>
              <a:gdLst/>
              <a:ahLst/>
              <a:cxnLst/>
              <a:rect l="l" t="t" r="r" b="b"/>
              <a:pathLst>
                <a:path w="58869" h="58863" extrusionOk="0">
                  <a:moveTo>
                    <a:pt x="27615" y="56"/>
                  </a:moveTo>
                  <a:cubicBezTo>
                    <a:pt x="11382" y="1050"/>
                    <a:pt x="-987" y="15075"/>
                    <a:pt x="62" y="31309"/>
                  </a:cubicBezTo>
                  <a:cubicBezTo>
                    <a:pt x="1112" y="47543"/>
                    <a:pt x="15082" y="59801"/>
                    <a:pt x="31315" y="58807"/>
                  </a:cubicBezTo>
                  <a:cubicBezTo>
                    <a:pt x="47550" y="57813"/>
                    <a:pt x="59808" y="43899"/>
                    <a:pt x="58813" y="27720"/>
                  </a:cubicBezTo>
                  <a:cubicBezTo>
                    <a:pt x="57765" y="11431"/>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0" name="Google Shape;580;p6"/>
            <p:cNvSpPr/>
            <p:nvPr/>
          </p:nvSpPr>
          <p:spPr>
            <a:xfrm>
              <a:off x="9100275" y="1439420"/>
              <a:ext cx="47748" cy="47687"/>
            </a:xfrm>
            <a:custGeom>
              <a:avLst/>
              <a:gdLst/>
              <a:ahLst/>
              <a:cxnLst/>
              <a:rect l="l" t="t" r="r" b="b"/>
              <a:pathLst>
                <a:path w="47748" h="47687" extrusionOk="0">
                  <a:moveTo>
                    <a:pt x="22411" y="42"/>
                  </a:moveTo>
                  <a:cubicBezTo>
                    <a:pt x="9324" y="870"/>
                    <a:pt x="-781" y="12245"/>
                    <a:pt x="48" y="25387"/>
                  </a:cubicBezTo>
                  <a:cubicBezTo>
                    <a:pt x="876" y="38528"/>
                    <a:pt x="12196" y="48467"/>
                    <a:pt x="25393" y="47639"/>
                  </a:cubicBezTo>
                  <a:cubicBezTo>
                    <a:pt x="38589" y="46811"/>
                    <a:pt x="48529" y="35602"/>
                    <a:pt x="47700" y="22460"/>
                  </a:cubicBezTo>
                  <a:cubicBezTo>
                    <a:pt x="46872" y="9318"/>
                    <a:pt x="35608" y="-731"/>
                    <a:pt x="22411" y="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1" name="Google Shape;581;p6"/>
            <p:cNvSpPr/>
            <p:nvPr/>
          </p:nvSpPr>
          <p:spPr>
            <a:xfrm>
              <a:off x="8922853" y="1462376"/>
              <a:ext cx="58863" cy="58863"/>
            </a:xfrm>
            <a:custGeom>
              <a:avLst/>
              <a:gdLst/>
              <a:ahLst/>
              <a:cxnLst/>
              <a:rect l="l" t="t" r="r" b="b"/>
              <a:pathLst>
                <a:path w="58863" h="58863" extrusionOk="0">
                  <a:moveTo>
                    <a:pt x="27665" y="56"/>
                  </a:moveTo>
                  <a:cubicBezTo>
                    <a:pt x="11431" y="1050"/>
                    <a:pt x="-938" y="15075"/>
                    <a:pt x="56" y="31309"/>
                  </a:cubicBezTo>
                  <a:cubicBezTo>
                    <a:pt x="1050" y="47543"/>
                    <a:pt x="15076" y="59801"/>
                    <a:pt x="31309" y="58807"/>
                  </a:cubicBezTo>
                  <a:cubicBezTo>
                    <a:pt x="47543" y="57813"/>
                    <a:pt x="59801" y="43899"/>
                    <a:pt x="58807" y="27720"/>
                  </a:cubicBezTo>
                  <a:cubicBezTo>
                    <a:pt x="57758" y="11431"/>
                    <a:pt x="43899" y="-938"/>
                    <a:pt x="2766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2" name="Google Shape;582;p6"/>
            <p:cNvSpPr/>
            <p:nvPr/>
          </p:nvSpPr>
          <p:spPr>
            <a:xfrm>
              <a:off x="8979419" y="1288410"/>
              <a:ext cx="90671" cy="90676"/>
            </a:xfrm>
            <a:custGeom>
              <a:avLst/>
              <a:gdLst/>
              <a:ahLst/>
              <a:cxnLst/>
              <a:rect l="l" t="t" r="r" b="b"/>
              <a:pathLst>
                <a:path w="90671" h="90676" extrusionOk="0">
                  <a:moveTo>
                    <a:pt x="42551" y="88"/>
                  </a:moveTo>
                  <a:cubicBezTo>
                    <a:pt x="17537" y="1634"/>
                    <a:pt x="-1458" y="23113"/>
                    <a:pt x="88" y="48127"/>
                  </a:cubicBezTo>
                  <a:cubicBezTo>
                    <a:pt x="1634" y="73085"/>
                    <a:pt x="23114" y="92135"/>
                    <a:pt x="48128" y="90589"/>
                  </a:cubicBezTo>
                  <a:cubicBezTo>
                    <a:pt x="73141" y="89043"/>
                    <a:pt x="92080" y="67563"/>
                    <a:pt x="90589" y="42550"/>
                  </a:cubicBezTo>
                  <a:cubicBezTo>
                    <a:pt x="89043" y="17592"/>
                    <a:pt x="67509" y="-1458"/>
                    <a:pt x="42551" y="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3" name="Google Shape;583;p6"/>
            <p:cNvSpPr/>
            <p:nvPr/>
          </p:nvSpPr>
          <p:spPr>
            <a:xfrm>
              <a:off x="8883012" y="1140556"/>
              <a:ext cx="90727" cy="90734"/>
            </a:xfrm>
            <a:custGeom>
              <a:avLst/>
              <a:gdLst/>
              <a:ahLst/>
              <a:cxnLst/>
              <a:rect l="l" t="t" r="r" b="b"/>
              <a:pathLst>
                <a:path w="90727" h="90734" extrusionOk="0">
                  <a:moveTo>
                    <a:pt x="46468" y="14"/>
                  </a:moveTo>
                  <a:cubicBezTo>
                    <a:pt x="28798" y="-428"/>
                    <a:pt x="11736" y="9567"/>
                    <a:pt x="4006" y="26684"/>
                  </a:cubicBezTo>
                  <a:cubicBezTo>
                    <a:pt x="-6265" y="49489"/>
                    <a:pt x="3895" y="76380"/>
                    <a:pt x="26700" y="86705"/>
                  </a:cubicBezTo>
                  <a:cubicBezTo>
                    <a:pt x="49505" y="97031"/>
                    <a:pt x="76396" y="86816"/>
                    <a:pt x="86721" y="64011"/>
                  </a:cubicBezTo>
                  <a:cubicBezTo>
                    <a:pt x="96992" y="41206"/>
                    <a:pt x="86832" y="14426"/>
                    <a:pt x="64027" y="4155"/>
                  </a:cubicBezTo>
                  <a:cubicBezTo>
                    <a:pt x="58340" y="1560"/>
                    <a:pt x="52376" y="180"/>
                    <a:pt x="46468" y="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4" name="Google Shape;584;p6"/>
            <p:cNvSpPr/>
            <p:nvPr/>
          </p:nvSpPr>
          <p:spPr>
            <a:xfrm>
              <a:off x="8730689" y="1147187"/>
              <a:ext cx="58878" cy="58897"/>
            </a:xfrm>
            <a:custGeom>
              <a:avLst/>
              <a:gdLst/>
              <a:ahLst/>
              <a:cxnLst/>
              <a:rect l="l" t="t" r="r" b="b"/>
              <a:pathLst>
                <a:path w="58878" h="58897" extrusionOk="0">
                  <a:moveTo>
                    <a:pt x="30157" y="8"/>
                  </a:moveTo>
                  <a:cubicBezTo>
                    <a:pt x="18672" y="-268"/>
                    <a:pt x="7629" y="6193"/>
                    <a:pt x="2604" y="17347"/>
                  </a:cubicBezTo>
                  <a:cubicBezTo>
                    <a:pt x="-4078" y="32145"/>
                    <a:pt x="2548" y="49594"/>
                    <a:pt x="17347" y="56275"/>
                  </a:cubicBezTo>
                  <a:cubicBezTo>
                    <a:pt x="32145" y="62956"/>
                    <a:pt x="49594" y="56441"/>
                    <a:pt x="56275" y="41642"/>
                  </a:cubicBezTo>
                  <a:cubicBezTo>
                    <a:pt x="62956" y="26844"/>
                    <a:pt x="56330" y="9396"/>
                    <a:pt x="41532" y="2714"/>
                  </a:cubicBezTo>
                  <a:cubicBezTo>
                    <a:pt x="37832" y="1002"/>
                    <a:pt x="34023" y="119"/>
                    <a:pt x="30157" y="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5" name="Google Shape;585;p6"/>
            <p:cNvSpPr/>
            <p:nvPr/>
          </p:nvSpPr>
          <p:spPr>
            <a:xfrm>
              <a:off x="8712711" y="991593"/>
              <a:ext cx="283685" cy="257000"/>
            </a:xfrm>
            <a:custGeom>
              <a:avLst/>
              <a:gdLst/>
              <a:ahLst/>
              <a:cxnLst/>
              <a:rect l="l" t="t" r="r" b="b"/>
              <a:pathLst>
                <a:path w="283685" h="257000" extrusionOk="0">
                  <a:moveTo>
                    <a:pt x="277066" y="0"/>
                  </a:moveTo>
                  <a:cubicBezTo>
                    <a:pt x="246144" y="-55"/>
                    <a:pt x="151337" y="36775"/>
                    <a:pt x="102027" y="59027"/>
                  </a:cubicBezTo>
                  <a:cubicBezTo>
                    <a:pt x="49240" y="82881"/>
                    <a:pt x="-40544" y="172334"/>
                    <a:pt x="20471" y="235447"/>
                  </a:cubicBezTo>
                  <a:cubicBezTo>
                    <a:pt x="73811" y="290664"/>
                    <a:pt x="121961" y="231361"/>
                    <a:pt x="160226" y="152676"/>
                  </a:cubicBezTo>
                  <a:cubicBezTo>
                    <a:pt x="224057" y="21480"/>
                    <a:pt x="307988" y="55"/>
                    <a:pt x="277066" y="0"/>
                  </a:cubicBezTo>
                  <a:close/>
                </a:path>
              </a:pathLst>
            </a:custGeom>
            <a:gradFill>
              <a:gsLst>
                <a:gs pos="0">
                  <a:srgbClr val="FFFFFF">
                    <a:alpha val="38823"/>
                  </a:srgbClr>
                </a:gs>
                <a:gs pos="100000">
                  <a:srgbClr val="FFFFFF">
                    <a:alpha val="8627"/>
                  </a:srgbClr>
                </a:gs>
              </a:gsLst>
              <a:lin ang="2138828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6" name="Google Shape;586;p6"/>
            <p:cNvSpPr/>
            <p:nvPr/>
          </p:nvSpPr>
          <p:spPr>
            <a:xfrm>
              <a:off x="8708831" y="1302723"/>
              <a:ext cx="153060" cy="203164"/>
            </a:xfrm>
            <a:custGeom>
              <a:avLst/>
              <a:gdLst/>
              <a:ahLst/>
              <a:cxnLst/>
              <a:rect l="l" t="t" r="r" b="b"/>
              <a:pathLst>
                <a:path w="153060" h="203164" extrusionOk="0">
                  <a:moveTo>
                    <a:pt x="0" y="14929"/>
                  </a:moveTo>
                  <a:cubicBezTo>
                    <a:pt x="0" y="14929"/>
                    <a:pt x="55549" y="-43381"/>
                    <a:pt x="128933" y="70477"/>
                  </a:cubicBezTo>
                  <a:cubicBezTo>
                    <a:pt x="187187" y="160868"/>
                    <a:pt x="121644" y="203165"/>
                    <a:pt x="121644" y="203165"/>
                  </a:cubicBezTo>
                  <a:lnTo>
                    <a:pt x="0" y="14929"/>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7" name="Google Shape;587;p6"/>
            <p:cNvSpPr/>
            <p:nvPr/>
          </p:nvSpPr>
          <p:spPr>
            <a:xfrm>
              <a:off x="8594607" y="1248465"/>
              <a:ext cx="276935" cy="342354"/>
            </a:xfrm>
            <a:custGeom>
              <a:avLst/>
              <a:gdLst/>
              <a:ahLst/>
              <a:cxnLst/>
              <a:rect l="l" t="t" r="r" b="b"/>
              <a:pathLst>
                <a:path w="276935" h="342354" extrusionOk="0">
                  <a:moveTo>
                    <a:pt x="56743" y="0"/>
                  </a:moveTo>
                  <a:cubicBezTo>
                    <a:pt x="56743" y="0"/>
                    <a:pt x="107101" y="26449"/>
                    <a:pt x="134213" y="58751"/>
                  </a:cubicBezTo>
                  <a:cubicBezTo>
                    <a:pt x="169387" y="100606"/>
                    <a:pt x="184350" y="130258"/>
                    <a:pt x="190590" y="123576"/>
                  </a:cubicBezTo>
                  <a:cubicBezTo>
                    <a:pt x="193737" y="120208"/>
                    <a:pt x="190701" y="73605"/>
                    <a:pt x="207210" y="70237"/>
                  </a:cubicBezTo>
                  <a:cubicBezTo>
                    <a:pt x="249010" y="61788"/>
                    <a:pt x="288711" y="125730"/>
                    <a:pt x="273692" y="151351"/>
                  </a:cubicBezTo>
                  <a:cubicBezTo>
                    <a:pt x="263090" y="169407"/>
                    <a:pt x="216321" y="156486"/>
                    <a:pt x="214886" y="162836"/>
                  </a:cubicBezTo>
                  <a:cubicBezTo>
                    <a:pt x="212898" y="171505"/>
                    <a:pt x="236696" y="193647"/>
                    <a:pt x="257458" y="248368"/>
                  </a:cubicBezTo>
                  <a:cubicBezTo>
                    <a:pt x="278220" y="303143"/>
                    <a:pt x="268888" y="332906"/>
                    <a:pt x="268888" y="332906"/>
                  </a:cubicBezTo>
                  <a:cubicBezTo>
                    <a:pt x="268888" y="332906"/>
                    <a:pt x="122010" y="381884"/>
                    <a:pt x="34822" y="256816"/>
                  </a:cubicBezTo>
                  <a:cubicBezTo>
                    <a:pt x="-54741" y="128380"/>
                    <a:pt x="56743" y="0"/>
                    <a:pt x="5674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88" name="Google Shape;588;p6"/>
            <p:cNvGrpSpPr/>
            <p:nvPr/>
          </p:nvGrpSpPr>
          <p:grpSpPr>
            <a:xfrm>
              <a:off x="8594918" y="1285681"/>
              <a:ext cx="227404" cy="304628"/>
              <a:chOff x="8594918" y="1285681"/>
              <a:chExt cx="227404" cy="304628"/>
            </a:xfrm>
          </p:grpSpPr>
          <p:sp>
            <p:nvSpPr>
              <p:cNvPr id="589" name="Google Shape;589;p6"/>
              <p:cNvSpPr/>
              <p:nvPr/>
            </p:nvSpPr>
            <p:spPr>
              <a:xfrm>
                <a:off x="8594918" y="1285681"/>
                <a:ext cx="80115" cy="104015"/>
              </a:xfrm>
              <a:custGeom>
                <a:avLst/>
                <a:gdLst/>
                <a:ahLst/>
                <a:cxnLst/>
                <a:rect l="l" t="t" r="r" b="b"/>
                <a:pathLst>
                  <a:path w="80115" h="104015" extrusionOk="0">
                    <a:moveTo>
                      <a:pt x="30701" y="0"/>
                    </a:moveTo>
                    <a:cubicBezTo>
                      <a:pt x="17393" y="23688"/>
                      <a:pt x="3423" y="56322"/>
                      <a:pt x="0" y="94808"/>
                    </a:cubicBezTo>
                    <a:cubicBezTo>
                      <a:pt x="9055" y="100717"/>
                      <a:pt x="19491" y="104692"/>
                      <a:pt x="31142" y="103919"/>
                    </a:cubicBezTo>
                    <a:cubicBezTo>
                      <a:pt x="59911" y="102152"/>
                      <a:pt x="81832" y="77360"/>
                      <a:pt x="80010" y="48591"/>
                    </a:cubicBezTo>
                    <a:cubicBezTo>
                      <a:pt x="78353" y="21921"/>
                      <a:pt x="56763" y="1436"/>
                      <a:pt x="30701"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90" name="Google Shape;590;p6"/>
              <p:cNvSpPr/>
              <p:nvPr/>
            </p:nvSpPr>
            <p:spPr>
              <a:xfrm>
                <a:off x="8718002" y="1514617"/>
                <a:ext cx="104320" cy="75692"/>
              </a:xfrm>
              <a:custGeom>
                <a:avLst/>
                <a:gdLst/>
                <a:ahLst/>
                <a:cxnLst/>
                <a:rect l="l" t="t" r="r" b="b"/>
                <a:pathLst>
                  <a:path w="104320" h="75692" extrusionOk="0">
                    <a:moveTo>
                      <a:pt x="48973" y="106"/>
                    </a:moveTo>
                    <a:cubicBezTo>
                      <a:pt x="20205" y="1873"/>
                      <a:pt x="-1716" y="26665"/>
                      <a:pt x="106" y="55434"/>
                    </a:cubicBezTo>
                    <a:cubicBezTo>
                      <a:pt x="272" y="57808"/>
                      <a:pt x="713" y="60127"/>
                      <a:pt x="1210" y="62391"/>
                    </a:cubicBezTo>
                    <a:cubicBezTo>
                      <a:pt x="36881" y="75975"/>
                      <a:pt x="71723" y="77024"/>
                      <a:pt x="98393" y="74760"/>
                    </a:cubicBezTo>
                    <a:cubicBezTo>
                      <a:pt x="102258" y="66919"/>
                      <a:pt x="104798" y="58360"/>
                      <a:pt x="104246" y="49028"/>
                    </a:cubicBezTo>
                    <a:cubicBezTo>
                      <a:pt x="102369" y="20205"/>
                      <a:pt x="77742" y="-1716"/>
                      <a:pt x="48973" y="10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91" name="Google Shape;591;p6"/>
            <p:cNvSpPr/>
            <p:nvPr/>
          </p:nvSpPr>
          <p:spPr>
            <a:xfrm>
              <a:off x="8467136" y="1397778"/>
              <a:ext cx="162900" cy="22886"/>
            </a:xfrm>
            <a:custGeom>
              <a:avLst/>
              <a:gdLst/>
              <a:ahLst/>
              <a:cxnLst/>
              <a:rect l="l" t="t" r="r" b="b"/>
              <a:pathLst>
                <a:path w="162900" h="22886" extrusionOk="0">
                  <a:moveTo>
                    <a:pt x="162900" y="21915"/>
                  </a:moveTo>
                  <a:cubicBezTo>
                    <a:pt x="162900" y="21915"/>
                    <a:pt x="104425" y="3418"/>
                    <a:pt x="78804" y="602"/>
                  </a:cubicBezTo>
                  <a:cubicBezTo>
                    <a:pt x="53183" y="-2270"/>
                    <a:pt x="-2145" y="5461"/>
                    <a:pt x="64" y="16891"/>
                  </a:cubicBezTo>
                  <a:cubicBezTo>
                    <a:pt x="2272" y="28321"/>
                    <a:pt x="58373" y="20149"/>
                    <a:pt x="74662" y="18768"/>
                  </a:cubicBezTo>
                  <a:cubicBezTo>
                    <a:pt x="105032" y="16228"/>
                    <a:pt x="162900" y="21915"/>
                    <a:pt x="162900" y="219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92" name="Google Shape;592;p6"/>
            <p:cNvSpPr/>
            <p:nvPr/>
          </p:nvSpPr>
          <p:spPr>
            <a:xfrm>
              <a:off x="8640155" y="1526705"/>
              <a:ext cx="61166" cy="152340"/>
            </a:xfrm>
            <a:custGeom>
              <a:avLst/>
              <a:gdLst/>
              <a:ahLst/>
              <a:cxnLst/>
              <a:rect l="l" t="t" r="r" b="b"/>
              <a:pathLst>
                <a:path w="61166" h="152340" extrusionOk="0">
                  <a:moveTo>
                    <a:pt x="61167" y="0"/>
                  </a:moveTo>
                  <a:cubicBezTo>
                    <a:pt x="61167" y="0"/>
                    <a:pt x="55203" y="61015"/>
                    <a:pt x="47804" y="85698"/>
                  </a:cubicBezTo>
                  <a:cubicBezTo>
                    <a:pt x="40350" y="110380"/>
                    <a:pt x="11526" y="158253"/>
                    <a:pt x="1918" y="151737"/>
                  </a:cubicBezTo>
                  <a:cubicBezTo>
                    <a:pt x="-7745" y="145222"/>
                    <a:pt x="21852" y="96851"/>
                    <a:pt x="29472" y="82384"/>
                  </a:cubicBezTo>
                  <a:cubicBezTo>
                    <a:pt x="43663" y="55494"/>
                    <a:pt x="61167" y="0"/>
                    <a:pt x="6116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93" name="Google Shape;593;p6"/>
          <p:cNvSpPr txBox="1">
            <a:spLocks noGrp="1"/>
          </p:cNvSpPr>
          <p:nvPr>
            <p:ph type="title"/>
          </p:nvPr>
        </p:nvSpPr>
        <p:spPr>
          <a:xfrm>
            <a:off x="490775" y="751875"/>
            <a:ext cx="11210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594" name="Google Shape;594;p6"/>
          <p:cNvSpPr txBox="1">
            <a:spLocks noGrp="1"/>
          </p:cNvSpPr>
          <p:nvPr>
            <p:ph type="body" idx="1"/>
          </p:nvPr>
        </p:nvSpPr>
        <p:spPr>
          <a:xfrm>
            <a:off x="490775" y="2742370"/>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595" name="Google Shape;595;p6"/>
          <p:cNvSpPr txBox="1">
            <a:spLocks noGrp="1"/>
          </p:cNvSpPr>
          <p:nvPr>
            <p:ph type="body" idx="2"/>
          </p:nvPr>
        </p:nvSpPr>
        <p:spPr>
          <a:xfrm>
            <a:off x="4448700" y="2742370"/>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596" name="Google Shape;596;p6"/>
          <p:cNvSpPr txBox="1">
            <a:spLocks noGrp="1"/>
          </p:cNvSpPr>
          <p:nvPr>
            <p:ph type="body" idx="3"/>
          </p:nvPr>
        </p:nvSpPr>
        <p:spPr>
          <a:xfrm>
            <a:off x="490775" y="4783429"/>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597" name="Google Shape;597;p6"/>
          <p:cNvSpPr txBox="1">
            <a:spLocks noGrp="1"/>
          </p:cNvSpPr>
          <p:nvPr>
            <p:ph type="body" idx="4"/>
          </p:nvPr>
        </p:nvSpPr>
        <p:spPr>
          <a:xfrm>
            <a:off x="4448700" y="4783429"/>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598" name="Google Shape;598;p6"/>
          <p:cNvSpPr txBox="1">
            <a:spLocks noGrp="1"/>
          </p:cNvSpPr>
          <p:nvPr>
            <p:ph type="title" idx="5"/>
          </p:nvPr>
        </p:nvSpPr>
        <p:spPr>
          <a:xfrm>
            <a:off x="490775" y="2046600"/>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599" name="Google Shape;599;p6"/>
          <p:cNvSpPr txBox="1">
            <a:spLocks noGrp="1"/>
          </p:cNvSpPr>
          <p:nvPr>
            <p:ph type="title" idx="6"/>
          </p:nvPr>
        </p:nvSpPr>
        <p:spPr>
          <a:xfrm>
            <a:off x="4448700" y="2046600"/>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0" name="Google Shape;600;p6"/>
          <p:cNvSpPr txBox="1">
            <a:spLocks noGrp="1"/>
          </p:cNvSpPr>
          <p:nvPr>
            <p:ph type="title" idx="7"/>
          </p:nvPr>
        </p:nvSpPr>
        <p:spPr>
          <a:xfrm>
            <a:off x="490775" y="4087659"/>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1" name="Google Shape;601;p6"/>
          <p:cNvSpPr txBox="1">
            <a:spLocks noGrp="1"/>
          </p:cNvSpPr>
          <p:nvPr>
            <p:ph type="title" idx="8"/>
          </p:nvPr>
        </p:nvSpPr>
        <p:spPr>
          <a:xfrm>
            <a:off x="4448700" y="4087659"/>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2" name="Google Shape;602;p6"/>
          <p:cNvSpPr txBox="1">
            <a:spLocks noGrp="1"/>
          </p:cNvSpPr>
          <p:nvPr>
            <p:ph type="body" idx="9"/>
          </p:nvPr>
        </p:nvSpPr>
        <p:spPr>
          <a:xfrm>
            <a:off x="8406625" y="2742370"/>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03" name="Google Shape;603;p6"/>
          <p:cNvSpPr txBox="1">
            <a:spLocks noGrp="1"/>
          </p:cNvSpPr>
          <p:nvPr>
            <p:ph type="body" idx="13"/>
          </p:nvPr>
        </p:nvSpPr>
        <p:spPr>
          <a:xfrm>
            <a:off x="8406625" y="4783429"/>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04" name="Google Shape;604;p6"/>
          <p:cNvSpPr txBox="1">
            <a:spLocks noGrp="1"/>
          </p:cNvSpPr>
          <p:nvPr>
            <p:ph type="title" idx="14"/>
          </p:nvPr>
        </p:nvSpPr>
        <p:spPr>
          <a:xfrm>
            <a:off x="8406625" y="2046600"/>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5" name="Google Shape;605;p6"/>
          <p:cNvSpPr txBox="1">
            <a:spLocks noGrp="1"/>
          </p:cNvSpPr>
          <p:nvPr>
            <p:ph type="title" idx="15"/>
          </p:nvPr>
        </p:nvSpPr>
        <p:spPr>
          <a:xfrm>
            <a:off x="8406625" y="4087659"/>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grpSp>
        <p:nvGrpSpPr>
          <p:cNvPr id="606" name="Google Shape;606;p6"/>
          <p:cNvGrpSpPr/>
          <p:nvPr/>
        </p:nvGrpSpPr>
        <p:grpSpPr>
          <a:xfrm>
            <a:off x="160133" y="6014789"/>
            <a:ext cx="815165" cy="554556"/>
            <a:chOff x="896578" y="4997631"/>
            <a:chExt cx="708039" cy="481678"/>
          </a:xfrm>
        </p:grpSpPr>
        <p:sp>
          <p:nvSpPr>
            <p:cNvPr id="607" name="Google Shape;607;p6"/>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8" name="Google Shape;608;p6"/>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9" name="Google Shape;609;p6"/>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0" name="Google Shape;610;p6"/>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1" name="Google Shape;611;p6"/>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2" name="Google Shape;612;p6"/>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13" name="Google Shape;613;p6"/>
          <p:cNvSpPr/>
          <p:nvPr/>
        </p:nvSpPr>
        <p:spPr>
          <a:xfrm>
            <a:off x="-8020" y="5792227"/>
            <a:ext cx="3692408" cy="108948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14" name="Google Shape;614;p6"/>
          <p:cNvGrpSpPr/>
          <p:nvPr/>
        </p:nvGrpSpPr>
        <p:grpSpPr>
          <a:xfrm>
            <a:off x="3422242" y="5904217"/>
            <a:ext cx="772459" cy="532222"/>
            <a:chOff x="3729990" y="4901592"/>
            <a:chExt cx="670945" cy="462279"/>
          </a:xfrm>
        </p:grpSpPr>
        <p:sp>
          <p:nvSpPr>
            <p:cNvPr id="615" name="Google Shape;615;p6"/>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6" name="Google Shape;616;p6"/>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7" name="Google Shape;617;p6"/>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8" name="Google Shape;618;p6"/>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19" name="Google Shape;619;p6"/>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v2">
  <p:cSld name="CUSTOM_21">
    <p:spTree>
      <p:nvGrpSpPr>
        <p:cNvPr id="1" name="Shape 620"/>
        <p:cNvGrpSpPr/>
        <p:nvPr/>
      </p:nvGrpSpPr>
      <p:grpSpPr>
        <a:xfrm>
          <a:off x="0" y="0"/>
          <a:ext cx="0" cy="0"/>
          <a:chOff x="0" y="0"/>
          <a:chExt cx="0" cy="0"/>
        </a:xfrm>
      </p:grpSpPr>
      <p:sp>
        <p:nvSpPr>
          <p:cNvPr id="621" name="Google Shape;621;p7"/>
          <p:cNvSpPr/>
          <p:nvPr/>
        </p:nvSpPr>
        <p:spPr>
          <a:xfrm flipH="1">
            <a:off x="-5686" y="3861822"/>
            <a:ext cx="3550143" cy="3002238"/>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2" name="Google Shape;622;p7"/>
          <p:cNvSpPr/>
          <p:nvPr/>
        </p:nvSpPr>
        <p:spPr>
          <a:xfrm>
            <a:off x="-8020" y="5792227"/>
            <a:ext cx="3692408" cy="108948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23" name="Google Shape;623;p7"/>
          <p:cNvGrpSpPr/>
          <p:nvPr/>
        </p:nvGrpSpPr>
        <p:grpSpPr>
          <a:xfrm>
            <a:off x="160133" y="6014789"/>
            <a:ext cx="815165" cy="554556"/>
            <a:chOff x="896578" y="4997631"/>
            <a:chExt cx="708039" cy="481678"/>
          </a:xfrm>
        </p:grpSpPr>
        <p:sp>
          <p:nvSpPr>
            <p:cNvPr id="624" name="Google Shape;624;p7"/>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5" name="Google Shape;625;p7"/>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6" name="Google Shape;626;p7"/>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7" name="Google Shape;627;p7"/>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8" name="Google Shape;628;p7"/>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9" name="Google Shape;629;p7"/>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30" name="Google Shape;630;p7"/>
          <p:cNvGrpSpPr/>
          <p:nvPr/>
        </p:nvGrpSpPr>
        <p:grpSpPr>
          <a:xfrm>
            <a:off x="2623754" y="6282879"/>
            <a:ext cx="772459" cy="532222"/>
            <a:chOff x="3729990" y="4901592"/>
            <a:chExt cx="670945" cy="462279"/>
          </a:xfrm>
        </p:grpSpPr>
        <p:sp>
          <p:nvSpPr>
            <p:cNvPr id="631" name="Google Shape;631;p7"/>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2" name="Google Shape;632;p7"/>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3" name="Google Shape;633;p7"/>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4" name="Google Shape;634;p7"/>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35" name="Google Shape;635;p7"/>
          <p:cNvGrpSpPr/>
          <p:nvPr/>
        </p:nvGrpSpPr>
        <p:grpSpPr>
          <a:xfrm>
            <a:off x="222419" y="4318590"/>
            <a:ext cx="671905" cy="457170"/>
            <a:chOff x="222419" y="4318590"/>
            <a:chExt cx="671905" cy="457170"/>
          </a:xfrm>
        </p:grpSpPr>
        <p:sp>
          <p:nvSpPr>
            <p:cNvPr id="636" name="Google Shape;636;p7"/>
            <p:cNvSpPr/>
            <p:nvPr/>
          </p:nvSpPr>
          <p:spPr>
            <a:xfrm rot="10800000" flipH="1">
              <a:off x="222419" y="4451216"/>
              <a:ext cx="212370" cy="212370"/>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7" name="Google Shape;637;p7"/>
            <p:cNvSpPr/>
            <p:nvPr/>
          </p:nvSpPr>
          <p:spPr>
            <a:xfrm rot="10800000" flipH="1">
              <a:off x="512976" y="4422483"/>
              <a:ext cx="166462" cy="166462"/>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8" name="Google Shape;638;p7"/>
            <p:cNvSpPr/>
            <p:nvPr/>
          </p:nvSpPr>
          <p:spPr>
            <a:xfrm rot="10800000" flipH="1">
              <a:off x="712641" y="4519238"/>
              <a:ext cx="84756" cy="84756"/>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9" name="Google Shape;639;p7"/>
            <p:cNvSpPr/>
            <p:nvPr/>
          </p:nvSpPr>
          <p:spPr>
            <a:xfrm rot="10800000" flipH="1">
              <a:off x="407956" y="4318590"/>
              <a:ext cx="99361" cy="9936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0" name="Google Shape;640;p7"/>
            <p:cNvSpPr/>
            <p:nvPr/>
          </p:nvSpPr>
          <p:spPr>
            <a:xfrm rot="10800000" flipH="1">
              <a:off x="609489" y="4702278"/>
              <a:ext cx="73504" cy="73482"/>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1" name="Google Shape;641;p7"/>
            <p:cNvSpPr/>
            <p:nvPr/>
          </p:nvSpPr>
          <p:spPr>
            <a:xfrm rot="10800000" flipH="1">
              <a:off x="839401" y="4375101"/>
              <a:ext cx="54923" cy="54923"/>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42" name="Google Shape;642;p7"/>
          <p:cNvSpPr txBox="1">
            <a:spLocks noGrp="1"/>
          </p:cNvSpPr>
          <p:nvPr>
            <p:ph type="body" idx="1"/>
          </p:nvPr>
        </p:nvSpPr>
        <p:spPr>
          <a:xfrm>
            <a:off x="1707000" y="1889875"/>
            <a:ext cx="5058600" cy="4091700"/>
          </a:xfrm>
          <a:prstGeom prst="rect">
            <a:avLst/>
          </a:prstGeom>
        </p:spPr>
        <p:txBody>
          <a:bodyPr spcFirstLastPara="1" wrap="square" lIns="121900" tIns="121900" rIns="121900" bIns="121900" anchor="t" anchorCtr="0">
            <a:noAutofit/>
          </a:bodyPr>
          <a:lstStyle>
            <a:lvl1pPr marL="457200" lvl="0" indent="-349250" rtl="0">
              <a:lnSpc>
                <a:spcPct val="115000"/>
              </a:lnSpc>
              <a:spcBef>
                <a:spcPts val="0"/>
              </a:spcBef>
              <a:spcAft>
                <a:spcPts val="0"/>
              </a:spcAft>
              <a:buSzPts val="1900"/>
              <a:buChar char="●"/>
              <a:defRPr/>
            </a:lvl1pPr>
            <a:lvl2pPr marL="914400" lvl="1" indent="-349250" rtl="0">
              <a:lnSpc>
                <a:spcPct val="115000"/>
              </a:lnSpc>
              <a:spcBef>
                <a:spcPts val="2100"/>
              </a:spcBef>
              <a:spcAft>
                <a:spcPts val="0"/>
              </a:spcAft>
              <a:buSzPts val="1900"/>
              <a:buChar char="○"/>
              <a:defRPr/>
            </a:lvl2pPr>
            <a:lvl3pPr marL="1371600" lvl="2" indent="-349250" rtl="0">
              <a:lnSpc>
                <a:spcPct val="115000"/>
              </a:lnSpc>
              <a:spcBef>
                <a:spcPts val="2100"/>
              </a:spcBef>
              <a:spcAft>
                <a:spcPts val="0"/>
              </a:spcAft>
              <a:buSzPts val="1900"/>
              <a:buChar char="■"/>
              <a:defRPr/>
            </a:lvl3pPr>
            <a:lvl4pPr marL="1828800" lvl="3" indent="-349250" rtl="0">
              <a:lnSpc>
                <a:spcPct val="115000"/>
              </a:lnSpc>
              <a:spcBef>
                <a:spcPts val="2100"/>
              </a:spcBef>
              <a:spcAft>
                <a:spcPts val="0"/>
              </a:spcAft>
              <a:buSzPts val="1900"/>
              <a:buChar char="●"/>
              <a:defRPr/>
            </a:lvl4pPr>
            <a:lvl5pPr marL="2286000" lvl="4" indent="-349250" rtl="0">
              <a:lnSpc>
                <a:spcPct val="115000"/>
              </a:lnSpc>
              <a:spcBef>
                <a:spcPts val="2100"/>
              </a:spcBef>
              <a:spcAft>
                <a:spcPts val="0"/>
              </a:spcAft>
              <a:buSzPts val="1900"/>
              <a:buChar char="○"/>
              <a:defRPr/>
            </a:lvl5pPr>
            <a:lvl6pPr marL="2743200" lvl="5" indent="-349250" rtl="0">
              <a:lnSpc>
                <a:spcPct val="115000"/>
              </a:lnSpc>
              <a:spcBef>
                <a:spcPts val="2100"/>
              </a:spcBef>
              <a:spcAft>
                <a:spcPts val="0"/>
              </a:spcAft>
              <a:buSzPts val="1900"/>
              <a:buChar char="■"/>
              <a:defRPr/>
            </a:lvl6pPr>
            <a:lvl7pPr marL="3200400" lvl="6" indent="-349250" rtl="0">
              <a:lnSpc>
                <a:spcPct val="115000"/>
              </a:lnSpc>
              <a:spcBef>
                <a:spcPts val="2100"/>
              </a:spcBef>
              <a:spcAft>
                <a:spcPts val="0"/>
              </a:spcAft>
              <a:buSzPts val="1900"/>
              <a:buChar char="●"/>
              <a:defRPr/>
            </a:lvl7pPr>
            <a:lvl8pPr marL="3657600" lvl="7" indent="-349250" rtl="0">
              <a:lnSpc>
                <a:spcPct val="115000"/>
              </a:lnSpc>
              <a:spcBef>
                <a:spcPts val="2100"/>
              </a:spcBef>
              <a:spcAft>
                <a:spcPts val="0"/>
              </a:spcAft>
              <a:buSzPts val="1900"/>
              <a:buChar char="○"/>
              <a:defRPr/>
            </a:lvl8pPr>
            <a:lvl9pPr marL="4114800" lvl="8" indent="-349250" rtl="0">
              <a:lnSpc>
                <a:spcPct val="115000"/>
              </a:lnSpc>
              <a:spcBef>
                <a:spcPts val="2100"/>
              </a:spcBef>
              <a:spcAft>
                <a:spcPts val="2100"/>
              </a:spcAft>
              <a:buSzPts val="1900"/>
              <a:buChar char="■"/>
              <a:defRPr/>
            </a:lvl9pPr>
          </a:lstStyle>
          <a:p>
            <a:endParaRPr/>
          </a:p>
        </p:txBody>
      </p:sp>
      <p:sp>
        <p:nvSpPr>
          <p:cNvPr id="643" name="Google Shape;643;p7"/>
          <p:cNvSpPr txBox="1">
            <a:spLocks noGrp="1"/>
          </p:cNvSpPr>
          <p:nvPr>
            <p:ph type="body" idx="2"/>
          </p:nvPr>
        </p:nvSpPr>
        <p:spPr>
          <a:xfrm>
            <a:off x="9736200" y="1889875"/>
            <a:ext cx="748800" cy="4091700"/>
          </a:xfrm>
          <a:prstGeom prst="rect">
            <a:avLst/>
          </a:prstGeom>
        </p:spPr>
        <p:txBody>
          <a:bodyPr spcFirstLastPara="1" wrap="square" lIns="121900" tIns="121900" rIns="121900" bIns="121900" anchor="t" anchorCtr="0">
            <a:noAutofit/>
          </a:bodyPr>
          <a:lstStyle>
            <a:lvl1pPr marL="457200" lvl="0" indent="-349250" algn="r" rtl="0">
              <a:lnSpc>
                <a:spcPct val="115000"/>
              </a:lnSpc>
              <a:spcBef>
                <a:spcPts val="0"/>
              </a:spcBef>
              <a:spcAft>
                <a:spcPts val="0"/>
              </a:spcAft>
              <a:buSzPts val="1900"/>
              <a:buChar char="●"/>
              <a:defRPr/>
            </a:lvl1pPr>
            <a:lvl2pPr marL="914400" lvl="1" indent="-349250" algn="r" rtl="0">
              <a:lnSpc>
                <a:spcPct val="115000"/>
              </a:lnSpc>
              <a:spcBef>
                <a:spcPts val="2100"/>
              </a:spcBef>
              <a:spcAft>
                <a:spcPts val="0"/>
              </a:spcAft>
              <a:buSzPts val="1900"/>
              <a:buChar char="○"/>
              <a:defRPr/>
            </a:lvl2pPr>
            <a:lvl3pPr marL="1371600" lvl="2" indent="-349250" algn="r" rtl="0">
              <a:lnSpc>
                <a:spcPct val="115000"/>
              </a:lnSpc>
              <a:spcBef>
                <a:spcPts val="2100"/>
              </a:spcBef>
              <a:spcAft>
                <a:spcPts val="0"/>
              </a:spcAft>
              <a:buSzPts val="1900"/>
              <a:buChar char="■"/>
              <a:defRPr/>
            </a:lvl3pPr>
            <a:lvl4pPr marL="1828800" lvl="3" indent="-349250" algn="r" rtl="0">
              <a:lnSpc>
                <a:spcPct val="115000"/>
              </a:lnSpc>
              <a:spcBef>
                <a:spcPts val="2100"/>
              </a:spcBef>
              <a:spcAft>
                <a:spcPts val="0"/>
              </a:spcAft>
              <a:buSzPts val="1900"/>
              <a:buChar char="●"/>
              <a:defRPr/>
            </a:lvl4pPr>
            <a:lvl5pPr marL="2286000" lvl="4" indent="-349250" algn="r" rtl="0">
              <a:lnSpc>
                <a:spcPct val="115000"/>
              </a:lnSpc>
              <a:spcBef>
                <a:spcPts val="2100"/>
              </a:spcBef>
              <a:spcAft>
                <a:spcPts val="0"/>
              </a:spcAft>
              <a:buSzPts val="1900"/>
              <a:buChar char="○"/>
              <a:defRPr/>
            </a:lvl5pPr>
            <a:lvl6pPr marL="2743200" lvl="5" indent="-349250" algn="r" rtl="0">
              <a:lnSpc>
                <a:spcPct val="115000"/>
              </a:lnSpc>
              <a:spcBef>
                <a:spcPts val="2100"/>
              </a:spcBef>
              <a:spcAft>
                <a:spcPts val="0"/>
              </a:spcAft>
              <a:buSzPts val="1900"/>
              <a:buChar char="■"/>
              <a:defRPr/>
            </a:lvl6pPr>
            <a:lvl7pPr marL="3200400" lvl="6" indent="-349250" algn="r" rtl="0">
              <a:lnSpc>
                <a:spcPct val="115000"/>
              </a:lnSpc>
              <a:spcBef>
                <a:spcPts val="2100"/>
              </a:spcBef>
              <a:spcAft>
                <a:spcPts val="0"/>
              </a:spcAft>
              <a:buSzPts val="1900"/>
              <a:buChar char="●"/>
              <a:defRPr/>
            </a:lvl7pPr>
            <a:lvl8pPr marL="3657600" lvl="7" indent="-349250" algn="r" rtl="0">
              <a:lnSpc>
                <a:spcPct val="115000"/>
              </a:lnSpc>
              <a:spcBef>
                <a:spcPts val="2100"/>
              </a:spcBef>
              <a:spcAft>
                <a:spcPts val="0"/>
              </a:spcAft>
              <a:buSzPts val="1900"/>
              <a:buChar char="○"/>
              <a:defRPr/>
            </a:lvl8pPr>
            <a:lvl9pPr marL="4114800" lvl="8" indent="-349250" algn="r" rtl="0">
              <a:lnSpc>
                <a:spcPct val="115000"/>
              </a:lnSpc>
              <a:spcBef>
                <a:spcPts val="2100"/>
              </a:spcBef>
              <a:spcAft>
                <a:spcPts val="2100"/>
              </a:spcAft>
              <a:buSzPts val="1900"/>
              <a:buChar char="■"/>
              <a:defRPr/>
            </a:lvl9pPr>
          </a:lstStyle>
          <a:p>
            <a:endParaRPr/>
          </a:p>
        </p:txBody>
      </p:sp>
      <p:grpSp>
        <p:nvGrpSpPr>
          <p:cNvPr id="644" name="Google Shape;644;p7"/>
          <p:cNvGrpSpPr/>
          <p:nvPr/>
        </p:nvGrpSpPr>
        <p:grpSpPr>
          <a:xfrm>
            <a:off x="-315128" y="-138580"/>
            <a:ext cx="3088588" cy="1755707"/>
            <a:chOff x="4135512" y="210720"/>
            <a:chExt cx="3693600" cy="2099626"/>
          </a:xfrm>
        </p:grpSpPr>
        <p:grpSp>
          <p:nvGrpSpPr>
            <p:cNvPr id="645" name="Google Shape;645;p7"/>
            <p:cNvGrpSpPr/>
            <p:nvPr/>
          </p:nvGrpSpPr>
          <p:grpSpPr>
            <a:xfrm>
              <a:off x="4135512" y="210720"/>
              <a:ext cx="3693600" cy="2099626"/>
              <a:chOff x="4135512" y="210720"/>
              <a:chExt cx="3693600" cy="2099626"/>
            </a:xfrm>
          </p:grpSpPr>
          <p:sp>
            <p:nvSpPr>
              <p:cNvPr id="646" name="Google Shape;646;p7"/>
              <p:cNvSpPr/>
              <p:nvPr/>
            </p:nvSpPr>
            <p:spPr>
              <a:xfrm>
                <a:off x="4484590" y="266792"/>
                <a:ext cx="1344614" cy="683512"/>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869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7" name="Google Shape;647;p7"/>
              <p:cNvSpPr/>
              <p:nvPr/>
            </p:nvSpPr>
            <p:spPr>
              <a:xfrm>
                <a:off x="5938819" y="261964"/>
                <a:ext cx="1890293" cy="1124538"/>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8" name="Google Shape;648;p7"/>
              <p:cNvSpPr/>
              <p:nvPr/>
            </p:nvSpPr>
            <p:spPr>
              <a:xfrm>
                <a:off x="4631800" y="279285"/>
                <a:ext cx="1720497" cy="1018654"/>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9" name="Google Shape;649;p7"/>
              <p:cNvSpPr/>
              <p:nvPr/>
            </p:nvSpPr>
            <p:spPr>
              <a:xfrm rot="-5769980">
                <a:off x="3635336" y="854972"/>
                <a:ext cx="2024210" cy="811121"/>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50" name="Google Shape;650;p7"/>
            <p:cNvGrpSpPr/>
            <p:nvPr/>
          </p:nvGrpSpPr>
          <p:grpSpPr>
            <a:xfrm>
              <a:off x="5654408" y="444554"/>
              <a:ext cx="558119" cy="385058"/>
              <a:chOff x="5654408" y="444554"/>
              <a:chExt cx="558119" cy="385058"/>
            </a:xfrm>
          </p:grpSpPr>
          <p:grpSp>
            <p:nvGrpSpPr>
              <p:cNvPr id="651" name="Google Shape;651;p7"/>
              <p:cNvGrpSpPr/>
              <p:nvPr/>
            </p:nvGrpSpPr>
            <p:grpSpPr>
              <a:xfrm>
                <a:off x="5654408" y="444554"/>
                <a:ext cx="483850" cy="385058"/>
                <a:chOff x="5654408" y="444554"/>
                <a:chExt cx="483850" cy="385058"/>
              </a:xfrm>
            </p:grpSpPr>
            <p:grpSp>
              <p:nvGrpSpPr>
                <p:cNvPr id="652" name="Google Shape;652;p7"/>
                <p:cNvGrpSpPr/>
                <p:nvPr/>
              </p:nvGrpSpPr>
              <p:grpSpPr>
                <a:xfrm>
                  <a:off x="5654408" y="444554"/>
                  <a:ext cx="456395" cy="385058"/>
                  <a:chOff x="5654408" y="444554"/>
                  <a:chExt cx="456395" cy="385058"/>
                </a:xfrm>
              </p:grpSpPr>
              <p:sp>
                <p:nvSpPr>
                  <p:cNvPr id="653" name="Google Shape;653;p7"/>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4" name="Google Shape;654;p7"/>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5" name="Google Shape;655;p7"/>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6" name="Google Shape;656;p7"/>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7" name="Google Shape;657;p7"/>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8" name="Google Shape;658;p7"/>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9" name="Google Shape;659;p7"/>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0" name="Google Shape;660;p7"/>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1" name="Google Shape;661;p7"/>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62" name="Google Shape;662;p7"/>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3" name="Google Shape;663;p7"/>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64" name="Google Shape;664;p7"/>
                <p:cNvGrpSpPr/>
                <p:nvPr/>
              </p:nvGrpSpPr>
              <p:grpSpPr>
                <a:xfrm>
                  <a:off x="6024106" y="543560"/>
                  <a:ext cx="99833" cy="249140"/>
                  <a:chOff x="6024106" y="543560"/>
                  <a:chExt cx="99833" cy="249140"/>
                </a:xfrm>
              </p:grpSpPr>
              <p:sp>
                <p:nvSpPr>
                  <p:cNvPr id="665" name="Google Shape;665;p7"/>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6" name="Google Shape;666;p7"/>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667" name="Google Shape;667;p7"/>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8" name="Google Shape;668;p7"/>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669" name="Google Shape;669;p7"/>
          <p:cNvSpPr/>
          <p:nvPr/>
        </p:nvSpPr>
        <p:spPr>
          <a:xfrm rot="-1427625" flipH="1">
            <a:off x="11001482" y="5653749"/>
            <a:ext cx="996761" cy="1476184"/>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70" name="Google Shape;670;p7"/>
          <p:cNvGrpSpPr/>
          <p:nvPr/>
        </p:nvGrpSpPr>
        <p:grpSpPr>
          <a:xfrm rot="-532456" flipH="1">
            <a:off x="11111886" y="3996966"/>
            <a:ext cx="1118332" cy="3017742"/>
            <a:chOff x="393160" y="1915219"/>
            <a:chExt cx="1923315" cy="5189935"/>
          </a:xfrm>
        </p:grpSpPr>
        <p:sp>
          <p:nvSpPr>
            <p:cNvPr id="671" name="Google Shape;671;p7"/>
            <p:cNvSpPr/>
            <p:nvPr/>
          </p:nvSpPr>
          <p:spPr>
            <a:xfrm>
              <a:off x="608418" y="1915219"/>
              <a:ext cx="1109296" cy="5073542"/>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2" name="Google Shape;672;p7"/>
            <p:cNvSpPr/>
            <p:nvPr/>
          </p:nvSpPr>
          <p:spPr>
            <a:xfrm rot="860287">
              <a:off x="812764" y="3500688"/>
              <a:ext cx="1084108" cy="3525131"/>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73" name="Google Shape;673;p7"/>
          <p:cNvGrpSpPr/>
          <p:nvPr/>
        </p:nvGrpSpPr>
        <p:grpSpPr>
          <a:xfrm rot="998966">
            <a:off x="11307365" y="5793638"/>
            <a:ext cx="1091807" cy="975511"/>
            <a:chOff x="2922306" y="5742582"/>
            <a:chExt cx="1436268" cy="1283281"/>
          </a:xfrm>
        </p:grpSpPr>
        <p:sp>
          <p:nvSpPr>
            <p:cNvPr id="674" name="Google Shape;674;p7"/>
            <p:cNvSpPr/>
            <p:nvPr/>
          </p:nvSpPr>
          <p:spPr>
            <a:xfrm>
              <a:off x="3800891" y="6532896"/>
              <a:ext cx="557683" cy="49296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5" name="Google Shape;675;p7"/>
            <p:cNvSpPr/>
            <p:nvPr/>
          </p:nvSpPr>
          <p:spPr>
            <a:xfrm>
              <a:off x="2922306" y="5742582"/>
              <a:ext cx="907556" cy="1100457"/>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6" name="Google Shape;676;p7"/>
            <p:cNvSpPr/>
            <p:nvPr/>
          </p:nvSpPr>
          <p:spPr>
            <a:xfrm>
              <a:off x="2932459" y="5913304"/>
              <a:ext cx="897704" cy="666686"/>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7" name="Google Shape;677;p7"/>
            <p:cNvSpPr/>
            <p:nvPr/>
          </p:nvSpPr>
          <p:spPr>
            <a:xfrm>
              <a:off x="3561121" y="6330950"/>
              <a:ext cx="293060" cy="345192"/>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78" name="Google Shape;678;p7"/>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9" name="Google Shape;679;p7"/>
          <p:cNvSpPr/>
          <p:nvPr/>
        </p:nvSpPr>
        <p:spPr>
          <a:xfrm flipH="1">
            <a:off x="7759005" y="-14136"/>
            <a:ext cx="4432995" cy="189534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80" name="Google Shape;680;p7"/>
          <p:cNvGrpSpPr/>
          <p:nvPr/>
        </p:nvGrpSpPr>
        <p:grpSpPr>
          <a:xfrm rot="10800000" flipH="1">
            <a:off x="8044629" y="-412801"/>
            <a:ext cx="4828383" cy="1477458"/>
            <a:chOff x="1043332" y="5244050"/>
            <a:chExt cx="5088392" cy="1557019"/>
          </a:xfrm>
        </p:grpSpPr>
        <p:sp>
          <p:nvSpPr>
            <p:cNvPr id="681" name="Google Shape;681;p7"/>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2" name="Google Shape;682;p7"/>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3" name="Google Shape;683;p7"/>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4" name="Google Shape;684;p7"/>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5" name="Google Shape;685;p7"/>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6" name="Google Shape;686;p7"/>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7" name="Google Shape;687;p7"/>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88" name="Google Shape;688;p7"/>
          <p:cNvGrpSpPr/>
          <p:nvPr/>
        </p:nvGrpSpPr>
        <p:grpSpPr>
          <a:xfrm rot="10800000" flipH="1">
            <a:off x="7905374" y="841421"/>
            <a:ext cx="671859" cy="457065"/>
            <a:chOff x="896578" y="4997631"/>
            <a:chExt cx="708039" cy="481678"/>
          </a:xfrm>
        </p:grpSpPr>
        <p:sp>
          <p:nvSpPr>
            <p:cNvPr id="689" name="Google Shape;689;p7"/>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0" name="Google Shape;690;p7"/>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1" name="Google Shape;691;p7"/>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2" name="Google Shape;692;p7"/>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3" name="Google Shape;693;p7"/>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4" name="Google Shape;694;p7"/>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95" name="Google Shape;695;p7"/>
          <p:cNvGrpSpPr/>
          <p:nvPr/>
        </p:nvGrpSpPr>
        <p:grpSpPr>
          <a:xfrm rot="10800000" flipH="1">
            <a:off x="11323432" y="49685"/>
            <a:ext cx="732208" cy="771963"/>
            <a:chOff x="4498700" y="5500144"/>
            <a:chExt cx="771638" cy="813533"/>
          </a:xfrm>
        </p:grpSpPr>
        <p:sp>
          <p:nvSpPr>
            <p:cNvPr id="696" name="Google Shape;696;p7"/>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7" name="Google Shape;697;p7"/>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98" name="Google Shape;698;p7"/>
          <p:cNvGrpSpPr/>
          <p:nvPr/>
        </p:nvGrpSpPr>
        <p:grpSpPr>
          <a:xfrm rot="10800000" flipH="1">
            <a:off x="10594004" y="950962"/>
            <a:ext cx="636661" cy="438657"/>
            <a:chOff x="3729990" y="4901592"/>
            <a:chExt cx="670945" cy="462279"/>
          </a:xfrm>
        </p:grpSpPr>
        <p:sp>
          <p:nvSpPr>
            <p:cNvPr id="699" name="Google Shape;699;p7"/>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0" name="Google Shape;700;p7"/>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1" name="Google Shape;701;p7"/>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2" name="Google Shape;702;p7"/>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703" name="Google Shape;703;p7"/>
          <p:cNvGrpSpPr/>
          <p:nvPr/>
        </p:nvGrpSpPr>
        <p:grpSpPr>
          <a:xfrm rot="10800000" flipH="1">
            <a:off x="9409853" y="248304"/>
            <a:ext cx="510193" cy="399955"/>
            <a:chOff x="2482074" y="5682871"/>
            <a:chExt cx="537667" cy="421493"/>
          </a:xfrm>
        </p:grpSpPr>
        <p:sp>
          <p:nvSpPr>
            <p:cNvPr id="704" name="Google Shape;704;p7"/>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5" name="Google Shape;705;p7"/>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6" name="Google Shape;706;p7"/>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7" name="Google Shape;707;p7"/>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8" name="Google Shape;708;p7"/>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9" name="Google Shape;709;p7"/>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0" name="Google Shape;710;p7"/>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1" name="Google Shape;711;p7"/>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2" name="Google Shape;712;p7"/>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3" name="Google Shape;713;p7"/>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4" name="Google Shape;714;p7"/>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5" name="Google Shape;715;p7"/>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6" name="Google Shape;716;p7"/>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717" name="Google Shape;717;p7"/>
            <p:cNvGrpSpPr/>
            <p:nvPr/>
          </p:nvGrpSpPr>
          <p:grpSpPr>
            <a:xfrm>
              <a:off x="2563412" y="5727479"/>
              <a:ext cx="132575" cy="205407"/>
              <a:chOff x="2563412" y="5727479"/>
              <a:chExt cx="132575" cy="205407"/>
            </a:xfrm>
          </p:grpSpPr>
          <p:sp>
            <p:nvSpPr>
              <p:cNvPr id="718" name="Google Shape;718;p7"/>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9" name="Google Shape;719;p7"/>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20" name="Google Shape;720;p7"/>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1" name="Google Shape;721;p7"/>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722" name="Google Shape;722;p7"/>
          <p:cNvGrpSpPr/>
          <p:nvPr/>
        </p:nvGrpSpPr>
        <p:grpSpPr>
          <a:xfrm flipH="1">
            <a:off x="11545889" y="1044819"/>
            <a:ext cx="346388" cy="434256"/>
            <a:chOff x="863710" y="1549068"/>
            <a:chExt cx="365042" cy="457641"/>
          </a:xfrm>
        </p:grpSpPr>
        <p:sp>
          <p:nvSpPr>
            <p:cNvPr id="723" name="Google Shape;723;p7"/>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4" name="Google Shape;724;p7"/>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5" name="Google Shape;725;p7"/>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6" name="Google Shape;726;p7"/>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27" name="Google Shape;727;p7"/>
          <p:cNvSpPr/>
          <p:nvPr/>
        </p:nvSpPr>
        <p:spPr>
          <a:xfrm rot="10800000" flipH="1">
            <a:off x="7766782" y="583972"/>
            <a:ext cx="3043283" cy="89795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8" name="Google Shape;728;p7"/>
          <p:cNvSpPr txBox="1">
            <a:spLocks noGrp="1"/>
          </p:cNvSpPr>
          <p:nvPr>
            <p:ph type="title"/>
          </p:nvPr>
        </p:nvSpPr>
        <p:spPr>
          <a:xfrm>
            <a:off x="1707000" y="876425"/>
            <a:ext cx="8778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grpSp>
        <p:nvGrpSpPr>
          <p:cNvPr id="729" name="Google Shape;729;p7"/>
          <p:cNvGrpSpPr/>
          <p:nvPr/>
        </p:nvGrpSpPr>
        <p:grpSpPr>
          <a:xfrm rot="10800000" flipH="1">
            <a:off x="10197776" y="-122335"/>
            <a:ext cx="1183283" cy="1057248"/>
            <a:chOff x="3312428" y="5380779"/>
            <a:chExt cx="1247003" cy="1114181"/>
          </a:xfrm>
        </p:grpSpPr>
        <p:sp>
          <p:nvSpPr>
            <p:cNvPr id="730" name="Google Shape;730;p7"/>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1" name="Google Shape;731;p7"/>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2" name="Google Shape;732;p7"/>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3" name="Google Shape;733;p7"/>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734"/>
        <p:cNvGrpSpPr/>
        <p:nvPr/>
      </p:nvGrpSpPr>
      <p:grpSpPr>
        <a:xfrm>
          <a:off x="0" y="0"/>
          <a:ext cx="0" cy="0"/>
          <a:chOff x="0" y="0"/>
          <a:chExt cx="0" cy="0"/>
        </a:xfrm>
      </p:grpSpPr>
      <p:sp>
        <p:nvSpPr>
          <p:cNvPr id="735" name="Google Shape;735;p8"/>
          <p:cNvSpPr txBox="1">
            <a:spLocks noGrp="1"/>
          </p:cNvSpPr>
          <p:nvPr>
            <p:ph type="title"/>
          </p:nvPr>
        </p:nvSpPr>
        <p:spPr>
          <a:xfrm>
            <a:off x="2401350" y="2621650"/>
            <a:ext cx="7389300" cy="20661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6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6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6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6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6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6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6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736" name="Google Shape;736;p8"/>
          <p:cNvSpPr txBox="1">
            <a:spLocks noGrp="1"/>
          </p:cNvSpPr>
          <p:nvPr>
            <p:ph type="body" idx="1"/>
          </p:nvPr>
        </p:nvSpPr>
        <p:spPr>
          <a:xfrm>
            <a:off x="2401350" y="4705300"/>
            <a:ext cx="7389300" cy="763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737" name="Google Shape;737;p8"/>
          <p:cNvSpPr/>
          <p:nvPr/>
        </p:nvSpPr>
        <p:spPr>
          <a:xfrm rot="5400000" flipH="1">
            <a:off x="246155" y="-267096"/>
            <a:ext cx="3365120" cy="3869551"/>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8" name="Google Shape;738;p8"/>
          <p:cNvSpPr/>
          <p:nvPr/>
        </p:nvSpPr>
        <p:spPr>
          <a:xfrm>
            <a:off x="6870459" y="741177"/>
            <a:ext cx="5330997" cy="6151252"/>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9" name="Google Shape;739;p8"/>
          <p:cNvSpPr/>
          <p:nvPr/>
        </p:nvSpPr>
        <p:spPr>
          <a:xfrm>
            <a:off x="8169771" y="3295478"/>
            <a:ext cx="3252040" cy="3049575"/>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0" name="Google Shape;740;p8"/>
          <p:cNvSpPr/>
          <p:nvPr/>
        </p:nvSpPr>
        <p:spPr>
          <a:xfrm rot="2850915">
            <a:off x="9262855" y="1024891"/>
            <a:ext cx="2669852" cy="63027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741" name="Google Shape;741;p8"/>
          <p:cNvGrpSpPr/>
          <p:nvPr/>
        </p:nvGrpSpPr>
        <p:grpSpPr>
          <a:xfrm>
            <a:off x="10498289" y="4058767"/>
            <a:ext cx="608126" cy="440834"/>
            <a:chOff x="9359899" y="2979475"/>
            <a:chExt cx="727821" cy="527602"/>
          </a:xfrm>
        </p:grpSpPr>
        <p:sp>
          <p:nvSpPr>
            <p:cNvPr id="742" name="Google Shape;742;p8"/>
            <p:cNvSpPr/>
            <p:nvPr/>
          </p:nvSpPr>
          <p:spPr>
            <a:xfrm>
              <a:off x="9864310" y="3054184"/>
              <a:ext cx="223410" cy="223464"/>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3" name="Google Shape;743;p8"/>
            <p:cNvSpPr/>
            <p:nvPr/>
          </p:nvSpPr>
          <p:spPr>
            <a:xfrm>
              <a:off x="9606500" y="3133089"/>
              <a:ext cx="175149" cy="175149"/>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4" name="Google Shape;744;p8"/>
            <p:cNvSpPr/>
            <p:nvPr/>
          </p:nvSpPr>
          <p:spPr>
            <a:xfrm>
              <a:off x="9516220" y="3293220"/>
              <a:ext cx="89120" cy="89176"/>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5" name="Google Shape;745;p8"/>
            <p:cNvSpPr/>
            <p:nvPr/>
          </p:nvSpPr>
          <p:spPr>
            <a:xfrm>
              <a:off x="9723119" y="2979475"/>
              <a:ext cx="104636" cy="104581"/>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6" name="Google Shape;746;p8"/>
            <p:cNvSpPr/>
            <p:nvPr/>
          </p:nvSpPr>
          <p:spPr>
            <a:xfrm>
              <a:off x="9698272" y="3429773"/>
              <a:ext cx="77359" cy="77304"/>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7" name="Google Shape;747;p8"/>
            <p:cNvSpPr/>
            <p:nvPr/>
          </p:nvSpPr>
          <p:spPr>
            <a:xfrm>
              <a:off x="9359899" y="3197362"/>
              <a:ext cx="57757" cy="57812"/>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748" name="Google Shape;748;p8"/>
          <p:cNvGrpSpPr/>
          <p:nvPr/>
        </p:nvGrpSpPr>
        <p:grpSpPr>
          <a:xfrm>
            <a:off x="11046583" y="2180682"/>
            <a:ext cx="591558" cy="402482"/>
            <a:chOff x="10016117" y="731733"/>
            <a:chExt cx="707992" cy="481701"/>
          </a:xfrm>
        </p:grpSpPr>
        <p:sp>
          <p:nvSpPr>
            <p:cNvPr id="749" name="Google Shape;749;p8"/>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0" name="Google Shape;750;p8"/>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1" name="Google Shape;751;p8"/>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2" name="Google Shape;752;p8"/>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3" name="Google Shape;753;p8"/>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4" name="Google Shape;754;p8"/>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755" name="Google Shape;755;p8"/>
          <p:cNvGrpSpPr/>
          <p:nvPr/>
        </p:nvGrpSpPr>
        <p:grpSpPr>
          <a:xfrm>
            <a:off x="11522765" y="1994853"/>
            <a:ext cx="549770" cy="408580"/>
            <a:chOff x="10586017" y="509328"/>
            <a:chExt cx="657980" cy="488999"/>
          </a:xfrm>
        </p:grpSpPr>
        <p:sp>
          <p:nvSpPr>
            <p:cNvPr id="756" name="Google Shape;756;p8"/>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7" name="Google Shape;757;p8"/>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8" name="Google Shape;758;p8"/>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9" name="Google Shape;759;p8"/>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760" name="Google Shape;760;p8"/>
          <p:cNvGrpSpPr/>
          <p:nvPr/>
        </p:nvGrpSpPr>
        <p:grpSpPr>
          <a:xfrm>
            <a:off x="8581461" y="3148314"/>
            <a:ext cx="3650429" cy="4149404"/>
            <a:chOff x="7079201" y="1893790"/>
            <a:chExt cx="4368931" cy="4966117"/>
          </a:xfrm>
        </p:grpSpPr>
        <p:sp>
          <p:nvSpPr>
            <p:cNvPr id="761" name="Google Shape;761;p8"/>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2" name="Google Shape;762;p8"/>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3" name="Google Shape;763;p8"/>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4" name="Google Shape;764;p8"/>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5" name="Google Shape;765;p8"/>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6" name="Google Shape;766;p8"/>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7" name="Google Shape;767;p8"/>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8" name="Google Shape;768;p8"/>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9" name="Google Shape;769;p8"/>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0" name="Google Shape;770;p8"/>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771" name="Google Shape;771;p8"/>
            <p:cNvGrpSpPr/>
            <p:nvPr/>
          </p:nvGrpSpPr>
          <p:grpSpPr>
            <a:xfrm>
              <a:off x="9909837" y="4781000"/>
              <a:ext cx="1374088" cy="1108945"/>
              <a:chOff x="9909837" y="4781000"/>
              <a:chExt cx="1374088" cy="1108945"/>
            </a:xfrm>
          </p:grpSpPr>
          <p:sp>
            <p:nvSpPr>
              <p:cNvPr id="772" name="Google Shape;772;p8"/>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3" name="Google Shape;773;p8"/>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4" name="Google Shape;774;p8"/>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75" name="Google Shape;775;p8"/>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776" name="Google Shape;776;p8"/>
            <p:cNvGrpSpPr/>
            <p:nvPr/>
          </p:nvGrpSpPr>
          <p:grpSpPr>
            <a:xfrm>
              <a:off x="7980661" y="3506628"/>
              <a:ext cx="1897178" cy="1487337"/>
              <a:chOff x="7980661" y="3506628"/>
              <a:chExt cx="1897178" cy="1487337"/>
            </a:xfrm>
          </p:grpSpPr>
          <p:sp>
            <p:nvSpPr>
              <p:cNvPr id="777" name="Google Shape;777;p8"/>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8" name="Google Shape;778;p8"/>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9" name="Google Shape;779;p8"/>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80" name="Google Shape;780;p8"/>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1" name="Google Shape;781;p8"/>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782" name="Google Shape;782;p8"/>
            <p:cNvGrpSpPr/>
            <p:nvPr/>
          </p:nvGrpSpPr>
          <p:grpSpPr>
            <a:xfrm>
              <a:off x="8526729" y="5379246"/>
              <a:ext cx="1404340" cy="1480661"/>
              <a:chOff x="8526729" y="5379246"/>
              <a:chExt cx="1404340" cy="1480661"/>
            </a:xfrm>
          </p:grpSpPr>
          <p:sp>
            <p:nvSpPr>
              <p:cNvPr id="783" name="Google Shape;783;p8"/>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4" name="Google Shape;784;p8"/>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785" name="Google Shape;785;p8"/>
            <p:cNvGrpSpPr/>
            <p:nvPr/>
          </p:nvGrpSpPr>
          <p:grpSpPr>
            <a:xfrm>
              <a:off x="10693616" y="5959907"/>
              <a:ext cx="754516" cy="687629"/>
              <a:chOff x="10693616" y="5959907"/>
              <a:chExt cx="754516" cy="687629"/>
            </a:xfrm>
          </p:grpSpPr>
          <p:sp>
            <p:nvSpPr>
              <p:cNvPr id="786" name="Google Shape;786;p8"/>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7" name="Google Shape;787;p8"/>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788" name="Google Shape;788;p8"/>
          <p:cNvGrpSpPr/>
          <p:nvPr/>
        </p:nvGrpSpPr>
        <p:grpSpPr>
          <a:xfrm>
            <a:off x="11116905" y="4884536"/>
            <a:ext cx="731376" cy="598509"/>
            <a:chOff x="10100277" y="3967778"/>
            <a:chExt cx="875330" cy="716312"/>
          </a:xfrm>
        </p:grpSpPr>
        <p:grpSp>
          <p:nvGrpSpPr>
            <p:cNvPr id="789" name="Google Shape;789;p8"/>
            <p:cNvGrpSpPr/>
            <p:nvPr/>
          </p:nvGrpSpPr>
          <p:grpSpPr>
            <a:xfrm>
              <a:off x="10242868" y="3967778"/>
              <a:ext cx="732739" cy="629058"/>
              <a:chOff x="10242868" y="3967778"/>
              <a:chExt cx="732739" cy="629058"/>
            </a:xfrm>
          </p:grpSpPr>
          <p:grpSp>
            <p:nvGrpSpPr>
              <p:cNvPr id="790" name="Google Shape;790;p8"/>
              <p:cNvGrpSpPr/>
              <p:nvPr/>
            </p:nvGrpSpPr>
            <p:grpSpPr>
              <a:xfrm>
                <a:off x="10286667" y="3967778"/>
                <a:ext cx="688940" cy="628988"/>
                <a:chOff x="10286667" y="3967778"/>
                <a:chExt cx="688940" cy="628988"/>
              </a:xfrm>
            </p:grpSpPr>
            <p:sp>
              <p:nvSpPr>
                <p:cNvPr id="791" name="Google Shape;791;p8"/>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2" name="Google Shape;792;p8"/>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3" name="Google Shape;793;p8"/>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4" name="Google Shape;794;p8"/>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5" name="Google Shape;795;p8"/>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6" name="Google Shape;796;p8"/>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7" name="Google Shape;797;p8"/>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8" name="Google Shape;798;p8"/>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9" name="Google Shape;799;p8"/>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00" name="Google Shape;800;p8"/>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1" name="Google Shape;801;p8"/>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02" name="Google Shape;802;p8"/>
              <p:cNvGrpSpPr/>
              <p:nvPr/>
            </p:nvGrpSpPr>
            <p:grpSpPr>
              <a:xfrm>
                <a:off x="10244758" y="4244947"/>
                <a:ext cx="240361" cy="351157"/>
                <a:chOff x="10244758" y="4244947"/>
                <a:chExt cx="240361" cy="351157"/>
              </a:xfrm>
            </p:grpSpPr>
            <p:sp>
              <p:nvSpPr>
                <p:cNvPr id="803" name="Google Shape;803;p8"/>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4" name="Google Shape;804;p8"/>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805" name="Google Shape;805;p8"/>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6" name="Google Shape;806;p8"/>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07" name="Google Shape;807;p8"/>
          <p:cNvGrpSpPr/>
          <p:nvPr/>
        </p:nvGrpSpPr>
        <p:grpSpPr>
          <a:xfrm>
            <a:off x="9119690" y="6336617"/>
            <a:ext cx="378340" cy="383590"/>
            <a:chOff x="7709956" y="5705664"/>
            <a:chExt cx="452807" cy="459091"/>
          </a:xfrm>
        </p:grpSpPr>
        <p:sp>
          <p:nvSpPr>
            <p:cNvPr id="808" name="Google Shape;808;p8"/>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9" name="Google Shape;809;p8"/>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0" name="Google Shape;810;p8"/>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1" name="Google Shape;811;p8"/>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2" name="Google Shape;812;p8"/>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3" name="Google Shape;813;p8"/>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4" name="Google Shape;814;p8"/>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5" name="Google Shape;815;p8"/>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6" name="Google Shape;816;p8"/>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7" name="Google Shape;817;p8"/>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8" name="Google Shape;818;p8"/>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9" name="Google Shape;819;p8"/>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0" name="Google Shape;820;p8"/>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21" name="Google Shape;821;p8"/>
            <p:cNvGrpSpPr/>
            <p:nvPr/>
          </p:nvGrpSpPr>
          <p:grpSpPr>
            <a:xfrm>
              <a:off x="7943405" y="5770179"/>
              <a:ext cx="150527" cy="158278"/>
              <a:chOff x="7943405" y="5770179"/>
              <a:chExt cx="150527" cy="158278"/>
            </a:xfrm>
          </p:grpSpPr>
          <p:sp>
            <p:nvSpPr>
              <p:cNvPr id="822" name="Google Shape;822;p8"/>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3" name="Google Shape;823;p8"/>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24" name="Google Shape;824;p8"/>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5" name="Google Shape;825;p8"/>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826"/>
        <p:cNvGrpSpPr/>
        <p:nvPr/>
      </p:nvGrpSpPr>
      <p:grpSpPr>
        <a:xfrm>
          <a:off x="0" y="0"/>
          <a:ext cx="0" cy="0"/>
          <a:chOff x="0" y="0"/>
          <a:chExt cx="0" cy="0"/>
        </a:xfrm>
      </p:grpSpPr>
      <p:sp>
        <p:nvSpPr>
          <p:cNvPr id="827" name="Google Shape;827;p9"/>
          <p:cNvSpPr/>
          <p:nvPr/>
        </p:nvSpPr>
        <p:spPr>
          <a:xfrm rot="5400000" flipH="1">
            <a:off x="1441871" y="-1467100"/>
            <a:ext cx="4255546" cy="7151998"/>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8" name="Google Shape;828;p9"/>
          <p:cNvSpPr/>
          <p:nvPr/>
        </p:nvSpPr>
        <p:spPr>
          <a:xfrm>
            <a:off x="9601632" y="3848425"/>
            <a:ext cx="2590333" cy="2988895"/>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9" name="Google Shape;829;p9"/>
          <p:cNvSpPr/>
          <p:nvPr/>
        </p:nvSpPr>
        <p:spPr>
          <a:xfrm>
            <a:off x="10652327" y="5342892"/>
            <a:ext cx="1517418" cy="1505278"/>
          </a:xfrm>
          <a:custGeom>
            <a:avLst/>
            <a:gdLst/>
            <a:ahLst/>
            <a:cxnLst/>
            <a:rect l="l" t="t" r="r" b="b"/>
            <a:pathLst>
              <a:path w="1517418" h="1505278" extrusionOk="0">
                <a:moveTo>
                  <a:pt x="1321019" y="270"/>
                </a:moveTo>
                <a:cubicBezTo>
                  <a:pt x="1355528" y="1378"/>
                  <a:pt x="1389815" y="5877"/>
                  <a:pt x="1423581" y="13548"/>
                </a:cubicBezTo>
                <a:lnTo>
                  <a:pt x="1517418" y="44034"/>
                </a:lnTo>
                <a:lnTo>
                  <a:pt x="1517418" y="1505278"/>
                </a:lnTo>
                <a:lnTo>
                  <a:pt x="26152" y="1505278"/>
                </a:lnTo>
                <a:lnTo>
                  <a:pt x="8481" y="1452208"/>
                </a:lnTo>
                <a:cubicBezTo>
                  <a:pt x="-12093" y="1358402"/>
                  <a:pt x="2794" y="1270005"/>
                  <a:pt x="74970" y="1207336"/>
                </a:cubicBezTo>
                <a:cubicBezTo>
                  <a:pt x="398131" y="926719"/>
                  <a:pt x="665204" y="1292754"/>
                  <a:pt x="836665" y="914516"/>
                </a:cubicBezTo>
                <a:cubicBezTo>
                  <a:pt x="951609" y="660979"/>
                  <a:pt x="716732" y="190929"/>
                  <a:pt x="1113678" y="36098"/>
                </a:cubicBezTo>
                <a:cubicBezTo>
                  <a:pt x="1182093" y="9410"/>
                  <a:pt x="1252001" y="-1945"/>
                  <a:pt x="1321019" y="2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0" name="Google Shape;830;p9"/>
          <p:cNvSpPr txBox="1">
            <a:spLocks noGrp="1"/>
          </p:cNvSpPr>
          <p:nvPr>
            <p:ph type="subTitle" idx="1"/>
          </p:nvPr>
        </p:nvSpPr>
        <p:spPr>
          <a:xfrm>
            <a:off x="873360" y="19661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solidFill>
                  <a:schemeClr val="dk2"/>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831" name="Google Shape;831;p9"/>
          <p:cNvSpPr txBox="1">
            <a:spLocks noGrp="1"/>
          </p:cNvSpPr>
          <p:nvPr>
            <p:ph type="subTitle" idx="2"/>
          </p:nvPr>
        </p:nvSpPr>
        <p:spPr>
          <a:xfrm>
            <a:off x="6464155" y="19661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solidFill>
                  <a:schemeClr val="dk2"/>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832" name="Google Shape;832;p9"/>
          <p:cNvSpPr txBox="1">
            <a:spLocks noGrp="1"/>
          </p:cNvSpPr>
          <p:nvPr>
            <p:ph type="title"/>
          </p:nvPr>
        </p:nvSpPr>
        <p:spPr>
          <a:xfrm>
            <a:off x="873350" y="9887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833" name="Google Shape;833;p9"/>
          <p:cNvSpPr txBox="1">
            <a:spLocks noGrp="1"/>
          </p:cNvSpPr>
          <p:nvPr>
            <p:ph type="body" idx="3"/>
          </p:nvPr>
        </p:nvSpPr>
        <p:spPr>
          <a:xfrm>
            <a:off x="873350" y="29032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834" name="Google Shape;834;p9"/>
          <p:cNvSpPr txBox="1">
            <a:spLocks noGrp="1"/>
          </p:cNvSpPr>
          <p:nvPr>
            <p:ph type="body" idx="4"/>
          </p:nvPr>
        </p:nvSpPr>
        <p:spPr>
          <a:xfrm>
            <a:off x="6464146" y="28914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835" name="Google Shape;835;p9"/>
          <p:cNvSpPr/>
          <p:nvPr/>
        </p:nvSpPr>
        <p:spPr>
          <a:xfrm flipH="1">
            <a:off x="8822583" y="9830"/>
            <a:ext cx="3377056" cy="144387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6" name="Google Shape;836;p9"/>
          <p:cNvSpPr/>
          <p:nvPr/>
        </p:nvSpPr>
        <p:spPr>
          <a:xfrm rot="5400000">
            <a:off x="10585531" y="283867"/>
            <a:ext cx="1249316" cy="1954631"/>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7" name="Google Shape;837;p9"/>
          <p:cNvSpPr/>
          <p:nvPr/>
        </p:nvSpPr>
        <p:spPr>
          <a:xfrm flipH="1">
            <a:off x="10567025" y="-15413"/>
            <a:ext cx="1180537" cy="600106"/>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8" name="Google Shape;838;p9"/>
          <p:cNvSpPr/>
          <p:nvPr/>
        </p:nvSpPr>
        <p:spPr>
          <a:xfrm rot="-1086060">
            <a:off x="11114048" y="3387"/>
            <a:ext cx="760459" cy="1126225"/>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9" name="Google Shape;839;p9"/>
          <p:cNvSpPr/>
          <p:nvPr/>
        </p:nvSpPr>
        <p:spPr>
          <a:xfrm flipH="1">
            <a:off x="8937763" y="-84434"/>
            <a:ext cx="1659629" cy="987316"/>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0" name="Google Shape;840;p9"/>
          <p:cNvSpPr/>
          <p:nvPr/>
        </p:nvSpPr>
        <p:spPr>
          <a:xfrm flipH="1">
            <a:off x="10107895" y="-84381"/>
            <a:ext cx="1510552" cy="894352"/>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1" name="Google Shape;841;p9"/>
          <p:cNvSpPr/>
          <p:nvPr/>
        </p:nvSpPr>
        <p:spPr>
          <a:xfrm rot="2054707" flipH="1">
            <a:off x="11537976" y="72098"/>
            <a:ext cx="992563" cy="397729"/>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42" name="Google Shape;842;p9"/>
          <p:cNvGrpSpPr/>
          <p:nvPr/>
        </p:nvGrpSpPr>
        <p:grpSpPr>
          <a:xfrm flipH="1">
            <a:off x="10232116" y="60566"/>
            <a:ext cx="489504" cy="337719"/>
            <a:chOff x="5654408" y="444554"/>
            <a:chExt cx="558119" cy="385058"/>
          </a:xfrm>
        </p:grpSpPr>
        <p:grpSp>
          <p:nvGrpSpPr>
            <p:cNvPr id="843" name="Google Shape;843;p9"/>
            <p:cNvGrpSpPr/>
            <p:nvPr/>
          </p:nvGrpSpPr>
          <p:grpSpPr>
            <a:xfrm>
              <a:off x="5654408" y="444554"/>
              <a:ext cx="483850" cy="385058"/>
              <a:chOff x="5654408" y="444554"/>
              <a:chExt cx="483850" cy="385058"/>
            </a:xfrm>
          </p:grpSpPr>
          <p:grpSp>
            <p:nvGrpSpPr>
              <p:cNvPr id="844" name="Google Shape;844;p9"/>
              <p:cNvGrpSpPr/>
              <p:nvPr/>
            </p:nvGrpSpPr>
            <p:grpSpPr>
              <a:xfrm>
                <a:off x="5654408" y="444554"/>
                <a:ext cx="456395" cy="385058"/>
                <a:chOff x="5654408" y="444554"/>
                <a:chExt cx="456395" cy="385058"/>
              </a:xfrm>
            </p:grpSpPr>
            <p:sp>
              <p:nvSpPr>
                <p:cNvPr id="845" name="Google Shape;845;p9"/>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6" name="Google Shape;846;p9"/>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7" name="Google Shape;847;p9"/>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8" name="Google Shape;848;p9"/>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9" name="Google Shape;849;p9"/>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0" name="Google Shape;850;p9"/>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1" name="Google Shape;851;p9"/>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2" name="Google Shape;852;p9"/>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3" name="Google Shape;853;p9"/>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54" name="Google Shape;854;p9"/>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5" name="Google Shape;855;p9"/>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56" name="Google Shape;856;p9"/>
              <p:cNvGrpSpPr/>
              <p:nvPr/>
            </p:nvGrpSpPr>
            <p:grpSpPr>
              <a:xfrm>
                <a:off x="6024106" y="543560"/>
                <a:ext cx="99833" cy="249140"/>
                <a:chOff x="6024106" y="543560"/>
                <a:chExt cx="99833" cy="249140"/>
              </a:xfrm>
            </p:grpSpPr>
            <p:sp>
              <p:nvSpPr>
                <p:cNvPr id="857" name="Google Shape;857;p9"/>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8" name="Google Shape;858;p9"/>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859" name="Google Shape;859;p9"/>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0" name="Google Shape;860;p9"/>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61" name="Google Shape;861;p9"/>
          <p:cNvGrpSpPr/>
          <p:nvPr/>
        </p:nvGrpSpPr>
        <p:grpSpPr>
          <a:xfrm>
            <a:off x="10415470" y="844220"/>
            <a:ext cx="421254" cy="286611"/>
            <a:chOff x="10016117" y="731733"/>
            <a:chExt cx="707992" cy="481701"/>
          </a:xfrm>
        </p:grpSpPr>
        <p:sp>
          <p:nvSpPr>
            <p:cNvPr id="862" name="Google Shape;862;p9"/>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3" name="Google Shape;863;p9"/>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4" name="Google Shape;864;p9"/>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5" name="Google Shape;865;p9"/>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6" name="Google Shape;866;p9"/>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7" name="Google Shape;867;p9"/>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68" name="Google Shape;868;p9"/>
          <p:cNvGrpSpPr/>
          <p:nvPr/>
        </p:nvGrpSpPr>
        <p:grpSpPr>
          <a:xfrm>
            <a:off x="10754563" y="711889"/>
            <a:ext cx="391497" cy="290953"/>
            <a:chOff x="10586017" y="509328"/>
            <a:chExt cx="657980" cy="488999"/>
          </a:xfrm>
        </p:grpSpPr>
        <p:sp>
          <p:nvSpPr>
            <p:cNvPr id="869" name="Google Shape;869;p9"/>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0" name="Google Shape;870;p9"/>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1" name="Google Shape;871;p9"/>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2" name="Google Shape;872;p9"/>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73" name="Google Shape;873;p9"/>
          <p:cNvGrpSpPr/>
          <p:nvPr/>
        </p:nvGrpSpPr>
        <p:grpSpPr>
          <a:xfrm>
            <a:off x="11764605" y="192582"/>
            <a:ext cx="662446" cy="603721"/>
            <a:chOff x="11404955" y="6386605"/>
            <a:chExt cx="869580" cy="792492"/>
          </a:xfrm>
        </p:grpSpPr>
        <p:sp>
          <p:nvSpPr>
            <p:cNvPr id="874" name="Google Shape;874;p9"/>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5" name="Google Shape;875;p9"/>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76" name="Google Shape;876;p9"/>
          <p:cNvGrpSpPr/>
          <p:nvPr/>
        </p:nvGrpSpPr>
        <p:grpSpPr>
          <a:xfrm>
            <a:off x="11275932" y="-104449"/>
            <a:ext cx="613228" cy="558866"/>
            <a:chOff x="11404955" y="6386605"/>
            <a:chExt cx="869580" cy="792492"/>
          </a:xfrm>
        </p:grpSpPr>
        <p:sp>
          <p:nvSpPr>
            <p:cNvPr id="877" name="Google Shape;877;p9"/>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8" name="Google Shape;878;p9"/>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879"/>
        <p:cNvGrpSpPr/>
        <p:nvPr/>
      </p:nvGrpSpPr>
      <p:grpSpPr>
        <a:xfrm>
          <a:off x="0" y="0"/>
          <a:ext cx="0" cy="0"/>
          <a:chOff x="0" y="0"/>
          <a:chExt cx="0" cy="0"/>
        </a:xfrm>
      </p:grpSpPr>
      <p:sp>
        <p:nvSpPr>
          <p:cNvPr id="880" name="Google Shape;880;p10"/>
          <p:cNvSpPr/>
          <p:nvPr/>
        </p:nvSpPr>
        <p:spPr>
          <a:xfrm flipH="1">
            <a:off x="-2331" y="2382256"/>
            <a:ext cx="6348628" cy="4469999"/>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1" name="Google Shape;881;p10"/>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2" name="Google Shape;882;p10"/>
          <p:cNvSpPr/>
          <p:nvPr/>
        </p:nvSpPr>
        <p:spPr>
          <a:xfrm flipH="1">
            <a:off x="6966846" y="10292"/>
            <a:ext cx="5226268" cy="2234509"/>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3" name="Google Shape;883;p10"/>
          <p:cNvSpPr/>
          <p:nvPr/>
        </p:nvSpPr>
        <p:spPr>
          <a:xfrm rot="-6367356">
            <a:off x="10790674" y="-212138"/>
            <a:ext cx="1638568" cy="1618642"/>
          </a:xfrm>
          <a:custGeom>
            <a:avLst/>
            <a:gdLst/>
            <a:ahLst/>
            <a:cxnLst/>
            <a:rect l="l" t="t" r="r" b="b"/>
            <a:pathLst>
              <a:path w="1639711" h="1619771" extrusionOk="0">
                <a:moveTo>
                  <a:pt x="1639711" y="216094"/>
                </a:moveTo>
                <a:lnTo>
                  <a:pt x="1245613" y="1576098"/>
                </a:lnTo>
                <a:lnTo>
                  <a:pt x="1237441" y="1580342"/>
                </a:lnTo>
                <a:lnTo>
                  <a:pt x="1134926" y="1619771"/>
                </a:lnTo>
                <a:lnTo>
                  <a:pt x="29063" y="1299317"/>
                </a:lnTo>
                <a:lnTo>
                  <a:pt x="7762" y="1239650"/>
                </a:lnTo>
                <a:cubicBezTo>
                  <a:pt x="-11068" y="1159574"/>
                  <a:pt x="2556" y="1084116"/>
                  <a:pt x="68614" y="1030620"/>
                </a:cubicBezTo>
                <a:cubicBezTo>
                  <a:pt x="364378" y="791076"/>
                  <a:pt x="608810" y="1103535"/>
                  <a:pt x="765735" y="780659"/>
                </a:cubicBezTo>
                <a:cubicBezTo>
                  <a:pt x="870934" y="564232"/>
                  <a:pt x="655969" y="162983"/>
                  <a:pt x="1019263" y="30815"/>
                </a:cubicBezTo>
                <a:cubicBezTo>
                  <a:pt x="1238416" y="-48922"/>
                  <a:pt x="1474303" y="31685"/>
                  <a:pt x="1633449" y="2080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4" name="Google Shape;884;p10"/>
          <p:cNvSpPr/>
          <p:nvPr/>
        </p:nvSpPr>
        <p:spPr>
          <a:xfrm>
            <a:off x="-1" y="7981"/>
            <a:ext cx="3940933" cy="1684959"/>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rgbClr val="FEF0E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85" name="Google Shape;885;p10"/>
          <p:cNvGrpSpPr/>
          <p:nvPr/>
        </p:nvGrpSpPr>
        <p:grpSpPr>
          <a:xfrm rot="10800000">
            <a:off x="2129" y="-278691"/>
            <a:ext cx="4292432" cy="1313460"/>
            <a:chOff x="1043332" y="5244050"/>
            <a:chExt cx="5088392" cy="1557019"/>
          </a:xfrm>
        </p:grpSpPr>
        <p:sp>
          <p:nvSpPr>
            <p:cNvPr id="886" name="Google Shape;886;p10"/>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7" name="Google Shape;887;p10"/>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8" name="Google Shape;888;p10"/>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9" name="Google Shape;889;p10"/>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0" name="Google Shape;890;p10"/>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1" name="Google Shape;891;p10"/>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2" name="Google Shape;892;p10"/>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93" name="Google Shape;893;p10"/>
          <p:cNvGrpSpPr/>
          <p:nvPr/>
        </p:nvGrpSpPr>
        <p:grpSpPr>
          <a:xfrm rot="10800000">
            <a:off x="3821077" y="836312"/>
            <a:ext cx="597283" cy="406331"/>
            <a:chOff x="896578" y="4997631"/>
            <a:chExt cx="708039" cy="481678"/>
          </a:xfrm>
        </p:grpSpPr>
        <p:sp>
          <p:nvSpPr>
            <p:cNvPr id="894" name="Google Shape;894;p10"/>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5" name="Google Shape;895;p10"/>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6" name="Google Shape;896;p10"/>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7" name="Google Shape;897;p10"/>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8" name="Google Shape;898;p10"/>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9" name="Google Shape;899;p10"/>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00" name="Google Shape;900;p10"/>
          <p:cNvSpPr/>
          <p:nvPr/>
        </p:nvSpPr>
        <p:spPr>
          <a:xfrm rot="8851155">
            <a:off x="2024642" y="384416"/>
            <a:ext cx="2699310" cy="796457"/>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01" name="Google Shape;901;p10"/>
          <p:cNvGrpSpPr/>
          <p:nvPr/>
        </p:nvGrpSpPr>
        <p:grpSpPr>
          <a:xfrm rot="10800000">
            <a:off x="1328475" y="-20466"/>
            <a:ext cx="1051939" cy="939893"/>
            <a:chOff x="3312428" y="5380779"/>
            <a:chExt cx="1247003" cy="1114181"/>
          </a:xfrm>
        </p:grpSpPr>
        <p:sp>
          <p:nvSpPr>
            <p:cNvPr id="902" name="Google Shape;902;p10"/>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3" name="Google Shape;903;p10"/>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4" name="Google Shape;904;p10"/>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5" name="Google Shape;905;p10"/>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06" name="Google Shape;906;p10"/>
          <p:cNvGrpSpPr/>
          <p:nvPr/>
        </p:nvGrpSpPr>
        <p:grpSpPr>
          <a:xfrm rot="10800000">
            <a:off x="728773" y="132459"/>
            <a:ext cx="650933" cy="686275"/>
            <a:chOff x="4498700" y="5500144"/>
            <a:chExt cx="771638" cy="813533"/>
          </a:xfrm>
        </p:grpSpPr>
        <p:sp>
          <p:nvSpPr>
            <p:cNvPr id="907" name="Google Shape;907;p10"/>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8" name="Google Shape;908;p10"/>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09" name="Google Shape;909;p10"/>
          <p:cNvGrpSpPr/>
          <p:nvPr/>
        </p:nvGrpSpPr>
        <p:grpSpPr>
          <a:xfrm rot="10800000">
            <a:off x="1462176" y="933695"/>
            <a:ext cx="565991" cy="389966"/>
            <a:chOff x="3729990" y="4901592"/>
            <a:chExt cx="670945" cy="462279"/>
          </a:xfrm>
        </p:grpSpPr>
        <p:sp>
          <p:nvSpPr>
            <p:cNvPr id="910" name="Google Shape;910;p10"/>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1" name="Google Shape;911;p10"/>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2" name="Google Shape;912;p10"/>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3" name="Google Shape;913;p10"/>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14" name="Google Shape;914;p10"/>
          <p:cNvGrpSpPr/>
          <p:nvPr/>
        </p:nvGrpSpPr>
        <p:grpSpPr>
          <a:xfrm rot="10800000">
            <a:off x="2627316" y="309032"/>
            <a:ext cx="453562" cy="355560"/>
            <a:chOff x="2482074" y="5682871"/>
            <a:chExt cx="537667" cy="421493"/>
          </a:xfrm>
        </p:grpSpPr>
        <p:sp>
          <p:nvSpPr>
            <p:cNvPr id="915" name="Google Shape;915;p10"/>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6" name="Google Shape;916;p10"/>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7" name="Google Shape;917;p10"/>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8" name="Google Shape;918;p10"/>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9" name="Google Shape;919;p10"/>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0" name="Google Shape;920;p10"/>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1" name="Google Shape;921;p10"/>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2" name="Google Shape;922;p10"/>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3" name="Google Shape;923;p10"/>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4" name="Google Shape;924;p10"/>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5" name="Google Shape;925;p10"/>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6" name="Google Shape;926;p10"/>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7" name="Google Shape;927;p10"/>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28" name="Google Shape;928;p10"/>
            <p:cNvGrpSpPr/>
            <p:nvPr/>
          </p:nvGrpSpPr>
          <p:grpSpPr>
            <a:xfrm>
              <a:off x="2563412" y="5727479"/>
              <a:ext cx="132575" cy="205407"/>
              <a:chOff x="2563412" y="5727479"/>
              <a:chExt cx="132575" cy="205407"/>
            </a:xfrm>
          </p:grpSpPr>
          <p:sp>
            <p:nvSpPr>
              <p:cNvPr id="929" name="Google Shape;929;p10"/>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0" name="Google Shape;930;p10"/>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31" name="Google Shape;931;p10"/>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2" name="Google Shape;932;p10"/>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33" name="Google Shape;933;p10"/>
          <p:cNvGrpSpPr/>
          <p:nvPr/>
        </p:nvGrpSpPr>
        <p:grpSpPr>
          <a:xfrm>
            <a:off x="94667" y="988868"/>
            <a:ext cx="307939" cy="386053"/>
            <a:chOff x="863710" y="1549068"/>
            <a:chExt cx="365042" cy="457641"/>
          </a:xfrm>
        </p:grpSpPr>
        <p:sp>
          <p:nvSpPr>
            <p:cNvPr id="934" name="Google Shape;934;p10"/>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5" name="Google Shape;935;p10"/>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6" name="Google Shape;936;p10"/>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7" name="Google Shape;937;p10"/>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38" name="Google Shape;938;p10"/>
          <p:cNvSpPr txBox="1">
            <a:spLocks noGrp="1"/>
          </p:cNvSpPr>
          <p:nvPr>
            <p:ph type="subTitle" idx="1"/>
          </p:nvPr>
        </p:nvSpPr>
        <p:spPr>
          <a:xfrm>
            <a:off x="1149075" y="2809700"/>
            <a:ext cx="77940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solidFill>
                  <a:schemeClr val="dk2"/>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939" name="Google Shape;939;p10"/>
          <p:cNvSpPr txBox="1">
            <a:spLocks noGrp="1"/>
          </p:cNvSpPr>
          <p:nvPr>
            <p:ph type="title"/>
          </p:nvPr>
        </p:nvSpPr>
        <p:spPr>
          <a:xfrm>
            <a:off x="1149075" y="1759900"/>
            <a:ext cx="7794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940" name="Google Shape;940;p10"/>
          <p:cNvSpPr txBox="1">
            <a:spLocks noGrp="1"/>
          </p:cNvSpPr>
          <p:nvPr>
            <p:ph type="body" idx="2"/>
          </p:nvPr>
        </p:nvSpPr>
        <p:spPr>
          <a:xfrm>
            <a:off x="1149075" y="3469875"/>
            <a:ext cx="7794000" cy="1920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941" name="Google Shape;941;p10"/>
          <p:cNvSpPr/>
          <p:nvPr/>
        </p:nvSpPr>
        <p:spPr>
          <a:xfrm rot="2851910">
            <a:off x="10347590" y="3113920"/>
            <a:ext cx="1664576" cy="3929577"/>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2" name="Google Shape;942;p10"/>
          <p:cNvSpPr/>
          <p:nvPr/>
        </p:nvSpPr>
        <p:spPr>
          <a:xfrm>
            <a:off x="9640520" y="3933858"/>
            <a:ext cx="2592997" cy="2991969"/>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3" name="Google Shape;943;p10"/>
          <p:cNvSpPr/>
          <p:nvPr/>
        </p:nvSpPr>
        <p:spPr>
          <a:xfrm>
            <a:off x="10018980" y="5170754"/>
            <a:ext cx="1821978" cy="1708545"/>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44" name="Google Shape;944;p10"/>
          <p:cNvGrpSpPr/>
          <p:nvPr/>
        </p:nvGrpSpPr>
        <p:grpSpPr>
          <a:xfrm>
            <a:off x="11106651" y="5021786"/>
            <a:ext cx="407574" cy="295453"/>
            <a:chOff x="9359899" y="2979475"/>
            <a:chExt cx="727821" cy="527602"/>
          </a:xfrm>
        </p:grpSpPr>
        <p:sp>
          <p:nvSpPr>
            <p:cNvPr id="945" name="Google Shape;945;p10"/>
            <p:cNvSpPr/>
            <p:nvPr/>
          </p:nvSpPr>
          <p:spPr>
            <a:xfrm>
              <a:off x="9864310" y="3054184"/>
              <a:ext cx="223410" cy="223464"/>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6" name="Google Shape;946;p10"/>
            <p:cNvSpPr/>
            <p:nvPr/>
          </p:nvSpPr>
          <p:spPr>
            <a:xfrm>
              <a:off x="9606500" y="3133089"/>
              <a:ext cx="175149" cy="175149"/>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7" name="Google Shape;947;p10"/>
            <p:cNvSpPr/>
            <p:nvPr/>
          </p:nvSpPr>
          <p:spPr>
            <a:xfrm>
              <a:off x="9516220" y="3293220"/>
              <a:ext cx="89120" cy="89176"/>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8" name="Google Shape;948;p10"/>
            <p:cNvSpPr/>
            <p:nvPr/>
          </p:nvSpPr>
          <p:spPr>
            <a:xfrm>
              <a:off x="9723119" y="2979475"/>
              <a:ext cx="104636" cy="104581"/>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9" name="Google Shape;949;p10"/>
            <p:cNvSpPr/>
            <p:nvPr/>
          </p:nvSpPr>
          <p:spPr>
            <a:xfrm>
              <a:off x="9698272" y="3429773"/>
              <a:ext cx="77359" cy="77304"/>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0" name="Google Shape;950;p10"/>
            <p:cNvSpPr/>
            <p:nvPr/>
          </p:nvSpPr>
          <p:spPr>
            <a:xfrm>
              <a:off x="9359899" y="3197362"/>
              <a:ext cx="57757" cy="57812"/>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51" name="Google Shape;951;p10"/>
          <p:cNvGrpSpPr/>
          <p:nvPr/>
        </p:nvGrpSpPr>
        <p:grpSpPr>
          <a:xfrm>
            <a:off x="11474125" y="3763068"/>
            <a:ext cx="396470" cy="269749"/>
            <a:chOff x="10016117" y="731733"/>
            <a:chExt cx="707992" cy="481701"/>
          </a:xfrm>
        </p:grpSpPr>
        <p:sp>
          <p:nvSpPr>
            <p:cNvPr id="952" name="Google Shape;952;p10"/>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3" name="Google Shape;953;p10"/>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4" name="Google Shape;954;p10"/>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5" name="Google Shape;955;p10"/>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6" name="Google Shape;956;p10"/>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7" name="Google Shape;957;p10"/>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58" name="Google Shape;958;p10"/>
          <p:cNvGrpSpPr/>
          <p:nvPr/>
        </p:nvGrpSpPr>
        <p:grpSpPr>
          <a:xfrm>
            <a:off x="10006560" y="5535480"/>
            <a:ext cx="291866" cy="420220"/>
            <a:chOff x="7395430" y="3896801"/>
            <a:chExt cx="521197" cy="750404"/>
          </a:xfrm>
        </p:grpSpPr>
        <p:sp>
          <p:nvSpPr>
            <p:cNvPr id="959" name="Google Shape;959;p10"/>
            <p:cNvSpPr/>
            <p:nvPr/>
          </p:nvSpPr>
          <p:spPr>
            <a:xfrm>
              <a:off x="7452415" y="3896801"/>
              <a:ext cx="223464" cy="223520"/>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0" name="Google Shape;960;p10"/>
            <p:cNvSpPr/>
            <p:nvPr/>
          </p:nvSpPr>
          <p:spPr>
            <a:xfrm>
              <a:off x="7518565" y="4199393"/>
              <a:ext cx="175149" cy="175149"/>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1" name="Google Shape;961;p10"/>
            <p:cNvSpPr/>
            <p:nvPr/>
          </p:nvSpPr>
          <p:spPr>
            <a:xfrm>
              <a:off x="7551972" y="4558029"/>
              <a:ext cx="89120" cy="89176"/>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2" name="Google Shape;962;p10"/>
            <p:cNvSpPr/>
            <p:nvPr/>
          </p:nvSpPr>
          <p:spPr>
            <a:xfrm>
              <a:off x="7692997" y="4387684"/>
              <a:ext cx="104582" cy="104581"/>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3" name="Google Shape;963;p10"/>
            <p:cNvSpPr/>
            <p:nvPr/>
          </p:nvSpPr>
          <p:spPr>
            <a:xfrm>
              <a:off x="7395430" y="4187521"/>
              <a:ext cx="77304" cy="77304"/>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4" name="Google Shape;964;p10"/>
            <p:cNvSpPr/>
            <p:nvPr/>
          </p:nvSpPr>
          <p:spPr>
            <a:xfrm>
              <a:off x="7858870" y="4309275"/>
              <a:ext cx="57757" cy="5775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65" name="Google Shape;965;p10"/>
          <p:cNvGrpSpPr/>
          <p:nvPr/>
        </p:nvGrpSpPr>
        <p:grpSpPr>
          <a:xfrm>
            <a:off x="11793268" y="3638522"/>
            <a:ext cx="368464" cy="273836"/>
            <a:chOff x="10586017" y="509328"/>
            <a:chExt cx="657980" cy="488999"/>
          </a:xfrm>
        </p:grpSpPr>
        <p:sp>
          <p:nvSpPr>
            <p:cNvPr id="966" name="Google Shape;966;p10"/>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7" name="Google Shape;967;p10"/>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8" name="Google Shape;968;p10"/>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9" name="Google Shape;969;p10"/>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70" name="Google Shape;970;p10"/>
          <p:cNvGrpSpPr/>
          <p:nvPr/>
        </p:nvGrpSpPr>
        <p:grpSpPr>
          <a:xfrm>
            <a:off x="9821966" y="4411588"/>
            <a:ext cx="2446568" cy="2780987"/>
            <a:chOff x="7079201" y="1893790"/>
            <a:chExt cx="4368931" cy="4966117"/>
          </a:xfrm>
        </p:grpSpPr>
        <p:sp>
          <p:nvSpPr>
            <p:cNvPr id="971" name="Google Shape;971;p10"/>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2" name="Google Shape;972;p10"/>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3" name="Google Shape;973;p10"/>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4" name="Google Shape;974;p10"/>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5" name="Google Shape;975;p10"/>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6" name="Google Shape;976;p10"/>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7" name="Google Shape;977;p10"/>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8" name="Google Shape;978;p10"/>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9" name="Google Shape;979;p10"/>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0" name="Google Shape;980;p10"/>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81" name="Google Shape;981;p10"/>
            <p:cNvGrpSpPr/>
            <p:nvPr/>
          </p:nvGrpSpPr>
          <p:grpSpPr>
            <a:xfrm>
              <a:off x="9909837" y="4781000"/>
              <a:ext cx="1374088" cy="1108945"/>
              <a:chOff x="9909837" y="4781000"/>
              <a:chExt cx="1374088" cy="1108945"/>
            </a:xfrm>
          </p:grpSpPr>
          <p:sp>
            <p:nvSpPr>
              <p:cNvPr id="982" name="Google Shape;982;p10"/>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3" name="Google Shape;983;p10"/>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4" name="Google Shape;984;p10"/>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85" name="Google Shape;985;p10"/>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86" name="Google Shape;986;p10"/>
            <p:cNvGrpSpPr/>
            <p:nvPr/>
          </p:nvGrpSpPr>
          <p:grpSpPr>
            <a:xfrm>
              <a:off x="7980661" y="3506628"/>
              <a:ext cx="1897178" cy="1487337"/>
              <a:chOff x="7980661" y="3506628"/>
              <a:chExt cx="1897178" cy="1487337"/>
            </a:xfrm>
          </p:grpSpPr>
          <p:sp>
            <p:nvSpPr>
              <p:cNvPr id="987" name="Google Shape;987;p10"/>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8" name="Google Shape;988;p10"/>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9" name="Google Shape;989;p10"/>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90" name="Google Shape;990;p10"/>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1" name="Google Shape;991;p10"/>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92" name="Google Shape;992;p10"/>
            <p:cNvGrpSpPr/>
            <p:nvPr/>
          </p:nvGrpSpPr>
          <p:grpSpPr>
            <a:xfrm>
              <a:off x="8526729" y="5379246"/>
              <a:ext cx="1404340" cy="1480661"/>
              <a:chOff x="8526729" y="5379246"/>
              <a:chExt cx="1404340" cy="1480661"/>
            </a:xfrm>
          </p:grpSpPr>
          <p:sp>
            <p:nvSpPr>
              <p:cNvPr id="993" name="Google Shape;993;p10"/>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4" name="Google Shape;994;p10"/>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95" name="Google Shape;995;p10"/>
            <p:cNvGrpSpPr/>
            <p:nvPr/>
          </p:nvGrpSpPr>
          <p:grpSpPr>
            <a:xfrm>
              <a:off x="10693616" y="5959907"/>
              <a:ext cx="754516" cy="687629"/>
              <a:chOff x="10693616" y="5959907"/>
              <a:chExt cx="754516" cy="687629"/>
            </a:xfrm>
          </p:grpSpPr>
          <p:sp>
            <p:nvSpPr>
              <p:cNvPr id="996" name="Google Shape;996;p10"/>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7" name="Google Shape;997;p10"/>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998" name="Google Shape;998;p10"/>
          <p:cNvGrpSpPr/>
          <p:nvPr/>
        </p:nvGrpSpPr>
        <p:grpSpPr>
          <a:xfrm>
            <a:off x="11521255" y="5575227"/>
            <a:ext cx="490178" cy="401129"/>
            <a:chOff x="10100277" y="3967778"/>
            <a:chExt cx="875330" cy="716312"/>
          </a:xfrm>
        </p:grpSpPr>
        <p:grpSp>
          <p:nvGrpSpPr>
            <p:cNvPr id="999" name="Google Shape;999;p10"/>
            <p:cNvGrpSpPr/>
            <p:nvPr/>
          </p:nvGrpSpPr>
          <p:grpSpPr>
            <a:xfrm>
              <a:off x="10242868" y="3967778"/>
              <a:ext cx="732739" cy="629058"/>
              <a:chOff x="10242868" y="3967778"/>
              <a:chExt cx="732739" cy="629058"/>
            </a:xfrm>
          </p:grpSpPr>
          <p:grpSp>
            <p:nvGrpSpPr>
              <p:cNvPr id="1000" name="Google Shape;1000;p10"/>
              <p:cNvGrpSpPr/>
              <p:nvPr/>
            </p:nvGrpSpPr>
            <p:grpSpPr>
              <a:xfrm>
                <a:off x="10286667" y="3967778"/>
                <a:ext cx="688940" cy="628988"/>
                <a:chOff x="10286667" y="3967778"/>
                <a:chExt cx="688940" cy="628988"/>
              </a:xfrm>
            </p:grpSpPr>
            <p:sp>
              <p:nvSpPr>
                <p:cNvPr id="1001" name="Google Shape;1001;p10"/>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2" name="Google Shape;1002;p10"/>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3" name="Google Shape;1003;p10"/>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4" name="Google Shape;1004;p10"/>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5" name="Google Shape;1005;p10"/>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6" name="Google Shape;1006;p10"/>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7" name="Google Shape;1007;p10"/>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8" name="Google Shape;1008;p10"/>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9" name="Google Shape;1009;p10"/>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10" name="Google Shape;1010;p10"/>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1" name="Google Shape;1011;p10"/>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12" name="Google Shape;1012;p10"/>
              <p:cNvGrpSpPr/>
              <p:nvPr/>
            </p:nvGrpSpPr>
            <p:grpSpPr>
              <a:xfrm>
                <a:off x="10244758" y="4244947"/>
                <a:ext cx="240361" cy="351157"/>
                <a:chOff x="10244758" y="4244947"/>
                <a:chExt cx="240361" cy="351157"/>
              </a:xfrm>
            </p:grpSpPr>
            <p:sp>
              <p:nvSpPr>
                <p:cNvPr id="1013" name="Google Shape;1013;p10"/>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4" name="Google Shape;1014;p10"/>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015" name="Google Shape;1015;p10"/>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6" name="Google Shape;1016;p10"/>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17" name="Google Shape;1017;p10"/>
          <p:cNvGrpSpPr/>
          <p:nvPr/>
        </p:nvGrpSpPr>
        <p:grpSpPr>
          <a:xfrm>
            <a:off x="10182694" y="6548432"/>
            <a:ext cx="253568" cy="257087"/>
            <a:chOff x="7709956" y="5705664"/>
            <a:chExt cx="452807" cy="459091"/>
          </a:xfrm>
        </p:grpSpPr>
        <p:sp>
          <p:nvSpPr>
            <p:cNvPr id="1018" name="Google Shape;1018;p10"/>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9" name="Google Shape;1019;p10"/>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0" name="Google Shape;1020;p10"/>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1" name="Google Shape;1021;p10"/>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2" name="Google Shape;1022;p10"/>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3" name="Google Shape;1023;p10"/>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4" name="Google Shape;1024;p10"/>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5" name="Google Shape;1025;p10"/>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6" name="Google Shape;1026;p10"/>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7" name="Google Shape;1027;p10"/>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8" name="Google Shape;1028;p10"/>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9" name="Google Shape;1029;p10"/>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0" name="Google Shape;1030;p10"/>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31" name="Google Shape;1031;p10"/>
            <p:cNvGrpSpPr/>
            <p:nvPr/>
          </p:nvGrpSpPr>
          <p:grpSpPr>
            <a:xfrm>
              <a:off x="7943405" y="5770179"/>
              <a:ext cx="150527" cy="158278"/>
              <a:chOff x="7943405" y="5770179"/>
              <a:chExt cx="150527" cy="158278"/>
            </a:xfrm>
          </p:grpSpPr>
          <p:sp>
            <p:nvSpPr>
              <p:cNvPr id="1032" name="Google Shape;1032;p10"/>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3" name="Google Shape;1033;p10"/>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34" name="Google Shape;1034;p10"/>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5" name="Google Shape;1035;p10"/>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1036"/>
        <p:cNvGrpSpPr/>
        <p:nvPr/>
      </p:nvGrpSpPr>
      <p:grpSpPr>
        <a:xfrm>
          <a:off x="0" y="0"/>
          <a:ext cx="0" cy="0"/>
          <a:chOff x="0" y="0"/>
          <a:chExt cx="0" cy="0"/>
        </a:xfrm>
      </p:grpSpPr>
      <p:sp>
        <p:nvSpPr>
          <p:cNvPr id="1037" name="Google Shape;1037;p11"/>
          <p:cNvSpPr/>
          <p:nvPr/>
        </p:nvSpPr>
        <p:spPr>
          <a:xfrm rot="5400000" flipH="1">
            <a:off x="571440" y="-570745"/>
            <a:ext cx="3746731" cy="4870297"/>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8" name="Google Shape;1038;p11"/>
          <p:cNvSpPr/>
          <p:nvPr/>
        </p:nvSpPr>
        <p:spPr>
          <a:xfrm rot="-5400000" flipH="1">
            <a:off x="6452555" y="1110334"/>
            <a:ext cx="5007206" cy="6498177"/>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9" name="Google Shape;1039;p11"/>
          <p:cNvSpPr txBox="1">
            <a:spLocks noGrp="1"/>
          </p:cNvSpPr>
          <p:nvPr>
            <p:ph type="title"/>
          </p:nvPr>
        </p:nvSpPr>
        <p:spPr>
          <a:xfrm>
            <a:off x="558100" y="1873525"/>
            <a:ext cx="110955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1040" name="Google Shape;1040;p11"/>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
        <p:nvSpPr>
          <p:cNvPr id="1041" name="Google Shape;1041;p11"/>
          <p:cNvSpPr/>
          <p:nvPr/>
        </p:nvSpPr>
        <p:spPr>
          <a:xfrm rot="-10245747">
            <a:off x="-167240" y="-295000"/>
            <a:ext cx="3251887" cy="3049431"/>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2" name="Google Shape;1042;p11"/>
          <p:cNvSpPr/>
          <p:nvPr/>
        </p:nvSpPr>
        <p:spPr>
          <a:xfrm rot="9690711">
            <a:off x="1156994" y="-9126"/>
            <a:ext cx="2727876" cy="804886"/>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3" name="Google Shape;1043;p11"/>
          <p:cNvSpPr/>
          <p:nvPr/>
        </p:nvSpPr>
        <p:spPr>
          <a:xfrm flipH="1">
            <a:off x="8991240" y="11761"/>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44" name="Google Shape;1044;p11"/>
          <p:cNvGrpSpPr/>
          <p:nvPr/>
        </p:nvGrpSpPr>
        <p:grpSpPr>
          <a:xfrm rot="-2545579">
            <a:off x="-397916" y="-61500"/>
            <a:ext cx="1461007" cy="1541060"/>
            <a:chOff x="33575" y="-11827"/>
            <a:chExt cx="1461097" cy="1541155"/>
          </a:xfrm>
        </p:grpSpPr>
        <p:sp>
          <p:nvSpPr>
            <p:cNvPr id="1045" name="Google Shape;1045;p11"/>
            <p:cNvSpPr/>
            <p:nvPr/>
          </p:nvSpPr>
          <p:spPr>
            <a:xfrm rot="9690711">
              <a:off x="322666" y="95894"/>
              <a:ext cx="895159" cy="1325714"/>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6" name="Google Shape;1046;p11"/>
            <p:cNvSpPr/>
            <p:nvPr/>
          </p:nvSpPr>
          <p:spPr>
            <a:xfrm rot="8636137">
              <a:off x="81658" y="568114"/>
              <a:ext cx="936762" cy="468308"/>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7" name="Google Shape;1047;p11"/>
            <p:cNvSpPr/>
            <p:nvPr/>
          </p:nvSpPr>
          <p:spPr>
            <a:xfrm rot="-8256801">
              <a:off x="683749" y="122872"/>
              <a:ext cx="649090" cy="731804"/>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48" name="Google Shape;1048;p11"/>
          <p:cNvGrpSpPr/>
          <p:nvPr/>
        </p:nvGrpSpPr>
        <p:grpSpPr>
          <a:xfrm rot="9688804">
            <a:off x="3065142" y="32240"/>
            <a:ext cx="603863" cy="410807"/>
            <a:chOff x="896578" y="4997631"/>
            <a:chExt cx="708039" cy="481678"/>
          </a:xfrm>
        </p:grpSpPr>
        <p:sp>
          <p:nvSpPr>
            <p:cNvPr id="1049" name="Google Shape;1049;p11"/>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0" name="Google Shape;1050;p11"/>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1" name="Google Shape;1051;p11"/>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2" name="Google Shape;1052;p11"/>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3" name="Google Shape;1053;p11"/>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4" name="Google Shape;1054;p11"/>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55" name="Google Shape;1055;p11"/>
          <p:cNvGrpSpPr/>
          <p:nvPr/>
        </p:nvGrpSpPr>
        <p:grpSpPr>
          <a:xfrm rot="515518">
            <a:off x="-34793" y="-800210"/>
            <a:ext cx="3048719" cy="1928766"/>
            <a:chOff x="797609" y="-831241"/>
            <a:chExt cx="3048650" cy="1928722"/>
          </a:xfrm>
        </p:grpSpPr>
        <p:sp>
          <p:nvSpPr>
            <p:cNvPr id="1056" name="Google Shape;1056;p11"/>
            <p:cNvSpPr/>
            <p:nvPr/>
          </p:nvSpPr>
          <p:spPr>
            <a:xfrm rot="9690711">
              <a:off x="864923" y="-383480"/>
              <a:ext cx="2942167" cy="72589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7" name="Google Shape;1057;p11"/>
            <p:cNvSpPr/>
            <p:nvPr/>
          </p:nvSpPr>
          <p:spPr>
            <a:xfrm rot="9690711">
              <a:off x="1784602" y="199941"/>
              <a:ext cx="1010529" cy="383769"/>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8" name="Google Shape;1058;p11"/>
            <p:cNvSpPr/>
            <p:nvPr/>
          </p:nvSpPr>
          <p:spPr>
            <a:xfrm rot="9690711">
              <a:off x="902359" y="-158416"/>
              <a:ext cx="2150396" cy="701315"/>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59" name="Google Shape;1059;p11"/>
            <p:cNvGrpSpPr/>
            <p:nvPr/>
          </p:nvGrpSpPr>
          <p:grpSpPr>
            <a:xfrm rot="9688804">
              <a:off x="920987" y="2931"/>
              <a:ext cx="1063528" cy="950248"/>
              <a:chOff x="3312428" y="5380779"/>
              <a:chExt cx="1247003" cy="1114181"/>
            </a:xfrm>
          </p:grpSpPr>
          <p:sp>
            <p:nvSpPr>
              <p:cNvPr id="1060" name="Google Shape;1060;p11"/>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1" name="Google Shape;1061;p11"/>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2" name="Google Shape;1062;p11"/>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3" name="Google Shape;1063;p11"/>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1064" name="Google Shape;1064;p11"/>
          <p:cNvGrpSpPr/>
          <p:nvPr/>
        </p:nvGrpSpPr>
        <p:grpSpPr>
          <a:xfrm rot="9688804">
            <a:off x="893483" y="840214"/>
            <a:ext cx="572227" cy="394263"/>
            <a:chOff x="3729990" y="4901592"/>
            <a:chExt cx="670945" cy="462279"/>
          </a:xfrm>
        </p:grpSpPr>
        <p:sp>
          <p:nvSpPr>
            <p:cNvPr id="1065" name="Google Shape;1065;p11"/>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6" name="Google Shape;1066;p11"/>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7" name="Google Shape;1067;p11"/>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8" name="Google Shape;1068;p11"/>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69" name="Google Shape;1069;p11"/>
          <p:cNvGrpSpPr/>
          <p:nvPr/>
        </p:nvGrpSpPr>
        <p:grpSpPr>
          <a:xfrm rot="-10179979">
            <a:off x="1511308" y="155583"/>
            <a:ext cx="458595" cy="359506"/>
            <a:chOff x="2482074" y="5682871"/>
            <a:chExt cx="537667" cy="421493"/>
          </a:xfrm>
        </p:grpSpPr>
        <p:sp>
          <p:nvSpPr>
            <p:cNvPr id="1070" name="Google Shape;1070;p11"/>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1" name="Google Shape;1071;p11"/>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2" name="Google Shape;1072;p11"/>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3" name="Google Shape;1073;p11"/>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4" name="Google Shape;1074;p11"/>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5" name="Google Shape;1075;p11"/>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6" name="Google Shape;1076;p11"/>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7" name="Google Shape;1077;p11"/>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8" name="Google Shape;1078;p11"/>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9" name="Google Shape;1079;p11"/>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0" name="Google Shape;1080;p11"/>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1" name="Google Shape;1081;p11"/>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2" name="Google Shape;1082;p11"/>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83" name="Google Shape;1083;p11"/>
            <p:cNvGrpSpPr/>
            <p:nvPr/>
          </p:nvGrpSpPr>
          <p:grpSpPr>
            <a:xfrm>
              <a:off x="2563412" y="5727479"/>
              <a:ext cx="132575" cy="205407"/>
              <a:chOff x="2563412" y="5727479"/>
              <a:chExt cx="132575" cy="205407"/>
            </a:xfrm>
          </p:grpSpPr>
          <p:sp>
            <p:nvSpPr>
              <p:cNvPr id="1084" name="Google Shape;1084;p11"/>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5" name="Google Shape;1085;p11"/>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86" name="Google Shape;1086;p11"/>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7" name="Google Shape;1087;p11"/>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88" name="Google Shape;1088;p11"/>
          <p:cNvGrpSpPr/>
          <p:nvPr/>
        </p:nvGrpSpPr>
        <p:grpSpPr>
          <a:xfrm rot="-1111196">
            <a:off x="175244" y="1517661"/>
            <a:ext cx="311332" cy="390307"/>
            <a:chOff x="863710" y="1549068"/>
            <a:chExt cx="365042" cy="457641"/>
          </a:xfrm>
        </p:grpSpPr>
        <p:sp>
          <p:nvSpPr>
            <p:cNvPr id="1089" name="Google Shape;1089;p11"/>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0" name="Google Shape;1090;p11"/>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1" name="Google Shape;1091;p11"/>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2" name="Google Shape;1092;p11"/>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93" name="Google Shape;1093;p11"/>
          <p:cNvSpPr/>
          <p:nvPr/>
        </p:nvSpPr>
        <p:spPr>
          <a:xfrm rot="5400000">
            <a:off x="11010503" y="536986"/>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4" name="Google Shape;1094;p11"/>
          <p:cNvSpPr/>
          <p:nvPr/>
        </p:nvSpPr>
        <p:spPr>
          <a:xfrm flipH="1">
            <a:off x="10532484" y="10256"/>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5" name="Google Shape;1095;p11"/>
          <p:cNvSpPr/>
          <p:nvPr/>
        </p:nvSpPr>
        <p:spPr>
          <a:xfrm rot="-1082605">
            <a:off x="11057070" y="28793"/>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6" name="Google Shape;1096;p11"/>
          <p:cNvSpPr/>
          <p:nvPr/>
        </p:nvSpPr>
        <p:spPr>
          <a:xfrm flipH="1">
            <a:off x="8969138" y="-55971"/>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7" name="Google Shape;1097;p11"/>
          <p:cNvSpPr/>
          <p:nvPr/>
        </p:nvSpPr>
        <p:spPr>
          <a:xfrm flipH="1">
            <a:off x="10091914" y="-55920"/>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8" name="Google Shape;1098;p11"/>
          <p:cNvSpPr/>
          <p:nvPr/>
        </p:nvSpPr>
        <p:spPr>
          <a:xfrm rot="1054276" flipH="1">
            <a:off x="11423882" y="-37473"/>
            <a:ext cx="954721" cy="382566"/>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99" name="Google Shape;1099;p11"/>
          <p:cNvGrpSpPr/>
          <p:nvPr/>
        </p:nvGrpSpPr>
        <p:grpSpPr>
          <a:xfrm flipH="1">
            <a:off x="10210954" y="83179"/>
            <a:ext cx="469713" cy="324065"/>
            <a:chOff x="5654408" y="444554"/>
            <a:chExt cx="558119" cy="385058"/>
          </a:xfrm>
        </p:grpSpPr>
        <p:grpSp>
          <p:nvGrpSpPr>
            <p:cNvPr id="1100" name="Google Shape;1100;p11"/>
            <p:cNvGrpSpPr/>
            <p:nvPr/>
          </p:nvGrpSpPr>
          <p:grpSpPr>
            <a:xfrm>
              <a:off x="5654408" y="444554"/>
              <a:ext cx="483850" cy="385058"/>
              <a:chOff x="5654408" y="444554"/>
              <a:chExt cx="483850" cy="385058"/>
            </a:xfrm>
          </p:grpSpPr>
          <p:grpSp>
            <p:nvGrpSpPr>
              <p:cNvPr id="1101" name="Google Shape;1101;p11"/>
              <p:cNvGrpSpPr/>
              <p:nvPr/>
            </p:nvGrpSpPr>
            <p:grpSpPr>
              <a:xfrm>
                <a:off x="5654408" y="444554"/>
                <a:ext cx="456395" cy="385058"/>
                <a:chOff x="5654408" y="444554"/>
                <a:chExt cx="456395" cy="385058"/>
              </a:xfrm>
            </p:grpSpPr>
            <p:sp>
              <p:nvSpPr>
                <p:cNvPr id="1102" name="Google Shape;1102;p11"/>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3" name="Google Shape;1103;p11"/>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4" name="Google Shape;1104;p11"/>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5" name="Google Shape;1105;p11"/>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6" name="Google Shape;1106;p11"/>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7" name="Google Shape;1107;p11"/>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8" name="Google Shape;1108;p11"/>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9" name="Google Shape;1109;p11"/>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0" name="Google Shape;1110;p11"/>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11" name="Google Shape;1111;p11"/>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2" name="Google Shape;1112;p11"/>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113" name="Google Shape;1113;p11"/>
              <p:cNvGrpSpPr/>
              <p:nvPr/>
            </p:nvGrpSpPr>
            <p:grpSpPr>
              <a:xfrm>
                <a:off x="6024106" y="543560"/>
                <a:ext cx="99833" cy="249140"/>
                <a:chOff x="6024106" y="543560"/>
                <a:chExt cx="99833" cy="249140"/>
              </a:xfrm>
            </p:grpSpPr>
            <p:sp>
              <p:nvSpPr>
                <p:cNvPr id="1114" name="Google Shape;1114;p11"/>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5" name="Google Shape;1115;p11"/>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116" name="Google Shape;1116;p11"/>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7" name="Google Shape;1117;p11"/>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18" name="Google Shape;1118;p11"/>
          <p:cNvGrpSpPr/>
          <p:nvPr/>
        </p:nvGrpSpPr>
        <p:grpSpPr>
          <a:xfrm>
            <a:off x="10387288" y="835112"/>
            <a:ext cx="404214" cy="275017"/>
            <a:chOff x="10016117" y="731733"/>
            <a:chExt cx="707992" cy="481701"/>
          </a:xfrm>
        </p:grpSpPr>
        <p:sp>
          <p:nvSpPr>
            <p:cNvPr id="1119" name="Google Shape;1119;p11"/>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0" name="Google Shape;1120;p11"/>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1" name="Google Shape;1121;p11"/>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2" name="Google Shape;1122;p11"/>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3" name="Google Shape;1123;p11"/>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4" name="Google Shape;1124;p11"/>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25" name="Google Shape;1125;p11"/>
          <p:cNvGrpSpPr/>
          <p:nvPr/>
        </p:nvGrpSpPr>
        <p:grpSpPr>
          <a:xfrm>
            <a:off x="10712665" y="708134"/>
            <a:ext cx="375660" cy="279184"/>
            <a:chOff x="10586017" y="509328"/>
            <a:chExt cx="657980" cy="488999"/>
          </a:xfrm>
        </p:grpSpPr>
        <p:sp>
          <p:nvSpPr>
            <p:cNvPr id="1126" name="Google Shape;1126;p11"/>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7" name="Google Shape;1127;p11"/>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8" name="Google Shape;1128;p11"/>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9" name="Google Shape;1129;p11"/>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30" name="Google Shape;1130;p11"/>
          <p:cNvSpPr/>
          <p:nvPr/>
        </p:nvSpPr>
        <p:spPr>
          <a:xfrm flipH="1">
            <a:off x="1715865" y="5009067"/>
            <a:ext cx="3692408" cy="108948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131" name="Google Shape;1131;p11"/>
          <p:cNvGrpSpPr/>
          <p:nvPr/>
        </p:nvGrpSpPr>
        <p:grpSpPr>
          <a:xfrm>
            <a:off x="11537514" y="113551"/>
            <a:ext cx="635663" cy="579312"/>
            <a:chOff x="11404955" y="6386605"/>
            <a:chExt cx="869580" cy="792492"/>
          </a:xfrm>
        </p:grpSpPr>
        <p:sp>
          <p:nvSpPr>
            <p:cNvPr id="1132" name="Google Shape;1132;p11"/>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3" name="Google Shape;1133;p11"/>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34" name="Google Shape;1134;p11"/>
          <p:cNvGrpSpPr/>
          <p:nvPr/>
        </p:nvGrpSpPr>
        <p:grpSpPr>
          <a:xfrm flipH="1">
            <a:off x="-787104" y="5515333"/>
            <a:ext cx="5858266" cy="1792596"/>
            <a:chOff x="1043332" y="5244050"/>
            <a:chExt cx="5088392" cy="1557019"/>
          </a:xfrm>
        </p:grpSpPr>
        <p:sp>
          <p:nvSpPr>
            <p:cNvPr id="1135" name="Google Shape;1135;p11"/>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6" name="Google Shape;1136;p11"/>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7" name="Google Shape;1137;p11"/>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8" name="Google Shape;1138;p11"/>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9" name="Google Shape;1139;p11"/>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0" name="Google Shape;1140;p11"/>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1" name="Google Shape;1141;p11"/>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42" name="Google Shape;1142;p11"/>
          <p:cNvGrpSpPr/>
          <p:nvPr/>
        </p:nvGrpSpPr>
        <p:grpSpPr>
          <a:xfrm flipH="1">
            <a:off x="4424955" y="5231629"/>
            <a:ext cx="815165" cy="554556"/>
            <a:chOff x="896578" y="4997631"/>
            <a:chExt cx="708039" cy="481678"/>
          </a:xfrm>
        </p:grpSpPr>
        <p:sp>
          <p:nvSpPr>
            <p:cNvPr id="1143" name="Google Shape;1143;p11"/>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4" name="Google Shape;1144;p11"/>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5" name="Google Shape;1145;p11"/>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6" name="Google Shape;1146;p11"/>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7" name="Google Shape;1147;p11"/>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8" name="Google Shape;1148;p11"/>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49" name="Google Shape;1149;p11"/>
          <p:cNvGrpSpPr/>
          <p:nvPr/>
        </p:nvGrpSpPr>
        <p:grpSpPr>
          <a:xfrm flipH="1">
            <a:off x="1023078" y="5672751"/>
            <a:ext cx="1435675" cy="1282757"/>
            <a:chOff x="3312428" y="5380779"/>
            <a:chExt cx="1247003" cy="1114181"/>
          </a:xfrm>
        </p:grpSpPr>
        <p:sp>
          <p:nvSpPr>
            <p:cNvPr id="1150" name="Google Shape;1150;p11"/>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1" name="Google Shape;1151;p11"/>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2" name="Google Shape;1152;p11"/>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3" name="Google Shape;1153;p11"/>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54" name="Google Shape;1154;p11"/>
          <p:cNvGrpSpPr/>
          <p:nvPr/>
        </p:nvGrpSpPr>
        <p:grpSpPr>
          <a:xfrm flipH="1">
            <a:off x="204611" y="5810176"/>
            <a:ext cx="888387" cy="936621"/>
            <a:chOff x="4498700" y="5500144"/>
            <a:chExt cx="771638" cy="813533"/>
          </a:xfrm>
        </p:grpSpPr>
        <p:sp>
          <p:nvSpPr>
            <p:cNvPr id="1155" name="Google Shape;1155;p11"/>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6" name="Google Shape;1156;p11"/>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57" name="Google Shape;1157;p11"/>
          <p:cNvGrpSpPr/>
          <p:nvPr/>
        </p:nvGrpSpPr>
        <p:grpSpPr>
          <a:xfrm flipH="1">
            <a:off x="1205552" y="5121057"/>
            <a:ext cx="772459" cy="532222"/>
            <a:chOff x="3729990" y="4901592"/>
            <a:chExt cx="670945" cy="462279"/>
          </a:xfrm>
        </p:grpSpPr>
        <p:sp>
          <p:nvSpPr>
            <p:cNvPr id="1158" name="Google Shape;1158;p11"/>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9" name="Google Shape;1159;p11"/>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0" name="Google Shape;1160;p11"/>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1" name="Google Shape;1161;p11"/>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62" name="Google Shape;1162;p11"/>
          <p:cNvGrpSpPr/>
          <p:nvPr/>
        </p:nvGrpSpPr>
        <p:grpSpPr>
          <a:xfrm flipH="1">
            <a:off x="2795722" y="6020547"/>
            <a:ext cx="619016" cy="485265"/>
            <a:chOff x="2482074" y="5682871"/>
            <a:chExt cx="537667" cy="421493"/>
          </a:xfrm>
        </p:grpSpPr>
        <p:sp>
          <p:nvSpPr>
            <p:cNvPr id="1163" name="Google Shape;1163;p11"/>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4" name="Google Shape;1164;p11"/>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5" name="Google Shape;1165;p11"/>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6" name="Google Shape;1166;p11"/>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7" name="Google Shape;1167;p11"/>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8" name="Google Shape;1168;p11"/>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9" name="Google Shape;1169;p11"/>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0" name="Google Shape;1170;p11"/>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1" name="Google Shape;1171;p11"/>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2" name="Google Shape;1172;p11"/>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3" name="Google Shape;1173;p11"/>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4" name="Google Shape;1174;p11"/>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5" name="Google Shape;1175;p11"/>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176" name="Google Shape;1176;p11"/>
            <p:cNvGrpSpPr/>
            <p:nvPr/>
          </p:nvGrpSpPr>
          <p:grpSpPr>
            <a:xfrm>
              <a:off x="2563412" y="5727479"/>
              <a:ext cx="132575" cy="205407"/>
              <a:chOff x="2563412" y="5727479"/>
              <a:chExt cx="132575" cy="205407"/>
            </a:xfrm>
          </p:grpSpPr>
          <p:sp>
            <p:nvSpPr>
              <p:cNvPr id="1177" name="Google Shape;1177;p11"/>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8" name="Google Shape;1178;p11"/>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79" name="Google Shape;1179;p11"/>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0" name="Google Shape;1180;p11"/>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81" name="Google Shape;1181;p1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1182"/>
        <p:cNvGrpSpPr/>
        <p:nvPr/>
      </p:nvGrpSpPr>
      <p:grpSpPr>
        <a:xfrm>
          <a:off x="0" y="0"/>
          <a:ext cx="0" cy="0"/>
          <a:chOff x="0" y="0"/>
          <a:chExt cx="0" cy="0"/>
        </a:xfrm>
      </p:grpSpPr>
      <p:sp>
        <p:nvSpPr>
          <p:cNvPr id="1183" name="Google Shape;1183;p12"/>
          <p:cNvSpPr/>
          <p:nvPr/>
        </p:nvSpPr>
        <p:spPr>
          <a:xfrm flipH="1">
            <a:off x="1715865" y="5009067"/>
            <a:ext cx="3692408" cy="108948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4" name="Google Shape;1184;p12"/>
          <p:cNvSpPr txBox="1">
            <a:spLocks noGrp="1"/>
          </p:cNvSpPr>
          <p:nvPr>
            <p:ph type="title"/>
          </p:nvPr>
        </p:nvSpPr>
        <p:spPr>
          <a:xfrm>
            <a:off x="548250" y="696675"/>
            <a:ext cx="11095500" cy="4720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grpSp>
        <p:nvGrpSpPr>
          <p:cNvPr id="1185" name="Google Shape;1185;p12"/>
          <p:cNvGrpSpPr/>
          <p:nvPr/>
        </p:nvGrpSpPr>
        <p:grpSpPr>
          <a:xfrm>
            <a:off x="11296340" y="133989"/>
            <a:ext cx="757532" cy="562985"/>
            <a:chOff x="11296340" y="133989"/>
            <a:chExt cx="757532" cy="562985"/>
          </a:xfrm>
        </p:grpSpPr>
        <p:sp>
          <p:nvSpPr>
            <p:cNvPr id="1186" name="Google Shape;1186;p12"/>
            <p:cNvSpPr/>
            <p:nvPr/>
          </p:nvSpPr>
          <p:spPr>
            <a:xfrm>
              <a:off x="11745819" y="155323"/>
              <a:ext cx="246699" cy="246704"/>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7" name="Google Shape;1187;p12"/>
            <p:cNvSpPr/>
            <p:nvPr/>
          </p:nvSpPr>
          <p:spPr>
            <a:xfrm>
              <a:off x="11904575" y="547712"/>
              <a:ext cx="149297" cy="149261"/>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8" name="Google Shape;1188;p12"/>
            <p:cNvSpPr/>
            <p:nvPr/>
          </p:nvSpPr>
          <p:spPr>
            <a:xfrm>
              <a:off x="11458164" y="397355"/>
              <a:ext cx="174838" cy="174839"/>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9" name="Google Shape;1189;p12"/>
            <p:cNvSpPr/>
            <p:nvPr/>
          </p:nvSpPr>
          <p:spPr>
            <a:xfrm>
              <a:off x="11296340" y="133989"/>
              <a:ext cx="140109" cy="140104"/>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90" name="Google Shape;1190;p12"/>
          <p:cNvSpPr/>
          <p:nvPr/>
        </p:nvSpPr>
        <p:spPr>
          <a:xfrm>
            <a:off x="8645255" y="2666598"/>
            <a:ext cx="3639472" cy="4199460"/>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1" name="Google Shape;1191;p12"/>
          <p:cNvSpPr/>
          <p:nvPr/>
        </p:nvSpPr>
        <p:spPr>
          <a:xfrm>
            <a:off x="9532295" y="4410419"/>
            <a:ext cx="2220168" cy="2081945"/>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2" name="Google Shape;1192;p12"/>
          <p:cNvSpPr/>
          <p:nvPr/>
        </p:nvSpPr>
        <p:spPr>
          <a:xfrm>
            <a:off x="11099547" y="4252309"/>
            <a:ext cx="175599" cy="175641"/>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3" name="Google Shape;1193;p12"/>
          <p:cNvSpPr/>
          <p:nvPr/>
        </p:nvSpPr>
        <p:spPr>
          <a:xfrm>
            <a:off x="10896910" y="4314328"/>
            <a:ext cx="137666" cy="137666"/>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4" name="Google Shape;1194;p12"/>
          <p:cNvSpPr/>
          <p:nvPr/>
        </p:nvSpPr>
        <p:spPr>
          <a:xfrm>
            <a:off x="10825950" y="4440189"/>
            <a:ext cx="70048" cy="70092"/>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5" name="Google Shape;1195;p12"/>
          <p:cNvSpPr/>
          <p:nvPr/>
        </p:nvSpPr>
        <p:spPr>
          <a:xfrm>
            <a:off x="10988572" y="4193588"/>
            <a:ext cx="82243" cy="82200"/>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6" name="Google Shape;1196;p12"/>
          <p:cNvSpPr/>
          <p:nvPr/>
        </p:nvSpPr>
        <p:spPr>
          <a:xfrm>
            <a:off x="10969042" y="4547519"/>
            <a:ext cx="60804" cy="60760"/>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7" name="Google Shape;1197;p12"/>
          <p:cNvSpPr/>
          <p:nvPr/>
        </p:nvSpPr>
        <p:spPr>
          <a:xfrm>
            <a:off x="10703083" y="4364846"/>
            <a:ext cx="45397" cy="45440"/>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8" name="Google Shape;1198;p12"/>
          <p:cNvSpPr/>
          <p:nvPr/>
        </p:nvSpPr>
        <p:spPr>
          <a:xfrm>
            <a:off x="9203811" y="4914599"/>
            <a:ext cx="175641" cy="175685"/>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9" name="Google Shape;1199;p12"/>
          <p:cNvSpPr/>
          <p:nvPr/>
        </p:nvSpPr>
        <p:spPr>
          <a:xfrm>
            <a:off x="9255804" y="5152434"/>
            <a:ext cx="137666" cy="137666"/>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0" name="Google Shape;1200;p12"/>
          <p:cNvSpPr/>
          <p:nvPr/>
        </p:nvSpPr>
        <p:spPr>
          <a:xfrm>
            <a:off x="9282062" y="5434319"/>
            <a:ext cx="70048" cy="70092"/>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1" name="Google Shape;1201;p12"/>
          <p:cNvSpPr/>
          <p:nvPr/>
        </p:nvSpPr>
        <p:spPr>
          <a:xfrm>
            <a:off x="9392906" y="5300429"/>
            <a:ext cx="82201" cy="82200"/>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2" name="Google Shape;1202;p12"/>
          <p:cNvSpPr/>
          <p:nvPr/>
        </p:nvSpPr>
        <p:spPr>
          <a:xfrm>
            <a:off x="9159021" y="5143102"/>
            <a:ext cx="60760" cy="60760"/>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3" name="Google Shape;1203;p12"/>
          <p:cNvSpPr/>
          <p:nvPr/>
        </p:nvSpPr>
        <p:spPr>
          <a:xfrm>
            <a:off x="9523281" y="5238800"/>
            <a:ext cx="45397" cy="4539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4" name="Google Shape;1204;p12"/>
          <p:cNvSpPr/>
          <p:nvPr/>
        </p:nvSpPr>
        <p:spPr>
          <a:xfrm>
            <a:off x="8980740" y="6479054"/>
            <a:ext cx="1520751" cy="378974"/>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5" name="Google Shape;1205;p12"/>
          <p:cNvSpPr/>
          <p:nvPr/>
        </p:nvSpPr>
        <p:spPr>
          <a:xfrm>
            <a:off x="11188256" y="5437060"/>
            <a:ext cx="1138074" cy="1474704"/>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6" name="Google Shape;1206;p12"/>
          <p:cNvSpPr/>
          <p:nvPr/>
        </p:nvSpPr>
        <p:spPr>
          <a:xfrm>
            <a:off x="11198330" y="6027566"/>
            <a:ext cx="1093951" cy="820311"/>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7" name="Google Shape;1207;p12"/>
          <p:cNvSpPr/>
          <p:nvPr/>
        </p:nvSpPr>
        <p:spPr>
          <a:xfrm>
            <a:off x="10755623" y="5099855"/>
            <a:ext cx="508514" cy="1176180"/>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8" name="Google Shape;1208;p12"/>
          <p:cNvSpPr/>
          <p:nvPr/>
        </p:nvSpPr>
        <p:spPr>
          <a:xfrm>
            <a:off x="10906262" y="-153709"/>
            <a:ext cx="985721" cy="5292152"/>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9" name="Google Shape;1209;p12"/>
          <p:cNvSpPr/>
          <p:nvPr/>
        </p:nvSpPr>
        <p:spPr>
          <a:xfrm>
            <a:off x="10553523" y="5860041"/>
            <a:ext cx="627533" cy="937449"/>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0" name="Google Shape;1210;p12"/>
          <p:cNvSpPr/>
          <p:nvPr/>
        </p:nvSpPr>
        <p:spPr>
          <a:xfrm>
            <a:off x="10851556" y="5537445"/>
            <a:ext cx="439193" cy="1336667"/>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1" name="Google Shape;1211;p12"/>
          <p:cNvSpPr/>
          <p:nvPr/>
        </p:nvSpPr>
        <p:spPr>
          <a:xfrm>
            <a:off x="11803577" y="4690528"/>
            <a:ext cx="352269" cy="1222547"/>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2" name="Google Shape;1212;p12"/>
          <p:cNvSpPr/>
          <p:nvPr/>
        </p:nvSpPr>
        <p:spPr>
          <a:xfrm>
            <a:off x="11149956" y="3337128"/>
            <a:ext cx="756528" cy="3460101"/>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3" name="Google Shape;1213;p12"/>
          <p:cNvSpPr/>
          <p:nvPr/>
        </p:nvSpPr>
        <p:spPr>
          <a:xfrm>
            <a:off x="11260045" y="4260039"/>
            <a:ext cx="740411" cy="2407553"/>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4" name="Google Shape;1214;p12"/>
          <p:cNvSpPr/>
          <p:nvPr/>
        </p:nvSpPr>
        <p:spPr>
          <a:xfrm>
            <a:off x="10906109" y="6409981"/>
            <a:ext cx="545190" cy="62667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15" name="Google Shape;1215;p12"/>
          <p:cNvGrpSpPr/>
          <p:nvPr/>
        </p:nvGrpSpPr>
        <p:grpSpPr>
          <a:xfrm>
            <a:off x="11124788" y="5606453"/>
            <a:ext cx="1080023" cy="871622"/>
            <a:chOff x="9909837" y="4781000"/>
            <a:chExt cx="1374088" cy="1108945"/>
          </a:xfrm>
        </p:grpSpPr>
        <p:sp>
          <p:nvSpPr>
            <p:cNvPr id="1216" name="Google Shape;1216;p12"/>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7" name="Google Shape;1217;p12"/>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8" name="Google Shape;1218;p12"/>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19" name="Google Shape;1219;p12"/>
          <p:cNvSpPr/>
          <p:nvPr/>
        </p:nvSpPr>
        <p:spPr>
          <a:xfrm>
            <a:off x="10582723" y="5704652"/>
            <a:ext cx="446352" cy="1153374"/>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20" name="Google Shape;1220;p12"/>
          <p:cNvGrpSpPr/>
          <p:nvPr/>
        </p:nvGrpSpPr>
        <p:grpSpPr>
          <a:xfrm>
            <a:off x="9608470" y="4604807"/>
            <a:ext cx="1491168" cy="1169036"/>
            <a:chOff x="7980661" y="3506628"/>
            <a:chExt cx="1897178" cy="1487337"/>
          </a:xfrm>
        </p:grpSpPr>
        <p:sp>
          <p:nvSpPr>
            <p:cNvPr id="1221" name="Google Shape;1221;p12"/>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22" name="Google Shape;1222;p12"/>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23" name="Google Shape;1223;p12"/>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24" name="Google Shape;1224;p12"/>
          <p:cNvSpPr/>
          <p:nvPr/>
        </p:nvSpPr>
        <p:spPr>
          <a:xfrm>
            <a:off x="9438603" y="5863993"/>
            <a:ext cx="1101451" cy="765570"/>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25" name="Google Shape;1225;p12"/>
          <p:cNvSpPr/>
          <p:nvPr/>
        </p:nvSpPr>
        <p:spPr>
          <a:xfrm>
            <a:off x="8899929" y="6017280"/>
            <a:ext cx="1634808" cy="852862"/>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26" name="Google Shape;1226;p12"/>
          <p:cNvGrpSpPr/>
          <p:nvPr/>
        </p:nvGrpSpPr>
        <p:grpSpPr>
          <a:xfrm>
            <a:off x="10037675" y="6076670"/>
            <a:ext cx="1103801" cy="1163788"/>
            <a:chOff x="8526729" y="5379246"/>
            <a:chExt cx="1404340" cy="1480661"/>
          </a:xfrm>
        </p:grpSpPr>
        <p:sp>
          <p:nvSpPr>
            <p:cNvPr id="1227" name="Google Shape;1227;p12"/>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28" name="Google Shape;1228;p12"/>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229" name="Google Shape;1229;p12"/>
          <p:cNvGrpSpPr/>
          <p:nvPr/>
        </p:nvGrpSpPr>
        <p:grpSpPr>
          <a:xfrm>
            <a:off x="11740832" y="6357446"/>
            <a:ext cx="593044" cy="540471"/>
            <a:chOff x="10693616" y="5736470"/>
            <a:chExt cx="754516" cy="687629"/>
          </a:xfrm>
        </p:grpSpPr>
        <p:sp>
          <p:nvSpPr>
            <p:cNvPr id="1230" name="Google Shape;1230;p12"/>
            <p:cNvSpPr/>
            <p:nvPr/>
          </p:nvSpPr>
          <p:spPr>
            <a:xfrm>
              <a:off x="10693616" y="5736470"/>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1" name="Google Shape;1231;p12"/>
            <p:cNvSpPr/>
            <p:nvPr/>
          </p:nvSpPr>
          <p:spPr>
            <a:xfrm>
              <a:off x="10937356" y="5988990"/>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232" name="Google Shape;1232;p12"/>
          <p:cNvGrpSpPr/>
          <p:nvPr/>
        </p:nvGrpSpPr>
        <p:grpSpPr>
          <a:xfrm>
            <a:off x="11397088" y="4970386"/>
            <a:ext cx="575927" cy="494435"/>
            <a:chOff x="10242868" y="3967778"/>
            <a:chExt cx="732739" cy="629058"/>
          </a:xfrm>
        </p:grpSpPr>
        <p:grpSp>
          <p:nvGrpSpPr>
            <p:cNvPr id="1233" name="Google Shape;1233;p12"/>
            <p:cNvGrpSpPr/>
            <p:nvPr/>
          </p:nvGrpSpPr>
          <p:grpSpPr>
            <a:xfrm>
              <a:off x="10286667" y="3967778"/>
              <a:ext cx="688940" cy="628988"/>
              <a:chOff x="10286667" y="3967778"/>
              <a:chExt cx="688940" cy="628988"/>
            </a:xfrm>
          </p:grpSpPr>
          <p:sp>
            <p:nvSpPr>
              <p:cNvPr id="1234" name="Google Shape;1234;p12"/>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5" name="Google Shape;1235;p12"/>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6" name="Google Shape;1236;p12"/>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7" name="Google Shape;1237;p12"/>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8" name="Google Shape;1238;p12"/>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9" name="Google Shape;1239;p12"/>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0" name="Google Shape;1240;p12"/>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1" name="Google Shape;1241;p12"/>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2" name="Google Shape;1242;p12"/>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43" name="Google Shape;1243;p12"/>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4" name="Google Shape;1244;p12"/>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45" name="Google Shape;1245;p12"/>
            <p:cNvGrpSpPr/>
            <p:nvPr/>
          </p:nvGrpSpPr>
          <p:grpSpPr>
            <a:xfrm>
              <a:off x="10244758" y="4244947"/>
              <a:ext cx="240361" cy="351157"/>
              <a:chOff x="10244758" y="4244947"/>
              <a:chExt cx="240361" cy="351157"/>
            </a:xfrm>
          </p:grpSpPr>
          <p:sp>
            <p:nvSpPr>
              <p:cNvPr id="1246" name="Google Shape;1246;p12"/>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7" name="Google Shape;1247;p12"/>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248" name="Google Shape;1248;p12"/>
          <p:cNvSpPr/>
          <p:nvPr/>
        </p:nvSpPr>
        <p:spPr>
          <a:xfrm>
            <a:off x="11285013" y="5281011"/>
            <a:ext cx="142205" cy="24712"/>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9" name="Google Shape;1249;p12"/>
          <p:cNvSpPr/>
          <p:nvPr/>
        </p:nvSpPr>
        <p:spPr>
          <a:xfrm>
            <a:off x="11422294" y="5403202"/>
            <a:ext cx="61474" cy="130200"/>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0" name="Google Shape;1250;p12"/>
          <p:cNvSpPr/>
          <p:nvPr/>
        </p:nvSpPr>
        <p:spPr>
          <a:xfrm>
            <a:off x="9424547" y="6396321"/>
            <a:ext cx="270659" cy="269941"/>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1" name="Google Shape;1251;p12"/>
          <p:cNvSpPr/>
          <p:nvPr/>
        </p:nvSpPr>
        <p:spPr>
          <a:xfrm>
            <a:off x="9406239" y="6396289"/>
            <a:ext cx="286247" cy="30090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2" name="Google Shape;1252;p12"/>
          <p:cNvSpPr/>
          <p:nvPr/>
        </p:nvSpPr>
        <p:spPr>
          <a:xfrm>
            <a:off x="9591968" y="6645781"/>
            <a:ext cx="21304" cy="21260"/>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3" name="Google Shape;1253;p12"/>
          <p:cNvSpPr/>
          <p:nvPr/>
        </p:nvSpPr>
        <p:spPr>
          <a:xfrm>
            <a:off x="9427821" y="6518586"/>
            <a:ext cx="26868" cy="26852"/>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4" name="Google Shape;1254;p12"/>
          <p:cNvSpPr/>
          <p:nvPr/>
        </p:nvSpPr>
        <p:spPr>
          <a:xfrm>
            <a:off x="9508503" y="6641061"/>
            <a:ext cx="26868" cy="26838"/>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5" name="Google Shape;1255;p12"/>
          <p:cNvSpPr/>
          <p:nvPr/>
        </p:nvSpPr>
        <p:spPr>
          <a:xfrm>
            <a:off x="9452482" y="6462533"/>
            <a:ext cx="21745" cy="21745"/>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6" name="Google Shape;1256;p12"/>
          <p:cNvSpPr/>
          <p:nvPr/>
        </p:nvSpPr>
        <p:spPr>
          <a:xfrm>
            <a:off x="9524605" y="6432783"/>
            <a:ext cx="26868" cy="26852"/>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7" name="Google Shape;1257;p12"/>
          <p:cNvSpPr/>
          <p:nvPr/>
        </p:nvSpPr>
        <p:spPr>
          <a:xfrm>
            <a:off x="9498093" y="6502476"/>
            <a:ext cx="41353" cy="4135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8" name="Google Shape;1258;p12"/>
          <p:cNvSpPr/>
          <p:nvPr/>
        </p:nvSpPr>
        <p:spPr>
          <a:xfrm>
            <a:off x="9553726" y="6560672"/>
            <a:ext cx="41365" cy="41373"/>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9" name="Google Shape;1259;p12"/>
          <p:cNvSpPr/>
          <p:nvPr/>
        </p:nvSpPr>
        <p:spPr>
          <a:xfrm>
            <a:off x="9637138" y="6558056"/>
            <a:ext cx="26880" cy="26785"/>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0" name="Google Shape;1260;p12"/>
          <p:cNvSpPr/>
          <p:nvPr/>
        </p:nvSpPr>
        <p:spPr>
          <a:xfrm>
            <a:off x="9560043" y="6540141"/>
            <a:ext cx="112259" cy="133774"/>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1" name="Google Shape;1261;p12"/>
          <p:cNvSpPr/>
          <p:nvPr/>
        </p:nvSpPr>
        <p:spPr>
          <a:xfrm>
            <a:off x="9581986" y="6429669"/>
            <a:ext cx="79832" cy="84523"/>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2" name="Google Shape;1262;p12"/>
          <p:cNvSpPr/>
          <p:nvPr/>
        </p:nvSpPr>
        <p:spPr>
          <a:xfrm>
            <a:off x="9570348" y="6386863"/>
            <a:ext cx="137479" cy="143234"/>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63" name="Google Shape;1263;p12"/>
          <p:cNvGrpSpPr/>
          <p:nvPr/>
        </p:nvGrpSpPr>
        <p:grpSpPr>
          <a:xfrm>
            <a:off x="9589728" y="6387063"/>
            <a:ext cx="118313" cy="124405"/>
            <a:chOff x="7943405" y="5770179"/>
            <a:chExt cx="150527" cy="158278"/>
          </a:xfrm>
        </p:grpSpPr>
        <p:sp>
          <p:nvSpPr>
            <p:cNvPr id="1264" name="Google Shape;1264;p12"/>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5" name="Google Shape;1265;p12"/>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66" name="Google Shape;1266;p12"/>
          <p:cNvSpPr/>
          <p:nvPr/>
        </p:nvSpPr>
        <p:spPr>
          <a:xfrm>
            <a:off x="9688596" y="6438587"/>
            <a:ext cx="73545" cy="15615"/>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7" name="Google Shape;1267;p12"/>
          <p:cNvSpPr/>
          <p:nvPr/>
        </p:nvSpPr>
        <p:spPr>
          <a:xfrm>
            <a:off x="9646136" y="6336355"/>
            <a:ext cx="16819" cy="73176"/>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8" name="Google Shape;1268;p12"/>
          <p:cNvSpPr/>
          <p:nvPr/>
        </p:nvSpPr>
        <p:spPr>
          <a:xfrm flipH="1">
            <a:off x="-348210" y="5515333"/>
            <a:ext cx="1210411" cy="1792596"/>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9" name="Google Shape;1269;p12"/>
          <p:cNvSpPr/>
          <p:nvPr/>
        </p:nvSpPr>
        <p:spPr>
          <a:xfrm flipH="1">
            <a:off x="984832" y="5691174"/>
            <a:ext cx="913589" cy="1194577"/>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0" name="Google Shape;1270;p12"/>
          <p:cNvSpPr/>
          <p:nvPr/>
        </p:nvSpPr>
        <p:spPr>
          <a:xfrm flipH="1">
            <a:off x="1092840" y="6082282"/>
            <a:ext cx="3978322" cy="981529"/>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1" name="Google Shape;1271;p12"/>
          <p:cNvSpPr/>
          <p:nvPr/>
        </p:nvSpPr>
        <p:spPr>
          <a:xfrm flipH="1">
            <a:off x="2165296" y="5805954"/>
            <a:ext cx="1366411" cy="518923"/>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2" name="Google Shape;1272;p12"/>
          <p:cNvSpPr/>
          <p:nvPr/>
        </p:nvSpPr>
        <p:spPr>
          <a:xfrm flipH="1">
            <a:off x="-787104" y="6305595"/>
            <a:ext cx="1263488" cy="631646"/>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3" name="Google Shape;1273;p12"/>
          <p:cNvSpPr/>
          <p:nvPr/>
        </p:nvSpPr>
        <p:spPr>
          <a:xfrm flipH="1">
            <a:off x="1079045" y="5980552"/>
            <a:ext cx="2907709" cy="948300"/>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4" name="Google Shape;1274;p12"/>
          <p:cNvSpPr/>
          <p:nvPr/>
        </p:nvSpPr>
        <p:spPr>
          <a:xfrm flipH="1">
            <a:off x="440353" y="5955060"/>
            <a:ext cx="876131" cy="98777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75" name="Google Shape;1275;p12"/>
          <p:cNvGrpSpPr/>
          <p:nvPr/>
        </p:nvGrpSpPr>
        <p:grpSpPr>
          <a:xfrm>
            <a:off x="4424955" y="5231629"/>
            <a:ext cx="815165" cy="554556"/>
            <a:chOff x="4424955" y="5231629"/>
            <a:chExt cx="815165" cy="554556"/>
          </a:xfrm>
        </p:grpSpPr>
        <p:sp>
          <p:nvSpPr>
            <p:cNvPr id="1276" name="Google Shape;1276;p12"/>
            <p:cNvSpPr/>
            <p:nvPr/>
          </p:nvSpPr>
          <p:spPr>
            <a:xfrm flipH="1">
              <a:off x="4982750" y="5367734"/>
              <a:ext cx="257370" cy="257370"/>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7" name="Google Shape;1277;p12"/>
            <p:cNvSpPr/>
            <p:nvPr/>
          </p:nvSpPr>
          <p:spPr>
            <a:xfrm flipH="1">
              <a:off x="4685844" y="5458297"/>
              <a:ext cx="201734" cy="201734"/>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8" name="Google Shape;1278;p12"/>
            <p:cNvSpPr/>
            <p:nvPr/>
          </p:nvSpPr>
          <p:spPr>
            <a:xfrm flipH="1">
              <a:off x="4542602" y="5440039"/>
              <a:ext cx="102716" cy="102716"/>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9" name="Google Shape;1279;p12"/>
            <p:cNvSpPr/>
            <p:nvPr/>
          </p:nvSpPr>
          <p:spPr>
            <a:xfrm flipH="1">
              <a:off x="4894586" y="5665769"/>
              <a:ext cx="120416" cy="120416"/>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0" name="Google Shape;1280;p12"/>
            <p:cNvSpPr/>
            <p:nvPr/>
          </p:nvSpPr>
          <p:spPr>
            <a:xfrm flipH="1">
              <a:off x="4681396" y="5231629"/>
              <a:ext cx="89080" cy="89053"/>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1" name="Google Shape;1281;p12"/>
            <p:cNvSpPr/>
            <p:nvPr/>
          </p:nvSpPr>
          <p:spPr>
            <a:xfrm flipH="1">
              <a:off x="4424955" y="5651120"/>
              <a:ext cx="66561" cy="66561"/>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82" name="Google Shape;1282;p12"/>
          <p:cNvSpPr/>
          <p:nvPr/>
        </p:nvSpPr>
        <p:spPr>
          <a:xfrm flipH="1">
            <a:off x="1023078" y="6463054"/>
            <a:ext cx="557103" cy="492454"/>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3" name="Google Shape;1283;p12"/>
          <p:cNvSpPr/>
          <p:nvPr/>
        </p:nvSpPr>
        <p:spPr>
          <a:xfrm flipH="1">
            <a:off x="1552142" y="5672751"/>
            <a:ext cx="906611" cy="1099311"/>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4" name="Google Shape;1284;p12"/>
          <p:cNvSpPr/>
          <p:nvPr/>
        </p:nvSpPr>
        <p:spPr>
          <a:xfrm flipH="1">
            <a:off x="1551830" y="5843470"/>
            <a:ext cx="896769" cy="665991"/>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5" name="Google Shape;1285;p12"/>
          <p:cNvSpPr/>
          <p:nvPr/>
        </p:nvSpPr>
        <p:spPr>
          <a:xfrm flipH="1">
            <a:off x="1527192" y="6261110"/>
            <a:ext cx="292755" cy="344833"/>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6" name="Google Shape;1286;p12"/>
          <p:cNvSpPr/>
          <p:nvPr/>
        </p:nvSpPr>
        <p:spPr>
          <a:xfrm flipH="1">
            <a:off x="204611" y="5810176"/>
            <a:ext cx="888387" cy="936621"/>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7" name="Google Shape;1287;p12"/>
          <p:cNvSpPr/>
          <p:nvPr/>
        </p:nvSpPr>
        <p:spPr>
          <a:xfrm flipH="1">
            <a:off x="511985" y="6169680"/>
            <a:ext cx="301203" cy="301203"/>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88" name="Google Shape;1288;p12"/>
          <p:cNvGrpSpPr/>
          <p:nvPr/>
        </p:nvGrpSpPr>
        <p:grpSpPr>
          <a:xfrm>
            <a:off x="1205552" y="5121057"/>
            <a:ext cx="772459" cy="532222"/>
            <a:chOff x="1205552" y="5121057"/>
            <a:chExt cx="772459" cy="532222"/>
          </a:xfrm>
        </p:grpSpPr>
        <p:sp>
          <p:nvSpPr>
            <p:cNvPr id="1289" name="Google Shape;1289;p12"/>
            <p:cNvSpPr/>
            <p:nvPr/>
          </p:nvSpPr>
          <p:spPr>
            <a:xfrm flipH="1">
              <a:off x="1591941" y="5121057"/>
              <a:ext cx="246658" cy="246658"/>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0" name="Google Shape;1290;p12"/>
            <p:cNvSpPr/>
            <p:nvPr/>
          </p:nvSpPr>
          <p:spPr>
            <a:xfrm flipH="1">
              <a:off x="1671978" y="5524103"/>
              <a:ext cx="103113" cy="103113"/>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1" name="Google Shape;1291;p12"/>
            <p:cNvSpPr/>
            <p:nvPr/>
          </p:nvSpPr>
          <p:spPr>
            <a:xfrm flipH="1">
              <a:off x="1205552" y="5478458"/>
              <a:ext cx="174821" cy="174821"/>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2" name="Google Shape;1292;p12"/>
            <p:cNvSpPr/>
            <p:nvPr/>
          </p:nvSpPr>
          <p:spPr>
            <a:xfrm flipH="1">
              <a:off x="1922704" y="5457352"/>
              <a:ext cx="55307" cy="55306"/>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93" name="Google Shape;1293;p12"/>
          <p:cNvSpPr/>
          <p:nvPr/>
        </p:nvSpPr>
        <p:spPr>
          <a:xfrm flipH="1">
            <a:off x="2832159" y="6068060"/>
            <a:ext cx="464984" cy="413714"/>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4" name="Google Shape;1294;p12"/>
          <p:cNvSpPr/>
          <p:nvPr/>
        </p:nvSpPr>
        <p:spPr>
          <a:xfrm flipH="1">
            <a:off x="2795722" y="6056358"/>
            <a:ext cx="507739" cy="449454"/>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5" name="Google Shape;1295;p12"/>
          <p:cNvSpPr/>
          <p:nvPr/>
        </p:nvSpPr>
        <p:spPr>
          <a:xfrm flipH="1">
            <a:off x="2879658" y="6122207"/>
            <a:ext cx="34469" cy="34456"/>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6" name="Google Shape;1296;p12"/>
          <p:cNvSpPr/>
          <p:nvPr/>
        </p:nvSpPr>
        <p:spPr>
          <a:xfrm flipH="1">
            <a:off x="2971570" y="6432792"/>
            <a:ext cx="43365" cy="43409"/>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7" name="Google Shape;1297;p12"/>
          <p:cNvSpPr/>
          <p:nvPr/>
        </p:nvSpPr>
        <p:spPr>
          <a:xfrm flipH="1">
            <a:off x="2832093" y="6240996"/>
            <a:ext cx="43365" cy="43410"/>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8" name="Google Shape;1298;p12"/>
          <p:cNvSpPr/>
          <p:nvPr/>
        </p:nvSpPr>
        <p:spPr>
          <a:xfrm flipH="1">
            <a:off x="3076979" y="6436912"/>
            <a:ext cx="35196" cy="35196"/>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9" name="Google Shape;1299;p12"/>
          <p:cNvSpPr/>
          <p:nvPr/>
        </p:nvSpPr>
        <p:spPr>
          <a:xfrm flipH="1">
            <a:off x="3156547" y="6335209"/>
            <a:ext cx="43382" cy="43410"/>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0" name="Google Shape;1300;p12"/>
          <p:cNvSpPr/>
          <p:nvPr/>
        </p:nvSpPr>
        <p:spPr>
          <a:xfrm flipH="1">
            <a:off x="3017382" y="6308742"/>
            <a:ext cx="66874" cy="66874"/>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1" name="Google Shape;1301;p12"/>
          <p:cNvSpPr/>
          <p:nvPr/>
        </p:nvSpPr>
        <p:spPr>
          <a:xfrm flipH="1">
            <a:off x="2960904" y="6191430"/>
            <a:ext cx="66862" cy="66922"/>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2" name="Google Shape;1302;p12"/>
          <p:cNvSpPr/>
          <p:nvPr/>
        </p:nvSpPr>
        <p:spPr>
          <a:xfrm flipH="1">
            <a:off x="3031234" y="6093487"/>
            <a:ext cx="43290" cy="43487"/>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3" name="Google Shape;1303;p12"/>
          <p:cNvSpPr/>
          <p:nvPr/>
        </p:nvSpPr>
        <p:spPr>
          <a:xfrm flipH="1">
            <a:off x="2846427" y="6076833"/>
            <a:ext cx="250774" cy="117536"/>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4" name="Google Shape;1304;p12"/>
          <p:cNvSpPr/>
          <p:nvPr/>
        </p:nvSpPr>
        <p:spPr>
          <a:xfrm flipH="1">
            <a:off x="3130831" y="6136683"/>
            <a:ext cx="102916" cy="15302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5" name="Google Shape;1305;p12"/>
          <p:cNvSpPr/>
          <p:nvPr/>
        </p:nvSpPr>
        <p:spPr>
          <a:xfrm flipH="1">
            <a:off x="3118435" y="6072178"/>
            <a:ext cx="204996" cy="262849"/>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06" name="Google Shape;1306;p12"/>
          <p:cNvGrpSpPr/>
          <p:nvPr/>
        </p:nvGrpSpPr>
        <p:grpSpPr>
          <a:xfrm flipH="1">
            <a:off x="3168460" y="6071904"/>
            <a:ext cx="152634" cy="236485"/>
            <a:chOff x="2563412" y="5727479"/>
            <a:chExt cx="132575" cy="205407"/>
          </a:xfrm>
        </p:grpSpPr>
        <p:sp>
          <p:nvSpPr>
            <p:cNvPr id="1307" name="Google Shape;1307;p12"/>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8" name="Google Shape;1308;p12"/>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09" name="Google Shape;1309;p12"/>
          <p:cNvSpPr/>
          <p:nvPr/>
        </p:nvSpPr>
        <p:spPr>
          <a:xfrm flipH="1">
            <a:off x="3255871" y="6020547"/>
            <a:ext cx="60031" cy="10539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0" name="Google Shape;1310;p12"/>
          <p:cNvSpPr/>
          <p:nvPr/>
        </p:nvSpPr>
        <p:spPr>
          <a:xfrm flipH="1">
            <a:off x="3296239" y="6211825"/>
            <a:ext cx="118500" cy="27575"/>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1" name="Google Shape;1311;p12"/>
          <p:cNvSpPr/>
          <p:nvPr/>
        </p:nvSpPr>
        <p:spPr>
          <a:xfrm>
            <a:off x="-26124" y="-65019"/>
            <a:ext cx="4684171" cy="2002733"/>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2" name="Google Shape;1312;p12"/>
          <p:cNvSpPr/>
          <p:nvPr/>
        </p:nvSpPr>
        <p:spPr>
          <a:xfrm>
            <a:off x="383405" y="128791"/>
            <a:ext cx="224115" cy="224109"/>
          </a:xfrm>
          <a:custGeom>
            <a:avLst/>
            <a:gdLst/>
            <a:ahLst/>
            <a:cxnLst/>
            <a:rect l="l" t="t" r="r" b="b"/>
            <a:pathLst>
              <a:path w="223493" h="223487" extrusionOk="0">
                <a:moveTo>
                  <a:pt x="118480" y="223283"/>
                </a:moveTo>
                <a:cubicBezTo>
                  <a:pt x="56858" y="226982"/>
                  <a:pt x="3959" y="180048"/>
                  <a:pt x="205" y="118480"/>
                </a:cubicBezTo>
                <a:cubicBezTo>
                  <a:pt x="-3495" y="56858"/>
                  <a:pt x="43440" y="3959"/>
                  <a:pt x="105007" y="205"/>
                </a:cubicBezTo>
                <a:cubicBezTo>
                  <a:pt x="166630" y="-3495"/>
                  <a:pt x="219528" y="43440"/>
                  <a:pt x="223283" y="105007"/>
                </a:cubicBezTo>
                <a:cubicBezTo>
                  <a:pt x="227038" y="166630"/>
                  <a:pt x="180103" y="219583"/>
                  <a:pt x="118480" y="223283"/>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3" name="Google Shape;1313;p12"/>
          <p:cNvSpPr/>
          <p:nvPr/>
        </p:nvSpPr>
        <p:spPr>
          <a:xfrm>
            <a:off x="479405" y="431988"/>
            <a:ext cx="175686" cy="175686"/>
          </a:xfrm>
          <a:custGeom>
            <a:avLst/>
            <a:gdLst/>
            <a:ahLst/>
            <a:cxnLst/>
            <a:rect l="l" t="t" r="r" b="b"/>
            <a:pathLst>
              <a:path w="175199" h="175199" extrusionOk="0">
                <a:moveTo>
                  <a:pt x="92873" y="175036"/>
                </a:moveTo>
                <a:cubicBezTo>
                  <a:pt x="44613" y="177963"/>
                  <a:pt x="3090" y="141133"/>
                  <a:pt x="163" y="92873"/>
                </a:cubicBezTo>
                <a:cubicBezTo>
                  <a:pt x="-2764" y="44613"/>
                  <a:pt x="34066" y="3090"/>
                  <a:pt x="82326" y="163"/>
                </a:cubicBezTo>
                <a:cubicBezTo>
                  <a:pt x="130587" y="-2764"/>
                  <a:pt x="172110" y="34066"/>
                  <a:pt x="175036" y="82327"/>
                </a:cubicBezTo>
                <a:cubicBezTo>
                  <a:pt x="177963" y="130586"/>
                  <a:pt x="141188" y="172110"/>
                  <a:pt x="92873" y="175036"/>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4" name="Google Shape;1314;p12"/>
          <p:cNvSpPr/>
          <p:nvPr/>
        </p:nvSpPr>
        <p:spPr>
          <a:xfrm>
            <a:off x="647812" y="601503"/>
            <a:ext cx="89424" cy="89424"/>
          </a:xfrm>
          <a:custGeom>
            <a:avLst/>
            <a:gdLst/>
            <a:ahLst/>
            <a:cxnLst/>
            <a:rect l="l" t="t" r="r" b="b"/>
            <a:pathLst>
              <a:path w="89176" h="89176" extrusionOk="0">
                <a:moveTo>
                  <a:pt x="47294" y="89094"/>
                </a:moveTo>
                <a:cubicBezTo>
                  <a:pt x="22722" y="90585"/>
                  <a:pt x="1574" y="71866"/>
                  <a:pt x="83" y="47294"/>
                </a:cubicBezTo>
                <a:cubicBezTo>
                  <a:pt x="-1408" y="22722"/>
                  <a:pt x="17311" y="1574"/>
                  <a:pt x="41883" y="83"/>
                </a:cubicBezTo>
                <a:cubicBezTo>
                  <a:pt x="66455" y="-1408"/>
                  <a:pt x="87603" y="17311"/>
                  <a:pt x="89094" y="41883"/>
                </a:cubicBezTo>
                <a:cubicBezTo>
                  <a:pt x="90585" y="66510"/>
                  <a:pt x="71866" y="87603"/>
                  <a:pt x="47294" y="89094"/>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5" name="Google Shape;1315;p12"/>
          <p:cNvSpPr/>
          <p:nvPr/>
        </p:nvSpPr>
        <p:spPr>
          <a:xfrm>
            <a:off x="320836" y="397340"/>
            <a:ext cx="104894" cy="104894"/>
          </a:xfrm>
          <a:custGeom>
            <a:avLst/>
            <a:gdLst/>
            <a:ahLst/>
            <a:cxnLst/>
            <a:rect l="l" t="t" r="r" b="b"/>
            <a:pathLst>
              <a:path w="104603" h="104603" extrusionOk="0">
                <a:moveTo>
                  <a:pt x="55422" y="104510"/>
                </a:moveTo>
                <a:cubicBezTo>
                  <a:pt x="26598" y="106222"/>
                  <a:pt x="1806" y="84300"/>
                  <a:pt x="94" y="55422"/>
                </a:cubicBezTo>
                <a:cubicBezTo>
                  <a:pt x="-1618" y="26598"/>
                  <a:pt x="20303" y="1806"/>
                  <a:pt x="49182" y="94"/>
                </a:cubicBezTo>
                <a:cubicBezTo>
                  <a:pt x="78006" y="-1618"/>
                  <a:pt x="102798" y="20303"/>
                  <a:pt x="104510" y="49182"/>
                </a:cubicBezTo>
                <a:cubicBezTo>
                  <a:pt x="106222" y="78006"/>
                  <a:pt x="84245" y="102798"/>
                  <a:pt x="55422" y="104510"/>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6" name="Google Shape;1316;p12"/>
          <p:cNvSpPr/>
          <p:nvPr/>
        </p:nvSpPr>
        <p:spPr>
          <a:xfrm>
            <a:off x="773906" y="423278"/>
            <a:ext cx="77548" cy="77548"/>
          </a:xfrm>
          <a:custGeom>
            <a:avLst/>
            <a:gdLst/>
            <a:ahLst/>
            <a:cxnLst/>
            <a:rect l="l" t="t" r="r" b="b"/>
            <a:pathLst>
              <a:path w="77333" h="77333" extrusionOk="0">
                <a:moveTo>
                  <a:pt x="40986" y="77264"/>
                </a:moveTo>
                <a:cubicBezTo>
                  <a:pt x="19672" y="78534"/>
                  <a:pt x="1340" y="62300"/>
                  <a:pt x="70" y="40986"/>
                </a:cubicBezTo>
                <a:cubicBezTo>
                  <a:pt x="-1200" y="19672"/>
                  <a:pt x="15034" y="1340"/>
                  <a:pt x="36348" y="70"/>
                </a:cubicBezTo>
                <a:cubicBezTo>
                  <a:pt x="57661" y="-1200"/>
                  <a:pt x="75994" y="15034"/>
                  <a:pt x="77264" y="36348"/>
                </a:cubicBezTo>
                <a:cubicBezTo>
                  <a:pt x="78534" y="57661"/>
                  <a:pt x="62300" y="75938"/>
                  <a:pt x="40986" y="77264"/>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7" name="Google Shape;1317;p12"/>
          <p:cNvSpPr/>
          <p:nvPr/>
        </p:nvSpPr>
        <p:spPr>
          <a:xfrm>
            <a:off x="562352" y="796054"/>
            <a:ext cx="57965" cy="57965"/>
          </a:xfrm>
          <a:custGeom>
            <a:avLst/>
            <a:gdLst/>
            <a:ahLst/>
            <a:cxnLst/>
            <a:rect l="l" t="t" r="r" b="b"/>
            <a:pathLst>
              <a:path w="57804" h="57804" extrusionOk="0">
                <a:moveTo>
                  <a:pt x="30642" y="57753"/>
                </a:moveTo>
                <a:cubicBezTo>
                  <a:pt x="14684" y="58692"/>
                  <a:pt x="990" y="46544"/>
                  <a:pt x="51" y="30641"/>
                </a:cubicBezTo>
                <a:cubicBezTo>
                  <a:pt x="-888" y="14739"/>
                  <a:pt x="11205" y="990"/>
                  <a:pt x="27163" y="51"/>
                </a:cubicBezTo>
                <a:cubicBezTo>
                  <a:pt x="43121" y="-888"/>
                  <a:pt x="56815" y="11260"/>
                  <a:pt x="57753" y="27163"/>
                </a:cubicBezTo>
                <a:cubicBezTo>
                  <a:pt x="58692" y="43121"/>
                  <a:pt x="46544" y="56814"/>
                  <a:pt x="30642" y="57753"/>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18" name="Google Shape;1318;p12"/>
          <p:cNvGrpSpPr/>
          <p:nvPr/>
        </p:nvGrpSpPr>
        <p:grpSpPr>
          <a:xfrm>
            <a:off x="4553267" y="722461"/>
            <a:ext cx="772093" cy="494130"/>
            <a:chOff x="4553267" y="722461"/>
            <a:chExt cx="772093" cy="494130"/>
          </a:xfrm>
        </p:grpSpPr>
        <p:sp>
          <p:nvSpPr>
            <p:cNvPr id="1319" name="Google Shape;1319;p12"/>
            <p:cNvSpPr/>
            <p:nvPr/>
          </p:nvSpPr>
          <p:spPr>
            <a:xfrm>
              <a:off x="4899945" y="722461"/>
              <a:ext cx="214839" cy="214839"/>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60"/>
                    <a:pt x="166259" y="214244"/>
                    <a:pt x="107122" y="214244"/>
                  </a:cubicBezTo>
                  <a:cubicBezTo>
                    <a:pt x="47984" y="214244"/>
                    <a:pt x="0" y="166315"/>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0" name="Google Shape;1320;p12"/>
            <p:cNvSpPr/>
            <p:nvPr/>
          </p:nvSpPr>
          <p:spPr>
            <a:xfrm>
              <a:off x="5195349" y="951531"/>
              <a:ext cx="130011" cy="130011"/>
            </a:xfrm>
            <a:custGeom>
              <a:avLst/>
              <a:gdLst/>
              <a:ahLst/>
              <a:cxnLst/>
              <a:rect l="l" t="t" r="r" b="b"/>
              <a:pathLst>
                <a:path w="129650" h="129650" extrusionOk="0">
                  <a:moveTo>
                    <a:pt x="0" y="64825"/>
                  </a:moveTo>
                  <a:cubicBezTo>
                    <a:pt x="0" y="28989"/>
                    <a:pt x="29044" y="0"/>
                    <a:pt x="64826" y="0"/>
                  </a:cubicBezTo>
                  <a:cubicBezTo>
                    <a:pt x="100662" y="0"/>
                    <a:pt x="129651" y="29044"/>
                    <a:pt x="129651" y="64825"/>
                  </a:cubicBezTo>
                  <a:cubicBezTo>
                    <a:pt x="129651" y="100606"/>
                    <a:pt x="100606" y="129650"/>
                    <a:pt x="64826" y="129650"/>
                  </a:cubicBezTo>
                  <a:cubicBezTo>
                    <a:pt x="28989" y="129650"/>
                    <a:pt x="0" y="100606"/>
                    <a:pt x="0" y="6482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1" name="Google Shape;1321;p12"/>
            <p:cNvSpPr/>
            <p:nvPr/>
          </p:nvSpPr>
          <p:spPr>
            <a:xfrm>
              <a:off x="4807808" y="1064322"/>
              <a:ext cx="152269" cy="152269"/>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4014"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2" name="Google Shape;1322;p12"/>
            <p:cNvSpPr/>
            <p:nvPr/>
          </p:nvSpPr>
          <p:spPr>
            <a:xfrm>
              <a:off x="4553267" y="972572"/>
              <a:ext cx="122038" cy="122038"/>
            </a:xfrm>
            <a:custGeom>
              <a:avLst/>
              <a:gdLst/>
              <a:ahLst/>
              <a:cxnLst/>
              <a:rect l="l" t="t" r="r" b="b"/>
              <a:pathLst>
                <a:path w="121699" h="121699" extrusionOk="0">
                  <a:moveTo>
                    <a:pt x="0" y="60850"/>
                  </a:moveTo>
                  <a:cubicBezTo>
                    <a:pt x="0" y="27222"/>
                    <a:pt x="27222" y="0"/>
                    <a:pt x="60849" y="0"/>
                  </a:cubicBezTo>
                  <a:cubicBezTo>
                    <a:pt x="94477" y="0"/>
                    <a:pt x="121699" y="27222"/>
                    <a:pt x="121699" y="60850"/>
                  </a:cubicBezTo>
                  <a:cubicBezTo>
                    <a:pt x="121699" y="94477"/>
                    <a:pt x="94477" y="121699"/>
                    <a:pt x="60849" y="121699"/>
                  </a:cubicBezTo>
                  <a:cubicBezTo>
                    <a:pt x="27222" y="121699"/>
                    <a:pt x="0" y="94422"/>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23" name="Google Shape;1323;p12"/>
          <p:cNvGrpSpPr/>
          <p:nvPr/>
        </p:nvGrpSpPr>
        <p:grpSpPr>
          <a:xfrm>
            <a:off x="86379" y="1100977"/>
            <a:ext cx="366058" cy="458914"/>
            <a:chOff x="86379" y="1100977"/>
            <a:chExt cx="366058" cy="458914"/>
          </a:xfrm>
        </p:grpSpPr>
        <p:sp>
          <p:nvSpPr>
            <p:cNvPr id="1324" name="Google Shape;1324;p12"/>
            <p:cNvSpPr/>
            <p:nvPr/>
          </p:nvSpPr>
          <p:spPr>
            <a:xfrm>
              <a:off x="114065" y="1345053"/>
              <a:ext cx="214839" cy="214839"/>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5" name="Google Shape;1325;p12"/>
            <p:cNvSpPr/>
            <p:nvPr/>
          </p:nvSpPr>
          <p:spPr>
            <a:xfrm>
              <a:off x="247731" y="1100977"/>
              <a:ext cx="122038" cy="122038"/>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6" name="Google Shape;1326;p12"/>
            <p:cNvSpPr/>
            <p:nvPr/>
          </p:nvSpPr>
          <p:spPr>
            <a:xfrm>
              <a:off x="388982" y="1333480"/>
              <a:ext cx="63455" cy="63455"/>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7" name="Google Shape;1327;p12"/>
            <p:cNvSpPr/>
            <p:nvPr/>
          </p:nvSpPr>
          <p:spPr>
            <a:xfrm>
              <a:off x="86379" y="1175784"/>
              <a:ext cx="82392" cy="82392"/>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28" name="Google Shape;1328;p12"/>
          <p:cNvGrpSpPr/>
          <p:nvPr/>
        </p:nvGrpSpPr>
        <p:grpSpPr>
          <a:xfrm>
            <a:off x="1698783" y="-452400"/>
            <a:ext cx="5372378" cy="1481740"/>
            <a:chOff x="2471640" y="0"/>
            <a:chExt cx="5357472" cy="1477629"/>
          </a:xfrm>
        </p:grpSpPr>
        <p:sp>
          <p:nvSpPr>
            <p:cNvPr id="1329" name="Google Shape;1329;p12"/>
            <p:cNvSpPr/>
            <p:nvPr/>
          </p:nvSpPr>
          <p:spPr>
            <a:xfrm>
              <a:off x="4484590" y="357919"/>
              <a:ext cx="1344614" cy="683512"/>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869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0" name="Google Shape;1330;p12"/>
            <p:cNvSpPr/>
            <p:nvPr/>
          </p:nvSpPr>
          <p:spPr>
            <a:xfrm>
              <a:off x="5938819" y="353091"/>
              <a:ext cx="1890293" cy="1124538"/>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1" name="Google Shape;1331;p12"/>
            <p:cNvSpPr/>
            <p:nvPr/>
          </p:nvSpPr>
          <p:spPr>
            <a:xfrm>
              <a:off x="4631800" y="279285"/>
              <a:ext cx="1720497" cy="1018654"/>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2" name="Google Shape;1332;p12"/>
            <p:cNvSpPr/>
            <p:nvPr/>
          </p:nvSpPr>
          <p:spPr>
            <a:xfrm>
              <a:off x="2471640" y="0"/>
              <a:ext cx="2022612" cy="81048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33" name="Google Shape;1333;p12"/>
          <p:cNvGrpSpPr/>
          <p:nvPr/>
        </p:nvGrpSpPr>
        <p:grpSpPr>
          <a:xfrm>
            <a:off x="4890407" y="-6609"/>
            <a:ext cx="559672" cy="386129"/>
            <a:chOff x="5654408" y="444554"/>
            <a:chExt cx="558119" cy="385058"/>
          </a:xfrm>
        </p:grpSpPr>
        <p:grpSp>
          <p:nvGrpSpPr>
            <p:cNvPr id="1334" name="Google Shape;1334;p12"/>
            <p:cNvGrpSpPr/>
            <p:nvPr/>
          </p:nvGrpSpPr>
          <p:grpSpPr>
            <a:xfrm>
              <a:off x="5654408" y="444554"/>
              <a:ext cx="483850" cy="385058"/>
              <a:chOff x="5654408" y="444554"/>
              <a:chExt cx="483850" cy="385058"/>
            </a:xfrm>
          </p:grpSpPr>
          <p:grpSp>
            <p:nvGrpSpPr>
              <p:cNvPr id="1335" name="Google Shape;1335;p12"/>
              <p:cNvGrpSpPr/>
              <p:nvPr/>
            </p:nvGrpSpPr>
            <p:grpSpPr>
              <a:xfrm>
                <a:off x="5654408" y="444554"/>
                <a:ext cx="456395" cy="385058"/>
                <a:chOff x="5654408" y="444554"/>
                <a:chExt cx="456395" cy="385058"/>
              </a:xfrm>
            </p:grpSpPr>
            <p:sp>
              <p:nvSpPr>
                <p:cNvPr id="1336" name="Google Shape;1336;p12"/>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7" name="Google Shape;1337;p12"/>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8" name="Google Shape;1338;p12"/>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9" name="Google Shape;1339;p12"/>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0" name="Google Shape;1340;p12"/>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1" name="Google Shape;1341;p12"/>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2" name="Google Shape;1342;p12"/>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3" name="Google Shape;1343;p12"/>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4" name="Google Shape;1344;p12"/>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45" name="Google Shape;1345;p12"/>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6" name="Google Shape;1346;p12"/>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47" name="Google Shape;1347;p12"/>
              <p:cNvGrpSpPr/>
              <p:nvPr/>
            </p:nvGrpSpPr>
            <p:grpSpPr>
              <a:xfrm>
                <a:off x="6024106" y="543560"/>
                <a:ext cx="99833" cy="249140"/>
                <a:chOff x="6024106" y="543560"/>
                <a:chExt cx="99833" cy="249140"/>
              </a:xfrm>
            </p:grpSpPr>
            <p:sp>
              <p:nvSpPr>
                <p:cNvPr id="1348" name="Google Shape;1348;p12"/>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9" name="Google Shape;1349;p12"/>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350" name="Google Shape;1350;p12"/>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1" name="Google Shape;1351;p12"/>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52" name="Google Shape;1352;p12"/>
          <p:cNvSpPr/>
          <p:nvPr/>
        </p:nvSpPr>
        <p:spPr>
          <a:xfrm>
            <a:off x="1216053" y="415049"/>
            <a:ext cx="545832" cy="563989"/>
          </a:xfrm>
          <a:custGeom>
            <a:avLst/>
            <a:gdLst/>
            <a:ahLst/>
            <a:cxnLst/>
            <a:rect l="l" t="t" r="r" b="b"/>
            <a:pathLst>
              <a:path w="544318" h="562424" extrusionOk="0">
                <a:moveTo>
                  <a:pt x="451905" y="30087"/>
                </a:moveTo>
                <a:cubicBezTo>
                  <a:pt x="557591" y="93863"/>
                  <a:pt x="584869" y="316610"/>
                  <a:pt x="468746" y="439192"/>
                </a:cubicBezTo>
                <a:cubicBezTo>
                  <a:pt x="352624" y="561775"/>
                  <a:pt x="196801" y="609538"/>
                  <a:pt x="81010" y="504901"/>
                </a:cubicBezTo>
                <a:cubicBezTo>
                  <a:pt x="-23351" y="410535"/>
                  <a:pt x="-24455" y="270890"/>
                  <a:pt x="63727" y="137319"/>
                </a:cubicBezTo>
                <a:cubicBezTo>
                  <a:pt x="138767" y="23682"/>
                  <a:pt x="332636" y="-41862"/>
                  <a:pt x="451905" y="300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3" name="Google Shape;1353;p12"/>
          <p:cNvSpPr/>
          <p:nvPr/>
        </p:nvSpPr>
        <p:spPr>
          <a:xfrm>
            <a:off x="1180434" y="416335"/>
            <a:ext cx="580261" cy="622396"/>
          </a:xfrm>
          <a:custGeom>
            <a:avLst/>
            <a:gdLst/>
            <a:ahLst/>
            <a:cxnLst/>
            <a:rect l="l" t="t" r="r" b="b"/>
            <a:pathLst>
              <a:path w="578651" h="620669" extrusionOk="0">
                <a:moveTo>
                  <a:pt x="532041" y="53818"/>
                </a:moveTo>
                <a:cubicBezTo>
                  <a:pt x="532041" y="53818"/>
                  <a:pt x="544797" y="-7970"/>
                  <a:pt x="337069" y="865"/>
                </a:cubicBezTo>
                <a:cubicBezTo>
                  <a:pt x="143587" y="9092"/>
                  <a:pt x="16421" y="192635"/>
                  <a:pt x="3059" y="300308"/>
                </a:cubicBezTo>
                <a:cubicBezTo>
                  <a:pt x="-13562" y="434155"/>
                  <a:pt x="41932" y="455525"/>
                  <a:pt x="64184" y="467396"/>
                </a:cubicBezTo>
                <a:cubicBezTo>
                  <a:pt x="87597" y="479931"/>
                  <a:pt x="425748" y="176566"/>
                  <a:pt x="425748" y="176566"/>
                </a:cubicBezTo>
                <a:cubicBezTo>
                  <a:pt x="425748" y="176566"/>
                  <a:pt x="124151" y="534762"/>
                  <a:pt x="156453" y="564027"/>
                </a:cubicBezTo>
                <a:cubicBezTo>
                  <a:pt x="178098" y="583574"/>
                  <a:pt x="242095" y="626201"/>
                  <a:pt x="319399" y="620072"/>
                </a:cubicBezTo>
                <a:cubicBezTo>
                  <a:pt x="401784" y="613557"/>
                  <a:pt x="523041" y="517202"/>
                  <a:pt x="562466" y="398319"/>
                </a:cubicBezTo>
                <a:cubicBezTo>
                  <a:pt x="611996" y="248735"/>
                  <a:pt x="532041" y="53818"/>
                  <a:pt x="532041" y="5381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4" name="Google Shape;1354;p12"/>
          <p:cNvSpPr/>
          <p:nvPr/>
        </p:nvSpPr>
        <p:spPr>
          <a:xfrm>
            <a:off x="1579290" y="922514"/>
            <a:ext cx="43632" cy="43708"/>
          </a:xfrm>
          <a:custGeom>
            <a:avLst/>
            <a:gdLst/>
            <a:ahLst/>
            <a:cxnLst/>
            <a:rect l="l" t="t" r="r" b="b"/>
            <a:pathLst>
              <a:path w="43511" h="43587" extrusionOk="0">
                <a:moveTo>
                  <a:pt x="29047" y="42300"/>
                </a:moveTo>
                <a:cubicBezTo>
                  <a:pt x="40367" y="38269"/>
                  <a:pt x="46275" y="25735"/>
                  <a:pt x="42245" y="14415"/>
                </a:cubicBezTo>
                <a:cubicBezTo>
                  <a:pt x="38214" y="3095"/>
                  <a:pt x="25735" y="-2758"/>
                  <a:pt x="14415" y="1273"/>
                </a:cubicBezTo>
                <a:cubicBezTo>
                  <a:pt x="3095" y="5304"/>
                  <a:pt x="-2758" y="17673"/>
                  <a:pt x="1273" y="28992"/>
                </a:cubicBezTo>
                <a:cubicBezTo>
                  <a:pt x="5359" y="40422"/>
                  <a:pt x="17783" y="46386"/>
                  <a:pt x="29047" y="423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5" name="Google Shape;1355;p12"/>
          <p:cNvSpPr/>
          <p:nvPr/>
        </p:nvSpPr>
        <p:spPr>
          <a:xfrm>
            <a:off x="1219879" y="694942"/>
            <a:ext cx="55027" cy="55054"/>
          </a:xfrm>
          <a:custGeom>
            <a:avLst/>
            <a:gdLst/>
            <a:ahLst/>
            <a:cxnLst/>
            <a:rect l="l" t="t" r="r" b="b"/>
            <a:pathLst>
              <a:path w="54874" h="54901" extrusionOk="0">
                <a:moveTo>
                  <a:pt x="36610" y="53286"/>
                </a:moveTo>
                <a:cubicBezTo>
                  <a:pt x="50856" y="48206"/>
                  <a:pt x="58366" y="32413"/>
                  <a:pt x="53286" y="18167"/>
                </a:cubicBezTo>
                <a:cubicBezTo>
                  <a:pt x="48206" y="3921"/>
                  <a:pt x="32469" y="-3478"/>
                  <a:pt x="18167" y="1602"/>
                </a:cubicBezTo>
                <a:cubicBezTo>
                  <a:pt x="3921" y="6682"/>
                  <a:pt x="-3478" y="22309"/>
                  <a:pt x="1602" y="36555"/>
                </a:cubicBezTo>
                <a:cubicBezTo>
                  <a:pt x="6682" y="50911"/>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6" name="Google Shape;1356;p12"/>
          <p:cNvSpPr/>
          <p:nvPr/>
        </p:nvSpPr>
        <p:spPr>
          <a:xfrm>
            <a:off x="1408583" y="928885"/>
            <a:ext cx="55027" cy="55049"/>
          </a:xfrm>
          <a:custGeom>
            <a:avLst/>
            <a:gdLst/>
            <a:ahLst/>
            <a:cxnLst/>
            <a:rect l="l" t="t" r="r" b="b"/>
            <a:pathLst>
              <a:path w="54874" h="54896" extrusionOk="0">
                <a:moveTo>
                  <a:pt x="36610" y="53285"/>
                </a:moveTo>
                <a:cubicBezTo>
                  <a:pt x="50856" y="48206"/>
                  <a:pt x="58366" y="32413"/>
                  <a:pt x="53285" y="18167"/>
                </a:cubicBezTo>
                <a:cubicBezTo>
                  <a:pt x="48206" y="3921"/>
                  <a:pt x="32469" y="-3478"/>
                  <a:pt x="18167" y="1602"/>
                </a:cubicBezTo>
                <a:cubicBezTo>
                  <a:pt x="3921" y="6682"/>
                  <a:pt x="-3478" y="22309"/>
                  <a:pt x="1602" y="36555"/>
                </a:cubicBezTo>
                <a:cubicBezTo>
                  <a:pt x="6682" y="50856"/>
                  <a:pt x="22309" y="58421"/>
                  <a:pt x="36610" y="532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7" name="Google Shape;1357;p12"/>
          <p:cNvSpPr/>
          <p:nvPr/>
        </p:nvSpPr>
        <p:spPr>
          <a:xfrm>
            <a:off x="1258540" y="576211"/>
            <a:ext cx="44594" cy="44621"/>
          </a:xfrm>
          <a:custGeom>
            <a:avLst/>
            <a:gdLst/>
            <a:ahLst/>
            <a:cxnLst/>
            <a:rect l="l" t="t" r="r" b="b"/>
            <a:pathLst>
              <a:path w="44470" h="44497" extrusionOk="0">
                <a:moveTo>
                  <a:pt x="29696" y="43196"/>
                </a:moveTo>
                <a:cubicBezTo>
                  <a:pt x="41236" y="39055"/>
                  <a:pt x="47310" y="26300"/>
                  <a:pt x="43169" y="14704"/>
                </a:cubicBezTo>
                <a:cubicBezTo>
                  <a:pt x="39028" y="3164"/>
                  <a:pt x="26273" y="-2800"/>
                  <a:pt x="14732" y="1286"/>
                </a:cubicBezTo>
                <a:cubicBezTo>
                  <a:pt x="3136" y="5428"/>
                  <a:pt x="-2827" y="18072"/>
                  <a:pt x="1314" y="29613"/>
                </a:cubicBezTo>
                <a:cubicBezTo>
                  <a:pt x="5456" y="41264"/>
                  <a:pt x="18156" y="47338"/>
                  <a:pt x="29696" y="431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8" name="Google Shape;1358;p12"/>
          <p:cNvSpPr/>
          <p:nvPr/>
        </p:nvSpPr>
        <p:spPr>
          <a:xfrm>
            <a:off x="1400388" y="500811"/>
            <a:ext cx="55000" cy="55049"/>
          </a:xfrm>
          <a:custGeom>
            <a:avLst/>
            <a:gdLst/>
            <a:ahLst/>
            <a:cxnLst/>
            <a:rect l="l" t="t" r="r" b="b"/>
            <a:pathLst>
              <a:path w="54847" h="54896" extrusionOk="0">
                <a:moveTo>
                  <a:pt x="36610" y="53286"/>
                </a:moveTo>
                <a:cubicBezTo>
                  <a:pt x="50856" y="48206"/>
                  <a:pt x="58366" y="32413"/>
                  <a:pt x="53230" y="18167"/>
                </a:cubicBezTo>
                <a:cubicBezTo>
                  <a:pt x="48150" y="3921"/>
                  <a:pt x="32413" y="-3478"/>
                  <a:pt x="18167" y="1602"/>
                </a:cubicBezTo>
                <a:cubicBezTo>
                  <a:pt x="3921" y="6682"/>
                  <a:pt x="-3478" y="22309"/>
                  <a:pt x="1602" y="36555"/>
                </a:cubicBezTo>
                <a:cubicBezTo>
                  <a:pt x="6682" y="50856"/>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9" name="Google Shape;1359;p12"/>
          <p:cNvSpPr/>
          <p:nvPr/>
        </p:nvSpPr>
        <p:spPr>
          <a:xfrm>
            <a:off x="1361427" y="646734"/>
            <a:ext cx="84789" cy="84789"/>
          </a:xfrm>
          <a:custGeom>
            <a:avLst/>
            <a:gdLst/>
            <a:ahLst/>
            <a:cxnLst/>
            <a:rect l="l" t="t" r="r" b="b"/>
            <a:pathLst>
              <a:path w="84554" h="84554" extrusionOk="0">
                <a:moveTo>
                  <a:pt x="56468" y="82089"/>
                </a:moveTo>
                <a:cubicBezTo>
                  <a:pt x="78444" y="74248"/>
                  <a:pt x="89930" y="50063"/>
                  <a:pt x="82089" y="28086"/>
                </a:cubicBezTo>
                <a:cubicBezTo>
                  <a:pt x="74248" y="6110"/>
                  <a:pt x="50063" y="-5376"/>
                  <a:pt x="28086" y="2465"/>
                </a:cubicBezTo>
                <a:cubicBezTo>
                  <a:pt x="6110" y="10306"/>
                  <a:pt x="-5376" y="34491"/>
                  <a:pt x="2465" y="56468"/>
                </a:cubicBezTo>
                <a:cubicBezTo>
                  <a:pt x="10306" y="78444"/>
                  <a:pt x="34491" y="89930"/>
                  <a:pt x="56468" y="820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0" name="Google Shape;1360;p12"/>
          <p:cNvSpPr/>
          <p:nvPr/>
        </p:nvSpPr>
        <p:spPr>
          <a:xfrm>
            <a:off x="1486333" y="754531"/>
            <a:ext cx="84811" cy="84732"/>
          </a:xfrm>
          <a:custGeom>
            <a:avLst/>
            <a:gdLst/>
            <a:ahLst/>
            <a:cxnLst/>
            <a:rect l="l" t="t" r="r" b="b"/>
            <a:pathLst>
              <a:path w="84576" h="84497" extrusionOk="0">
                <a:moveTo>
                  <a:pt x="53001" y="83204"/>
                </a:moveTo>
                <a:cubicBezTo>
                  <a:pt x="68904" y="79007"/>
                  <a:pt x="81659" y="65645"/>
                  <a:pt x="84144" y="48306"/>
                </a:cubicBezTo>
                <a:cubicBezTo>
                  <a:pt x="87457" y="25225"/>
                  <a:pt x="71388" y="3746"/>
                  <a:pt x="48307" y="433"/>
                </a:cubicBezTo>
                <a:cubicBezTo>
                  <a:pt x="25227" y="-2880"/>
                  <a:pt x="3747" y="13188"/>
                  <a:pt x="434" y="36269"/>
                </a:cubicBezTo>
                <a:cubicBezTo>
                  <a:pt x="-2879" y="59350"/>
                  <a:pt x="13134" y="80719"/>
                  <a:pt x="36270" y="84032"/>
                </a:cubicBezTo>
                <a:cubicBezTo>
                  <a:pt x="41958" y="84860"/>
                  <a:pt x="47700" y="84584"/>
                  <a:pt x="53001" y="8320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1" name="Google Shape;1361;p12"/>
          <p:cNvSpPr/>
          <p:nvPr/>
        </p:nvSpPr>
        <p:spPr>
          <a:xfrm>
            <a:off x="1654703" y="734138"/>
            <a:ext cx="55105" cy="54975"/>
          </a:xfrm>
          <a:custGeom>
            <a:avLst/>
            <a:gdLst/>
            <a:ahLst/>
            <a:cxnLst/>
            <a:rect l="l" t="t" r="r" b="b"/>
            <a:pathLst>
              <a:path w="54952" h="54822" extrusionOk="0">
                <a:moveTo>
                  <a:pt x="34461" y="53955"/>
                </a:moveTo>
                <a:cubicBezTo>
                  <a:pt x="44787" y="51250"/>
                  <a:pt x="53069" y="42580"/>
                  <a:pt x="54671" y="31316"/>
                </a:cubicBezTo>
                <a:cubicBezTo>
                  <a:pt x="56824" y="16297"/>
                  <a:pt x="46388" y="2437"/>
                  <a:pt x="31369" y="284"/>
                </a:cubicBezTo>
                <a:cubicBezTo>
                  <a:pt x="16350" y="-1870"/>
                  <a:pt x="2435" y="8456"/>
                  <a:pt x="281" y="23475"/>
                </a:cubicBezTo>
                <a:cubicBezTo>
                  <a:pt x="-1872" y="38494"/>
                  <a:pt x="8564" y="52354"/>
                  <a:pt x="23583" y="54507"/>
                </a:cubicBezTo>
                <a:cubicBezTo>
                  <a:pt x="27338" y="55060"/>
                  <a:pt x="31038" y="54894"/>
                  <a:pt x="34461" y="5395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2" name="Google Shape;1362;p12"/>
          <p:cNvSpPr/>
          <p:nvPr/>
        </p:nvSpPr>
        <p:spPr>
          <a:xfrm>
            <a:off x="1517545" y="699428"/>
            <a:ext cx="209624" cy="288989"/>
          </a:xfrm>
          <a:custGeom>
            <a:avLst/>
            <a:gdLst/>
            <a:ahLst/>
            <a:cxnLst/>
            <a:rect l="l" t="t" r="r" b="b"/>
            <a:pathLst>
              <a:path w="209042" h="288187" extrusionOk="0">
                <a:moveTo>
                  <a:pt x="6414" y="287240"/>
                </a:moveTo>
                <a:cubicBezTo>
                  <a:pt x="34134" y="279289"/>
                  <a:pt x="109561" y="221807"/>
                  <a:pt x="147992" y="189064"/>
                </a:cubicBezTo>
                <a:cubicBezTo>
                  <a:pt x="189129" y="154056"/>
                  <a:pt x="246444" y="50689"/>
                  <a:pt x="175435" y="9938"/>
                </a:cubicBezTo>
                <a:cubicBezTo>
                  <a:pt x="113371" y="-25677"/>
                  <a:pt x="85596" y="39866"/>
                  <a:pt x="71626" y="120207"/>
                </a:cubicBezTo>
                <a:cubicBezTo>
                  <a:pt x="48380" y="254275"/>
                  <a:pt x="-21305" y="295191"/>
                  <a:pt x="6414" y="287240"/>
                </a:cubicBezTo>
                <a:close/>
              </a:path>
            </a:pathLst>
          </a:custGeom>
          <a:gradFill>
            <a:gsLst>
              <a:gs pos="0">
                <a:srgbClr val="FFFFFF">
                  <a:alpha val="42745"/>
                </a:srgbClr>
              </a:gs>
              <a:gs pos="100000">
                <a:srgbClr val="FFFFFF">
                  <a:alpha val="13725"/>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3" name="Google Shape;1363;p12"/>
          <p:cNvSpPr/>
          <p:nvPr/>
        </p:nvSpPr>
        <p:spPr>
          <a:xfrm>
            <a:off x="1518764" y="484035"/>
            <a:ext cx="173042" cy="162930"/>
          </a:xfrm>
          <a:custGeom>
            <a:avLst/>
            <a:gdLst/>
            <a:ahLst/>
            <a:cxnLst/>
            <a:rect l="l" t="t" r="r" b="b"/>
            <a:pathLst>
              <a:path w="172562" h="162478" extrusionOk="0">
                <a:moveTo>
                  <a:pt x="172563" y="137215"/>
                </a:moveTo>
                <a:cubicBezTo>
                  <a:pt x="172563" y="137215"/>
                  <a:pt x="137886" y="203807"/>
                  <a:pt x="42692" y="120760"/>
                </a:cubicBezTo>
                <a:cubicBezTo>
                  <a:pt x="-32901" y="54831"/>
                  <a:pt x="14917" y="0"/>
                  <a:pt x="14917" y="0"/>
                </a:cubicBezTo>
                <a:lnTo>
                  <a:pt x="172563" y="137215"/>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4" name="Google Shape;1364;p12"/>
          <p:cNvSpPr/>
          <p:nvPr/>
        </p:nvSpPr>
        <p:spPr>
          <a:xfrm>
            <a:off x="1484442" y="390424"/>
            <a:ext cx="296467" cy="278439"/>
          </a:xfrm>
          <a:custGeom>
            <a:avLst/>
            <a:gdLst/>
            <a:ahLst/>
            <a:cxnLst/>
            <a:rect l="l" t="t" r="r" b="b"/>
            <a:pathLst>
              <a:path w="295644" h="277666" extrusionOk="0">
                <a:moveTo>
                  <a:pt x="276199" y="277667"/>
                </a:moveTo>
                <a:cubicBezTo>
                  <a:pt x="276199" y="277667"/>
                  <a:pt x="224294" y="267010"/>
                  <a:pt x="191606" y="245088"/>
                </a:cubicBezTo>
                <a:cubicBezTo>
                  <a:pt x="149254" y="216707"/>
                  <a:pt x="128161" y="194012"/>
                  <a:pt x="124296" y="201577"/>
                </a:cubicBezTo>
                <a:cubicBezTo>
                  <a:pt x="122363" y="205442"/>
                  <a:pt x="137161" y="246358"/>
                  <a:pt x="123191" y="253647"/>
                </a:cubicBezTo>
                <a:cubicBezTo>
                  <a:pt x="87963" y="272034"/>
                  <a:pt x="35837" y="224989"/>
                  <a:pt x="42684" y="198153"/>
                </a:cubicBezTo>
                <a:cubicBezTo>
                  <a:pt x="47488" y="179214"/>
                  <a:pt x="92766" y="178717"/>
                  <a:pt x="92380" y="172643"/>
                </a:cubicBezTo>
                <a:cubicBezTo>
                  <a:pt x="91883" y="164360"/>
                  <a:pt x="64882" y="150722"/>
                  <a:pt x="32083" y="106990"/>
                </a:cubicBezTo>
                <a:cubicBezTo>
                  <a:pt x="-717" y="63313"/>
                  <a:pt x="1" y="34213"/>
                  <a:pt x="1" y="34213"/>
                </a:cubicBezTo>
                <a:cubicBezTo>
                  <a:pt x="1" y="34213"/>
                  <a:pt x="118940" y="-47619"/>
                  <a:pt x="229374" y="41833"/>
                </a:cubicBezTo>
                <a:cubicBezTo>
                  <a:pt x="342846" y="133825"/>
                  <a:pt x="276199" y="277667"/>
                  <a:pt x="276199" y="2776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65" name="Google Shape;1365;p12"/>
          <p:cNvGrpSpPr/>
          <p:nvPr/>
        </p:nvGrpSpPr>
        <p:grpSpPr>
          <a:xfrm>
            <a:off x="1523735" y="390673"/>
            <a:ext cx="257747" cy="239325"/>
            <a:chOff x="2297077" y="840733"/>
            <a:chExt cx="257032" cy="238661"/>
          </a:xfrm>
        </p:grpSpPr>
        <p:sp>
          <p:nvSpPr>
            <p:cNvPr id="1366" name="Google Shape;1366;p12"/>
            <p:cNvSpPr/>
            <p:nvPr/>
          </p:nvSpPr>
          <p:spPr>
            <a:xfrm>
              <a:off x="2487896" y="982712"/>
              <a:ext cx="66213" cy="96682"/>
            </a:xfrm>
            <a:custGeom>
              <a:avLst/>
              <a:gdLst/>
              <a:ahLst/>
              <a:cxnLst/>
              <a:rect l="l" t="t" r="r" b="b"/>
              <a:pathLst>
                <a:path w="66213" h="96682" extrusionOk="0">
                  <a:moveTo>
                    <a:pt x="59613" y="95407"/>
                  </a:moveTo>
                  <a:cubicBezTo>
                    <a:pt x="65411" y="70725"/>
                    <a:pt x="69497" y="37871"/>
                    <a:pt x="62595" y="2532"/>
                  </a:cubicBezTo>
                  <a:cubicBezTo>
                    <a:pt x="52932" y="-395"/>
                    <a:pt x="42551" y="-1223"/>
                    <a:pt x="32336" y="2421"/>
                  </a:cubicBezTo>
                  <a:cubicBezTo>
                    <a:pt x="7046" y="11477"/>
                    <a:pt x="-6206" y="39307"/>
                    <a:pt x="2850" y="64651"/>
                  </a:cubicBezTo>
                  <a:cubicBezTo>
                    <a:pt x="11243" y="88119"/>
                    <a:pt x="35870" y="100929"/>
                    <a:pt x="59613" y="954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7" name="Google Shape;1367;p12"/>
            <p:cNvSpPr/>
            <p:nvPr/>
          </p:nvSpPr>
          <p:spPr>
            <a:xfrm>
              <a:off x="2297077" y="840733"/>
              <a:ext cx="96850" cy="71656"/>
            </a:xfrm>
            <a:custGeom>
              <a:avLst/>
              <a:gdLst/>
              <a:ahLst/>
              <a:cxnLst/>
              <a:rect l="l" t="t" r="r" b="b"/>
              <a:pathLst>
                <a:path w="96850" h="71656" extrusionOk="0">
                  <a:moveTo>
                    <a:pt x="64515" y="68807"/>
                  </a:moveTo>
                  <a:cubicBezTo>
                    <a:pt x="89804" y="59752"/>
                    <a:pt x="103057" y="31922"/>
                    <a:pt x="94001" y="6577"/>
                  </a:cubicBezTo>
                  <a:cubicBezTo>
                    <a:pt x="93228" y="4479"/>
                    <a:pt x="92234" y="2546"/>
                    <a:pt x="91240" y="614"/>
                  </a:cubicBezTo>
                  <a:cubicBezTo>
                    <a:pt x="55735" y="-2313"/>
                    <a:pt x="24261" y="5694"/>
                    <a:pt x="960" y="14694"/>
                  </a:cubicBezTo>
                  <a:cubicBezTo>
                    <a:pt x="-476" y="22701"/>
                    <a:pt x="-531" y="31039"/>
                    <a:pt x="2395" y="39266"/>
                  </a:cubicBezTo>
                  <a:cubicBezTo>
                    <a:pt x="11451" y="64611"/>
                    <a:pt x="39225" y="77863"/>
                    <a:pt x="64515" y="688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68" name="Google Shape;1368;p12"/>
          <p:cNvSpPr/>
          <p:nvPr/>
        </p:nvSpPr>
        <p:spPr>
          <a:xfrm>
            <a:off x="1736104" y="469302"/>
            <a:ext cx="147925" cy="40448"/>
          </a:xfrm>
          <a:custGeom>
            <a:avLst/>
            <a:gdLst/>
            <a:ahLst/>
            <a:cxnLst/>
            <a:rect l="l" t="t" r="r" b="b"/>
            <a:pathLst>
              <a:path w="147515" h="40336" extrusionOk="0">
                <a:moveTo>
                  <a:pt x="0" y="40092"/>
                </a:moveTo>
                <a:cubicBezTo>
                  <a:pt x="0" y="40092"/>
                  <a:pt x="57150" y="41528"/>
                  <a:pt x="80838" y="37442"/>
                </a:cubicBezTo>
                <a:cubicBezTo>
                  <a:pt x="104527" y="33356"/>
                  <a:pt x="152124" y="12152"/>
                  <a:pt x="147154" y="2434"/>
                </a:cubicBezTo>
                <a:cubicBezTo>
                  <a:pt x="142240" y="-7229"/>
                  <a:pt x="94090" y="14637"/>
                  <a:pt x="79844" y="20048"/>
                </a:cubicBezTo>
                <a:cubicBezTo>
                  <a:pt x="53340" y="30208"/>
                  <a:pt x="0" y="40092"/>
                  <a:pt x="0" y="4009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9" name="Google Shape;1369;p12"/>
          <p:cNvSpPr/>
          <p:nvPr/>
        </p:nvSpPr>
        <p:spPr>
          <a:xfrm>
            <a:off x="1634160" y="279946"/>
            <a:ext cx="27847" cy="151928"/>
          </a:xfrm>
          <a:custGeom>
            <a:avLst/>
            <a:gdLst/>
            <a:ahLst/>
            <a:cxnLst/>
            <a:rect l="l" t="t" r="r" b="b"/>
            <a:pathLst>
              <a:path w="27770" h="151506" extrusionOk="0">
                <a:moveTo>
                  <a:pt x="10165" y="151507"/>
                </a:moveTo>
                <a:cubicBezTo>
                  <a:pt x="10165" y="151507"/>
                  <a:pt x="-271" y="95296"/>
                  <a:pt x="5" y="71221"/>
                </a:cubicBezTo>
                <a:cubicBezTo>
                  <a:pt x="281" y="47146"/>
                  <a:pt x="13699" y="-3157"/>
                  <a:pt x="24025" y="156"/>
                </a:cubicBezTo>
                <a:cubicBezTo>
                  <a:pt x="34351" y="3524"/>
                  <a:pt x="20381" y="54490"/>
                  <a:pt x="17288" y="69399"/>
                </a:cubicBezTo>
                <a:cubicBezTo>
                  <a:pt x="11491" y="97283"/>
                  <a:pt x="10165" y="151507"/>
                  <a:pt x="10165" y="15150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0" name="Google Shape;1370;p12"/>
          <p:cNvSpPr/>
          <p:nvPr/>
        </p:nvSpPr>
        <p:spPr>
          <a:xfrm>
            <a:off x="2551815" y="-334143"/>
            <a:ext cx="960689" cy="875525"/>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1" name="Google Shape;1371;p12"/>
          <p:cNvSpPr/>
          <p:nvPr/>
        </p:nvSpPr>
        <p:spPr>
          <a:xfrm>
            <a:off x="2862023" y="-12759"/>
            <a:ext cx="300610" cy="30062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2" name="Google Shape;1372;p12"/>
          <p:cNvSpPr/>
          <p:nvPr/>
        </p:nvSpPr>
        <p:spPr>
          <a:xfrm>
            <a:off x="3270989" y="-165389"/>
            <a:ext cx="762882" cy="695254"/>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3" name="Google Shape;1373;p12"/>
          <p:cNvSpPr/>
          <p:nvPr/>
        </p:nvSpPr>
        <p:spPr>
          <a:xfrm>
            <a:off x="3517179" y="89670"/>
            <a:ext cx="238714" cy="238723"/>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4" name="Google Shape;1374;p12"/>
          <p:cNvSpPr/>
          <p:nvPr/>
        </p:nvSpPr>
        <p:spPr>
          <a:xfrm>
            <a:off x="-20199" y="819823"/>
            <a:ext cx="1428398" cy="1501823"/>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75" name="Google Shape;1375;p12"/>
          <p:cNvGrpSpPr/>
          <p:nvPr/>
        </p:nvGrpSpPr>
        <p:grpSpPr>
          <a:xfrm>
            <a:off x="10640207" y="390045"/>
            <a:ext cx="815111" cy="554582"/>
            <a:chOff x="10640207" y="390045"/>
            <a:chExt cx="815111" cy="554582"/>
          </a:xfrm>
        </p:grpSpPr>
        <p:sp>
          <p:nvSpPr>
            <p:cNvPr id="1376" name="Google Shape;1376;p12"/>
            <p:cNvSpPr/>
            <p:nvPr/>
          </p:nvSpPr>
          <p:spPr>
            <a:xfrm>
              <a:off x="10640207" y="526177"/>
              <a:ext cx="257370" cy="257370"/>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7" name="Google Shape;1377;p12"/>
            <p:cNvSpPr/>
            <p:nvPr/>
          </p:nvSpPr>
          <p:spPr>
            <a:xfrm>
              <a:off x="10992693" y="616740"/>
              <a:ext cx="201726" cy="201734"/>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8" name="Google Shape;1378;p12"/>
            <p:cNvSpPr/>
            <p:nvPr/>
          </p:nvSpPr>
          <p:spPr>
            <a:xfrm>
              <a:off x="11234951" y="598481"/>
              <a:ext cx="102734" cy="102716"/>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9" name="Google Shape;1379;p12"/>
            <p:cNvSpPr/>
            <p:nvPr/>
          </p:nvSpPr>
          <p:spPr>
            <a:xfrm>
              <a:off x="10865226" y="824212"/>
              <a:ext cx="120458" cy="120416"/>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0" name="Google Shape;1380;p12"/>
            <p:cNvSpPr/>
            <p:nvPr/>
          </p:nvSpPr>
          <p:spPr>
            <a:xfrm>
              <a:off x="11109759" y="390045"/>
              <a:ext cx="89136" cy="89080"/>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1" name="Google Shape;1381;p12"/>
            <p:cNvSpPr/>
            <p:nvPr/>
          </p:nvSpPr>
          <p:spPr>
            <a:xfrm>
              <a:off x="11388810" y="809563"/>
              <a:ext cx="66508" cy="66561"/>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82" name="Google Shape;1382;p12"/>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1pPr>
            <a:lvl2pPr lvl="1">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2pPr>
            <a:lvl3pPr lvl="2">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3pPr>
            <a:lvl4pPr lvl="3">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4pPr>
            <a:lvl5pPr lvl="4">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5pPr>
            <a:lvl6pPr lvl="5">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6pPr>
            <a:lvl7pPr lvl="6">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7pPr>
            <a:lvl8pPr lvl="7">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8pPr>
            <a:lvl9pPr lvl="8">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1"/>
              </a:buClr>
              <a:buSzPts val="1900"/>
              <a:buFont typeface="DM Sans"/>
              <a:buChar char="●"/>
              <a:defRPr sz="1900">
                <a:solidFill>
                  <a:schemeClr val="dk1"/>
                </a:solidFill>
                <a:latin typeface="DM Sans"/>
                <a:ea typeface="DM Sans"/>
                <a:cs typeface="DM Sans"/>
                <a:sym typeface="DM Sans"/>
              </a:defRPr>
            </a:lvl1pPr>
            <a:lvl2pPr marL="914400" lvl="1"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2pPr>
            <a:lvl3pPr marL="1371600" lvl="2"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3pPr>
            <a:lvl4pPr marL="1828800" lvl="3"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4pPr>
            <a:lvl5pPr marL="2286000" lvl="4"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5pPr>
            <a:lvl6pPr marL="2743200" lvl="5"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6pPr>
            <a:lvl7pPr marL="3200400" lvl="6"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7pPr>
            <a:lvl8pPr marL="3657600" lvl="7"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8pPr>
            <a:lvl9pPr marL="4114800" lvl="8" indent="-349250">
              <a:lnSpc>
                <a:spcPct val="115000"/>
              </a:lnSpc>
              <a:spcBef>
                <a:spcPts val="2100"/>
              </a:spcBef>
              <a:spcAft>
                <a:spcPts val="2100"/>
              </a:spcAft>
              <a:buClr>
                <a:schemeClr val="dk1"/>
              </a:buClr>
              <a:buSzPts val="1900"/>
              <a:buFont typeface="DM Sans"/>
              <a:buChar char="■"/>
              <a:defRPr sz="1900">
                <a:solidFill>
                  <a:schemeClr val="dk1"/>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9" name="Google Shape;9;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1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2.xml"/><Relationship Id="rId5" Type="http://schemas.microsoft.com/office/2007/relationships/hdphoto" Target="../media/hdphoto2.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video" Target="NULL" TargetMode="Externa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8.xml"/><Relationship Id="rId5" Type="http://schemas.microsoft.com/office/2007/relationships/hdphoto" Target="../media/hdphoto7.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9.xml"/><Relationship Id="rId5" Type="http://schemas.microsoft.com/office/2007/relationships/hdphoto" Target="../media/hdphoto7.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20.xml"/><Relationship Id="rId5" Type="http://schemas.microsoft.com/office/2007/relationships/hdphoto" Target="../media/hdphoto7.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13.png"/><Relationship Id="rId5" Type="http://schemas.microsoft.com/office/2007/relationships/hdphoto" Target="../media/hdphoto7.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17.xml"/><Relationship Id="rId7" Type="http://schemas.openxmlformats.org/officeDocument/2006/relationships/image" Target="../media/image17.png"/><Relationship Id="rId2" Type="http://schemas.openxmlformats.org/officeDocument/2006/relationships/slideLayout" Target="../slideLayouts/slideLayout10.xml"/><Relationship Id="rId1" Type="http://schemas.openxmlformats.org/officeDocument/2006/relationships/tags" Target="../tags/tag23.xml"/><Relationship Id="rId6" Type="http://schemas.openxmlformats.org/officeDocument/2006/relationships/image" Target="../media/image16.png"/><Relationship Id="rId5" Type="http://schemas.microsoft.com/office/2007/relationships/hdphoto" Target="../media/hdphoto8.wdp"/><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4.xml"/><Relationship Id="rId5" Type="http://schemas.microsoft.com/office/2007/relationships/hdphoto" Target="../media/hdphoto10.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5.xml"/><Relationship Id="rId5" Type="http://schemas.microsoft.com/office/2007/relationships/hdphoto" Target="../media/hdphoto10.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6.xml"/><Relationship Id="rId5" Type="http://schemas.microsoft.com/office/2007/relationships/hdphoto" Target="../media/hdphoto10.wdp"/><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27.xml"/><Relationship Id="rId6" Type="http://schemas.openxmlformats.org/officeDocument/2006/relationships/image" Target="../media/image21.png"/><Relationship Id="rId5" Type="http://schemas.openxmlformats.org/officeDocument/2006/relationships/notesSlide" Target="../notesSlides/notesSlide21.xml"/><Relationship Id="rId4"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8.xml"/><Relationship Id="rId5" Type="http://schemas.microsoft.com/office/2007/relationships/hdphoto" Target="../media/hdphoto11.wdp"/><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7.xml"/><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 Id="rId5" Type="http://schemas.microsoft.com/office/2007/relationships/hdphoto" Target="../media/hdphoto3.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968065" y="1129434"/>
            <a:ext cx="9870915" cy="3730081"/>
          </a:xfrm>
          <a:prstGeom prst="rect">
            <a:avLst/>
          </a:prstGeom>
        </p:spPr>
      </p:pic>
      <p:grpSp>
        <p:nvGrpSpPr>
          <p:cNvPr id="2389" name="Google Shape;2389;p25"/>
          <p:cNvGrpSpPr/>
          <p:nvPr/>
        </p:nvGrpSpPr>
        <p:grpSpPr>
          <a:xfrm>
            <a:off x="606425" y="3159661"/>
            <a:ext cx="1774636" cy="1880326"/>
            <a:chOff x="1297224" y="2844886"/>
            <a:chExt cx="1209219" cy="1348435"/>
          </a:xfrm>
        </p:grpSpPr>
        <p:sp>
          <p:nvSpPr>
            <p:cNvPr id="2390" name="Google Shape;2390;p25"/>
            <p:cNvSpPr/>
            <p:nvPr/>
          </p:nvSpPr>
          <p:spPr>
            <a:xfrm rot="6021362" flipH="1">
              <a:off x="1690948" y="3095370"/>
              <a:ext cx="946386" cy="522774"/>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1" name="Google Shape;2391;p25"/>
            <p:cNvSpPr/>
            <p:nvPr/>
          </p:nvSpPr>
          <p:spPr>
            <a:xfrm rot="2588424" flipH="1">
              <a:off x="1550273" y="3534264"/>
              <a:ext cx="732491" cy="37234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2" name="Google Shape;2392;p25"/>
            <p:cNvSpPr/>
            <p:nvPr/>
          </p:nvSpPr>
          <p:spPr>
            <a:xfrm rot="2912489" flipH="1">
              <a:off x="1346710" y="3382469"/>
              <a:ext cx="935508" cy="55388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393" name="Google Shape;2393;p25"/>
            <p:cNvGrpSpPr/>
            <p:nvPr/>
          </p:nvGrpSpPr>
          <p:grpSpPr>
            <a:xfrm rot="4383933" flipH="1">
              <a:off x="1812192" y="3454290"/>
              <a:ext cx="421927" cy="291096"/>
              <a:chOff x="5654408" y="444554"/>
              <a:chExt cx="558119" cy="385058"/>
            </a:xfrm>
          </p:grpSpPr>
          <p:grpSp>
            <p:nvGrpSpPr>
              <p:cNvPr id="2394" name="Google Shape;2394;p25"/>
              <p:cNvGrpSpPr/>
              <p:nvPr/>
            </p:nvGrpSpPr>
            <p:grpSpPr>
              <a:xfrm>
                <a:off x="5654408" y="444554"/>
                <a:ext cx="483850" cy="385058"/>
                <a:chOff x="5654408" y="444554"/>
                <a:chExt cx="483850" cy="385058"/>
              </a:xfrm>
            </p:grpSpPr>
            <p:grpSp>
              <p:nvGrpSpPr>
                <p:cNvPr id="2395" name="Google Shape;2395;p25"/>
                <p:cNvGrpSpPr/>
                <p:nvPr/>
              </p:nvGrpSpPr>
              <p:grpSpPr>
                <a:xfrm>
                  <a:off x="5654408" y="444554"/>
                  <a:ext cx="456395" cy="385058"/>
                  <a:chOff x="5654408" y="444554"/>
                  <a:chExt cx="456395" cy="385058"/>
                </a:xfrm>
              </p:grpSpPr>
              <p:sp>
                <p:nvSpPr>
                  <p:cNvPr id="2396" name="Google Shape;2396;p25"/>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7" name="Google Shape;2397;p25"/>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8" name="Google Shape;2398;p25"/>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9" name="Google Shape;2399;p25"/>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0" name="Google Shape;2400;p25"/>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1" name="Google Shape;2401;p25"/>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2" name="Google Shape;2402;p25"/>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3" name="Google Shape;2403;p25"/>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4" name="Google Shape;2404;p25"/>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405" name="Google Shape;2405;p25"/>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6" name="Google Shape;2406;p25"/>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407" name="Google Shape;2407;p25"/>
                <p:cNvGrpSpPr/>
                <p:nvPr/>
              </p:nvGrpSpPr>
              <p:grpSpPr>
                <a:xfrm>
                  <a:off x="6024106" y="543560"/>
                  <a:ext cx="99833" cy="249140"/>
                  <a:chOff x="6024106" y="543560"/>
                  <a:chExt cx="99833" cy="249140"/>
                </a:xfrm>
              </p:grpSpPr>
              <p:sp>
                <p:nvSpPr>
                  <p:cNvPr id="2408" name="Google Shape;2408;p25"/>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9" name="Google Shape;2409;p25"/>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410" name="Google Shape;2410;p25"/>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1" name="Google Shape;2411;p25"/>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009422" y="264177"/>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10" name="Hình ảnh 9"/>
          <p:cNvPicPr>
            <a:picLocks noChangeAspect="1"/>
          </p:cNvPicPr>
          <p:nvPr/>
        </p:nvPicPr>
        <p:blipFill rotWithShape="1">
          <a:blip r:embed="rId3">
            <a:extLst>
              <a:ext uri="{BEBA8EAE-BF5A-486C-A8C5-ECC9F3942E4B}">
                <a14:imgProps xmlns:a14="http://schemas.microsoft.com/office/drawing/2010/main">
                  <a14:imgLayer r:embed="rId4">
                    <a14:imgEffect>
                      <a14:backgroundRemoval t="2288" b="92906" l="9896" r="94271">
                        <a14:foregroundMark x1="29673" y1="14257" x2="34201" y2="18307"/>
                        <a14:foregroundMark x1="45139" y1="7323" x2="57639" y2="6407"/>
                        <a14:foregroundMark x1="57639" y1="6407" x2="94618" y2="7323"/>
                        <a14:foregroundMark x1="84028" y1="9840" x2="52778" y2="10297"/>
                        <a14:foregroundMark x1="61285" y1="70023" x2="75868" y2="91304"/>
                        <a14:foregroundMark x1="83854" y1="62014" x2="80208" y2="93135"/>
                        <a14:foregroundMark x1="47222" y1="8009" x2="88715" y2="10526"/>
                        <a14:foregroundMark x1="45139" y1="4119" x2="52083" y2="2059"/>
                        <a14:foregroundMark x1="52083" y1="2059" x2="77778" y2="2517"/>
                        <a14:foregroundMark x1="77778" y1="2517" x2="86979" y2="2059"/>
                        <a14:foregroundMark x1="86979" y1="2059" x2="94097" y2="3661"/>
                        <a14:foregroundMark x1="44792" y1="4119" x2="46354" y2="2746"/>
                        <a14:backgroundMark x1="27257" y1="11670" x2="13715" y2="59039"/>
                        <a14:backgroundMark x1="30556" y1="2746" x2="44618" y2="2517"/>
                      </a14:backgroundRemoval>
                    </a14:imgEffect>
                    <a14:imgEffect>
                      <a14:colorTemperature colorTemp="7200"/>
                    </a14:imgEffect>
                  </a14:imgLayer>
                </a14:imgProps>
              </a:ext>
            </a:extLst>
          </a:blip>
          <a:srcRect t="1797"/>
          <a:stretch>
            <a:fillRect/>
          </a:stretch>
        </p:blipFill>
        <p:spPr>
          <a:xfrm>
            <a:off x="1343609" y="1011603"/>
            <a:ext cx="8182946" cy="584639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9" name="TextBox 6"/>
          <p:cNvSpPr txBox="1"/>
          <p:nvPr/>
        </p:nvSpPr>
        <p:spPr>
          <a:xfrm>
            <a:off x="3906785" y="97399"/>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34" name="Hình ảnh 33"/>
          <p:cNvPicPr>
            <a:picLocks noChangeAspect="1"/>
          </p:cNvPicPr>
          <p:nvPr/>
        </p:nvPicPr>
        <p:blipFill>
          <a:blip r:embed="rId4">
            <a:extLst>
              <a:ext uri="{BEBA8EAE-BF5A-486C-A8C5-ECC9F3942E4B}">
                <a14:imgProps xmlns:a14="http://schemas.microsoft.com/office/drawing/2010/main">
                  <a14:imgLayer r:embed="rId5">
                    <a14:imgEffect>
                      <a14:backgroundRemoval t="3023" b="94710" l="6404" r="96158">
                        <a14:foregroundMark x1="5517" y1="4660" x2="62956" y2="57809"/>
                        <a14:foregroundMark x1="62956" y1="57809" x2="88867" y2="95214"/>
                        <a14:foregroundMark x1="66798" y1="52267" x2="81084" y2="52141"/>
                        <a14:foregroundMark x1="81084" y1="52141" x2="96158" y2="52519"/>
                        <a14:foregroundMark x1="72118" y1="50000" x2="93300" y2="49244"/>
                        <a14:foregroundMark x1="93300" y1="49244" x2="95074" y2="49622"/>
                        <a14:foregroundMark x1="6305" y1="3275" x2="73103" y2="5668"/>
                        <a14:foregroundMark x1="73103" y1="5668" x2="85911" y2="4156"/>
                        <a14:foregroundMark x1="84926" y1="5416" x2="69458" y2="26448"/>
                        <a14:foregroundMark x1="69261" y1="44207" x2="74877" y2="52519"/>
                        <a14:foregroundMark x1="6404" y1="3778" x2="7882" y2="46474"/>
                        <a14:foregroundMark x1="19901" y1="52771" x2="16650" y2="56549"/>
                        <a14:foregroundMark x1="51232" y1="3023" x2="85813" y2="3023"/>
                      </a14:backgroundRemoval>
                    </a14:imgEffect>
                    <a14:imgEffect>
                      <a14:colorTemperature colorTemp="7200"/>
                    </a14:imgEffect>
                  </a14:imgLayer>
                </a14:imgProps>
              </a:ext>
            </a:extLst>
          </a:blip>
          <a:stretch>
            <a:fillRect/>
          </a:stretch>
        </p:blipFill>
        <p:spPr>
          <a:xfrm>
            <a:off x="1765426" y="527802"/>
            <a:ext cx="9035358" cy="646599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Callout 15"/>
          <p:cNvSpPr/>
          <p:nvPr/>
        </p:nvSpPr>
        <p:spPr>
          <a:xfrm>
            <a:off x="5420360" y="264795"/>
            <a:ext cx="4669155" cy="3361690"/>
          </a:xfrm>
          <a:prstGeom prst="cloudCallout">
            <a:avLst>
              <a:gd name="adj1" fmla="val -35815"/>
              <a:gd name="adj2" fmla="val 64393"/>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sym typeface="+mn-ea"/>
              </a:rPr>
              <a:t> </a:t>
            </a:r>
            <a:r>
              <a:rPr lang="en-US" sz="2800" b="1">
                <a:solidFill>
                  <a:schemeClr val="tx1"/>
                </a:solidFill>
                <a:latin typeface="Times New Roman" panose="02020603050405020304" pitchFamily="18" charset="0"/>
                <a:cs typeface="Times New Roman" panose="02020603050405020304" pitchFamily="18" charset="0"/>
                <a:sym typeface="+mn-ea"/>
              </a:rPr>
              <a:t>Qua câu chuyện này em có nhận xét gì về hành động của Tôm và Tép?</a:t>
            </a:r>
            <a:endParaRPr lang="en-US" sz="2800" b="1"/>
          </a:p>
        </p:txBody>
      </p:sp>
      <p:sp>
        <p:nvSpPr>
          <p:cNvPr id="19" name="Flowchart: Terminator 18"/>
          <p:cNvSpPr/>
          <p:nvPr/>
        </p:nvSpPr>
        <p:spPr>
          <a:xfrm>
            <a:off x="645795" y="4245610"/>
            <a:ext cx="8341995" cy="2412365"/>
          </a:xfrm>
          <a:prstGeom prst="flowChartTerminator">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107950" indent="0">
              <a:buNone/>
            </a:pPr>
            <a:r>
              <a:rPr lang="en-US" sz="2800" b="1">
                <a:solidFill>
                  <a:schemeClr val="bg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Qua hành động của bạn Tôm và Tép các bạn thấy hai bạn nhỏ trong câu chuyện thật ngoan đúng không nào. Khi bà đã làm rơi túi tiền thì bạn tôm đã nhặt và đưa lại cho bà.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0" fill="hold"/>
                                        <p:tgtEl>
                                          <p:spTgt spid="16"/>
                                        </p:tgtEl>
                                        <p:attrNameLst>
                                          <p:attrName>ppt_x</p:attrName>
                                        </p:attrNameLst>
                                      </p:cBhvr>
                                      <p:tavLst>
                                        <p:tav tm="0">
                                          <p:val>
                                            <p:strVal val="#ppt_x"/>
                                          </p:val>
                                        </p:tav>
                                        <p:tav tm="100000">
                                          <p:val>
                                            <p:strVal val="#ppt_x"/>
                                          </p:val>
                                        </p:tav>
                                      </p:tavLst>
                                    </p:anim>
                                    <p:anim calcmode="lin" valueType="num">
                                      <p:cBhvr additive="base">
                                        <p:cTn id="8"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0" fill="hold"/>
                                        <p:tgtEl>
                                          <p:spTgt spid="19"/>
                                        </p:tgtEl>
                                        <p:attrNameLst>
                                          <p:attrName>ppt_x</p:attrName>
                                        </p:attrNameLst>
                                      </p:cBhvr>
                                      <p:tavLst>
                                        <p:tav tm="0">
                                          <p:val>
                                            <p:strVal val="#ppt_x"/>
                                          </p:val>
                                        </p:tav>
                                        <p:tav tm="100000">
                                          <p:val>
                                            <p:strVal val="#ppt_x"/>
                                          </p:val>
                                        </p:tav>
                                      </p:tavLst>
                                    </p:anim>
                                    <p:anim calcmode="lin" valueType="num">
                                      <p:cBhvr additive="base">
                                        <p:cTn id="14" dur="5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pic>
        <p:nvPicPr>
          <p:cNvPr id="2" name="Nhạc Thiếu Nhi Cho Bé - Bà Còng Đi Chợ Trời Mưa - Bé Bào Ngư - Nhạc Thiếu Nhi Vui Nhộn Cho Bé 2017.mp4">
            <a:hlinkClick r:id="" action="ppaction://media"/>
          </p:cNvPr>
          <p:cNvPicPr>
            <a:picLocks noChangeAspect="1"/>
          </p:cNvPicPr>
          <p:nvPr>
            <a:videoFile r:link="rId2"/>
            <p:extLst>
              <p:ext uri="{DAA4B4D4-6D71-4841-9C94-3DE7FCFB9230}">
                <p14:media xmlns:p14="http://schemas.microsoft.com/office/powerpoint/2010/main" r:embed="rId3">
                  <p14:trim end="50651"/>
                </p14:media>
              </p:ext>
            </p:extLst>
          </p:nvPr>
        </p:nvPicPr>
        <p:blipFill>
          <a:blip r:embed="rId6"/>
          <a:stretch>
            <a:fillRect/>
          </a:stretch>
        </p:blipFill>
        <p:spPr>
          <a:xfrm>
            <a:off x="396881" y="840690"/>
            <a:ext cx="11342253" cy="5540427"/>
          </a:xfrm>
          <a:prstGeom prst="rect">
            <a:avLst/>
          </a:prstGeom>
        </p:spPr>
      </p:pic>
      <p:sp>
        <p:nvSpPr>
          <p:cNvPr id="3" name="TextBox 2"/>
          <p:cNvSpPr txBox="1"/>
          <p:nvPr/>
        </p:nvSpPr>
        <p:spPr>
          <a:xfrm>
            <a:off x="3253003" y="143490"/>
            <a:ext cx="4557658" cy="666786"/>
          </a:xfrm>
          <a:prstGeom prst="rect">
            <a:avLst/>
          </a:prstGeom>
          <a:noFill/>
        </p:spPr>
        <p:txBody>
          <a:bodyPr wrap="none" rtlCol="0">
            <a:spAutoFit/>
          </a:bodyPr>
          <a:lstStyle/>
          <a:p>
            <a:r>
              <a:rPr lang="en-US" sz="2665" dirty="0" err="1">
                <a:latin typeface="Cambria" panose="02040503050406030204" pitchFamily="18" charset="0"/>
                <a:ea typeface="Cambria" panose="02040503050406030204" pitchFamily="18" charset="0"/>
                <a:cs typeface="Arial" panose="020B0604020202020204" pitchFamily="34" charset="0"/>
              </a:rPr>
              <a:t>Bài</a:t>
            </a:r>
            <a:r>
              <a:rPr lang="en-US" sz="2665" dirty="0">
                <a:latin typeface="Cambria" panose="02040503050406030204" pitchFamily="18" charset="0"/>
                <a:ea typeface="Cambria" panose="02040503050406030204" pitchFamily="18" charset="0"/>
                <a:cs typeface="Arial" panose="020B0604020202020204" pitchFamily="34" charset="0"/>
              </a:rPr>
              <a:t> </a:t>
            </a:r>
            <a:r>
              <a:rPr lang="en-US" sz="2665" dirty="0" err="1">
                <a:latin typeface="Cambria" panose="02040503050406030204" pitchFamily="18" charset="0"/>
                <a:ea typeface="Cambria" panose="02040503050406030204" pitchFamily="18" charset="0"/>
                <a:cs typeface="Arial" panose="020B0604020202020204" pitchFamily="34" charset="0"/>
              </a:rPr>
              <a:t>hát</a:t>
            </a:r>
            <a:r>
              <a:rPr lang="en-US" sz="2665" dirty="0">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70C0"/>
                </a:solidFill>
                <a:latin typeface="Cambria" panose="02040503050406030204" pitchFamily="18" charset="0"/>
                <a:ea typeface="Cambria" panose="02040503050406030204" pitchFamily="18" charset="0"/>
                <a:cs typeface="Arial" panose="020B0604020202020204" pitchFamily="34" charset="0"/>
              </a:rPr>
              <a:t>Bà</a:t>
            </a:r>
            <a:r>
              <a:rPr lang="en-US" sz="3735"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70C0"/>
                </a:solidFill>
                <a:latin typeface="Cambria" panose="02040503050406030204" pitchFamily="18" charset="0"/>
                <a:ea typeface="Cambria" panose="02040503050406030204" pitchFamily="18" charset="0"/>
                <a:cs typeface="Arial" panose="020B0604020202020204" pitchFamily="34" charset="0"/>
              </a:rPr>
              <a:t>còng</a:t>
            </a:r>
            <a:r>
              <a:rPr lang="en-US" sz="3735"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70C0"/>
                </a:solidFill>
                <a:latin typeface="Cambria" panose="02040503050406030204" pitchFamily="18" charset="0"/>
                <a:ea typeface="Cambria" panose="02040503050406030204" pitchFamily="18" charset="0"/>
                <a:cs typeface="Arial" panose="020B0604020202020204" pitchFamily="34" charset="0"/>
              </a:rPr>
              <a:t>đi</a:t>
            </a:r>
            <a:r>
              <a:rPr lang="en-US" sz="3735"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70C0"/>
                </a:solidFill>
                <a:latin typeface="Cambria" panose="02040503050406030204" pitchFamily="18" charset="0"/>
                <a:ea typeface="Cambria" panose="02040503050406030204" pitchFamily="18" charset="0"/>
                <a:cs typeface="Arial" panose="020B0604020202020204" pitchFamily="34" charset="0"/>
              </a:rPr>
              <a:t>chợ</a:t>
            </a:r>
            <a:endParaRPr lang="en-US" sz="3735" b="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256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3"/>
        <p:cNvGrpSpPr/>
        <p:nvPr/>
      </p:nvGrpSpPr>
      <p:grpSpPr>
        <a:xfrm>
          <a:off x="0" y="0"/>
          <a:ext cx="0" cy="0"/>
          <a:chOff x="0" y="0"/>
          <a:chExt cx="0" cy="0"/>
        </a:xfrm>
      </p:grpSpPr>
      <p:sp>
        <p:nvSpPr>
          <p:cNvPr id="9" name="Hộp Văn bản 8"/>
          <p:cNvSpPr txBox="1"/>
          <p:nvPr/>
        </p:nvSpPr>
        <p:spPr>
          <a:xfrm>
            <a:off x="5944904" y="3607844"/>
            <a:ext cx="6146800" cy="156966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9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Luyện</a:t>
            </a:r>
            <a:r>
              <a:rPr kumimoji="0" lang="en-US" altLang="en-US" sz="9600" b="1" i="0" u="none" strike="noStrike" kern="1200" cap="none" spc="0" normalizeH="0" noProof="0" dirty="0">
                <a:ln>
                  <a:noFill/>
                </a:ln>
                <a:solidFill>
                  <a:srgbClr val="FF3300"/>
                </a:solidFill>
                <a:effectLst/>
                <a:uLnTx/>
                <a:uFillTx/>
                <a:latin typeface="Cambria" panose="02040503050406030204" pitchFamily="18" charset="0"/>
                <a:ea typeface="Cambria" panose="02040503050406030204" pitchFamily="18" charset="0"/>
                <a:cs typeface="+mn-cs"/>
              </a:rPr>
              <a:t> </a:t>
            </a:r>
            <a:r>
              <a:rPr kumimoji="0" lang="en-US" altLang="en-US" sz="9600" b="1" i="0" u="none" strike="noStrike" kern="1200" cap="none" spc="0" normalizeH="0" noProof="0" dirty="0" err="1">
                <a:ln>
                  <a:noFill/>
                </a:ln>
                <a:solidFill>
                  <a:srgbClr val="FF3300"/>
                </a:solidFill>
                <a:effectLst/>
                <a:uLnTx/>
                <a:uFillTx/>
                <a:latin typeface="Cambria" panose="02040503050406030204" pitchFamily="18" charset="0"/>
                <a:ea typeface="Cambria" panose="02040503050406030204" pitchFamily="18" charset="0"/>
                <a:cs typeface="+mn-cs"/>
              </a:rPr>
              <a:t>tập</a:t>
            </a:r>
            <a:endParaRPr kumimoji="0" lang="en-US" altLang="en-US" sz="9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endParaRPr>
          </a:p>
        </p:txBody>
      </p:sp>
      <p:sp>
        <p:nvSpPr>
          <p:cNvPr id="10" name="TextBox 6"/>
          <p:cNvSpPr txBox="1"/>
          <p:nvPr/>
        </p:nvSpPr>
        <p:spPr>
          <a:xfrm>
            <a:off x="2981960" y="356870"/>
            <a:ext cx="9110345" cy="1322070"/>
          </a:xfrm>
          <a:prstGeom prst="rect">
            <a:avLst/>
          </a:prstGeom>
          <a:noFill/>
        </p:spPr>
        <p:txBody>
          <a:bodyPr wrap="square" rtlCol="0">
            <a:spAutoFit/>
          </a:bodyPr>
          <a:lstStyle/>
          <a:p>
            <a:pPr algn="ctr"/>
            <a:endParaRPr lang="en-US" sz="4000" b="1" dirty="0">
              <a:solidFill>
                <a:schemeClr val="accent3">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Đạo</a:t>
            </a:r>
            <a:r>
              <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rPr>
              <a:t> </a:t>
            </a: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đức</a:t>
            </a:r>
            <a:endPar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1" name="Google Shape;124;p1"/>
          <p:cNvSpPr/>
          <p:nvPr/>
        </p:nvSpPr>
        <p:spPr>
          <a:xfrm>
            <a:off x="3411467" y="1680496"/>
            <a:ext cx="8506946" cy="13541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ctr"/>
            <a:r>
              <a:rPr lang="en-US" sz="4000" b="1"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Bài</a:t>
            </a:r>
            <a:r>
              <a:rPr lang="en-US" sz="4000" b="1" u="sng"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22</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Nhặt</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đ</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ợc</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của</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r</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ơ</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trả</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ng</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ời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đánh</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mất</a:t>
            </a:r>
            <a:endPar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12" name="Google Shape;2675;p28"/>
          <p:cNvSpPr/>
          <p:nvPr/>
        </p:nvSpPr>
        <p:spPr>
          <a:xfrm>
            <a:off x="4622731" y="3792735"/>
            <a:ext cx="1403333" cy="1403333"/>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 name="Google Shape;2676;p28"/>
          <p:cNvGrpSpPr/>
          <p:nvPr/>
        </p:nvGrpSpPr>
        <p:grpSpPr>
          <a:xfrm>
            <a:off x="3898170" y="3943444"/>
            <a:ext cx="1194915" cy="1496101"/>
            <a:chOff x="1297224" y="2833849"/>
            <a:chExt cx="1205539" cy="1359472"/>
          </a:xfrm>
        </p:grpSpPr>
        <p:sp>
          <p:nvSpPr>
            <p:cNvPr id="14" name="Google Shape;2677;p28"/>
            <p:cNvSpPr/>
            <p:nvPr/>
          </p:nvSpPr>
          <p:spPr>
            <a:xfrm rot="6021362" flipH="1">
              <a:off x="1687268" y="3084333"/>
              <a:ext cx="946386" cy="522774"/>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 name="Google Shape;2678;p28"/>
            <p:cNvSpPr/>
            <p:nvPr/>
          </p:nvSpPr>
          <p:spPr>
            <a:xfrm rot="2588424" flipH="1">
              <a:off x="1550273" y="3534264"/>
              <a:ext cx="732491" cy="37234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 name="Google Shape;2679;p28"/>
            <p:cNvSpPr/>
            <p:nvPr/>
          </p:nvSpPr>
          <p:spPr>
            <a:xfrm rot="2912489" flipH="1">
              <a:off x="1346710" y="3382469"/>
              <a:ext cx="935508" cy="55388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7" name="Google Shape;2680;p28"/>
            <p:cNvGrpSpPr/>
            <p:nvPr/>
          </p:nvGrpSpPr>
          <p:grpSpPr>
            <a:xfrm rot="4383933" flipH="1">
              <a:off x="1812192" y="3454290"/>
              <a:ext cx="421927" cy="291096"/>
              <a:chOff x="5654408" y="444554"/>
              <a:chExt cx="558119" cy="385058"/>
            </a:xfrm>
          </p:grpSpPr>
          <p:grpSp>
            <p:nvGrpSpPr>
              <p:cNvPr id="18" name="Google Shape;2681;p28"/>
              <p:cNvGrpSpPr/>
              <p:nvPr/>
            </p:nvGrpSpPr>
            <p:grpSpPr>
              <a:xfrm>
                <a:off x="5654408" y="444554"/>
                <a:ext cx="483850" cy="385058"/>
                <a:chOff x="5654408" y="444554"/>
                <a:chExt cx="483850" cy="385058"/>
              </a:xfrm>
            </p:grpSpPr>
            <p:grpSp>
              <p:nvGrpSpPr>
                <p:cNvPr id="21" name="Google Shape;2682;p28"/>
                <p:cNvGrpSpPr/>
                <p:nvPr/>
              </p:nvGrpSpPr>
              <p:grpSpPr>
                <a:xfrm>
                  <a:off x="5654408" y="444554"/>
                  <a:ext cx="456395" cy="385058"/>
                  <a:chOff x="5654408" y="444554"/>
                  <a:chExt cx="456395" cy="385058"/>
                </a:xfrm>
              </p:grpSpPr>
              <p:sp>
                <p:nvSpPr>
                  <p:cNvPr id="27" name="Google Shape;2683;p28"/>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 name="Google Shape;2684;p28"/>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 name="Google Shape;2685;p28"/>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 name="Google Shape;2686;p28"/>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1" name="Google Shape;2687;p28"/>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2" name="Google Shape;2688;p28"/>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3" name="Google Shape;2689;p28"/>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4" name="Google Shape;2690;p28"/>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5" name="Google Shape;2691;p28"/>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 name="Google Shape;2692;p28"/>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 name="Google Shape;2693;p28"/>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4" name="Google Shape;2694;p28"/>
                <p:cNvGrpSpPr/>
                <p:nvPr/>
              </p:nvGrpSpPr>
              <p:grpSpPr>
                <a:xfrm>
                  <a:off x="6024106" y="543560"/>
                  <a:ext cx="99833" cy="249140"/>
                  <a:chOff x="6024106" y="543560"/>
                  <a:chExt cx="99833" cy="249140"/>
                </a:xfrm>
              </p:grpSpPr>
              <p:sp>
                <p:nvSpPr>
                  <p:cNvPr id="25" name="Google Shape;2695;p28"/>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 name="Google Shape;2696;p28"/>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9" name="Google Shape;2697;p28"/>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 name="Google Shape;2698;p28"/>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36" name="Hộp Văn bản 35"/>
          <p:cNvSpPr txBox="1"/>
          <p:nvPr/>
        </p:nvSpPr>
        <p:spPr>
          <a:xfrm>
            <a:off x="4639858" y="3940404"/>
            <a:ext cx="1403333" cy="1107996"/>
          </a:xfrm>
          <a:prstGeom prst="rect">
            <a:avLst/>
          </a:prstGeom>
          <a:noFill/>
        </p:spPr>
        <p:txBody>
          <a:bodyPr wrap="square">
            <a:spAutoFit/>
          </a:bodyPr>
          <a:lstStyle/>
          <a:p>
            <a:pPr algn="ctr" eaLnBrk="1" hangingPunct="1">
              <a:spcBef>
                <a:spcPct val="0"/>
              </a:spcBef>
              <a:buFontTx/>
              <a:buNone/>
            </a:pPr>
            <a:r>
              <a:rPr lang="en-US" altLang="en-US" sz="6600" b="1" dirty="0">
                <a:solidFill>
                  <a:srgbClr val="FF3300"/>
                </a:solidFill>
                <a:latin typeface="Cambria" panose="02040503050406030204" pitchFamily="18" charset="0"/>
                <a:ea typeface="Cambria" panose="02040503050406030204" pitchFamily="18" charset="0"/>
              </a:rPr>
              <a:t>02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pic>
        <p:nvPicPr>
          <p:cNvPr id="9" name="Hình ảnh 8"/>
          <p:cNvPicPr>
            <a:picLocks noChangeAspect="1"/>
          </p:cNvPicPr>
          <p:nvPr/>
        </p:nvPicPr>
        <p:blipFill>
          <a:blip r:embed="rId4">
            <a:extLst>
              <a:ext uri="{BEBA8EAE-BF5A-486C-A8C5-ECC9F3942E4B}">
                <a14:imgProps xmlns:a14="http://schemas.microsoft.com/office/drawing/2010/main">
                  <a14:imgLayer r:embed="rId5">
                    <a14:imgEffect>
                      <a14:backgroundRemoval t="9890" b="89560" l="9162" r="89791">
                        <a14:foregroundMark x1="14398" y1="22527" x2="20419" y2="19780"/>
                        <a14:foregroundMark x1="11780" y1="25275" x2="10209" y2="28571"/>
                        <a14:foregroundMark x1="9162" y1="37363" x2="9162" y2="45604"/>
                      </a14:backgroundRemoval>
                    </a14:imgEffect>
                    <a14:imgEffect>
                      <a14:saturation sat="200000"/>
                    </a14:imgEffect>
                  </a14:imgLayer>
                </a14:imgProps>
              </a:ext>
            </a:extLst>
          </a:blip>
          <a:stretch>
            <a:fillRect/>
          </a:stretch>
        </p:blipFill>
        <p:spPr>
          <a:xfrm>
            <a:off x="120931" y="353085"/>
            <a:ext cx="4171066" cy="1987262"/>
          </a:xfrm>
          <a:prstGeom prst="rect">
            <a:avLst/>
          </a:prstGeom>
        </p:spPr>
      </p:pic>
      <p:pic>
        <p:nvPicPr>
          <p:cNvPr id="11" name="Hình ảnh 10"/>
          <p:cNvPicPr>
            <a:picLocks noChangeAspect="1"/>
          </p:cNvPicPr>
          <p:nvPr/>
        </p:nvPicPr>
        <p:blipFill rotWithShape="1">
          <a:blip r:embed="rId6">
            <a:extLst>
              <a:ext uri="{BEBA8EAE-BF5A-486C-A8C5-ECC9F3942E4B}">
                <a14:imgProps xmlns:a14="http://schemas.microsoft.com/office/drawing/2010/main">
                  <a14:imgLayer r:embed="rId7">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34923" y1="68132" x2="53915" y2="69093"/>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497" y2="86676"/>
                        <a14:foregroundMark x1="87759" y1="53984" x2="89739" y2="61126"/>
                        <a14:foregroundMark x1="89739" y1="61126" x2="90189" y2="70192"/>
                        <a14:foregroundMark x1="90189" y1="70192" x2="89469" y2="73626"/>
                        <a14:foregroundMark x1="87669" y1="55357" x2="89649" y2="58104"/>
                        <a14:foregroundMark x1="70927" y1="80357"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34473" y1="68544" x2="34293" y2="76511"/>
                        <a14:foregroundMark x1="34293" y1="76511" x2="34473" y2="77335"/>
                        <a14:backgroundMark x1="53375" y1="98764" x2="67237" y2="99451"/>
                        <a14:backgroundMark x1="67237" y1="99451" x2="73357" y2="97940"/>
                        <a14:backgroundMark x1="73357" y1="97940" x2="73357" y2="97802"/>
                      </a14:backgroundRemoval>
                    </a14:imgEffect>
                    <a14:imgEffect>
                      <a14:colorTemperature colorTemp="7200"/>
                    </a14:imgEffect>
                  </a14:imgLayer>
                </a14:imgProps>
              </a:ext>
            </a:extLst>
          </a:blip>
          <a:srcRect l="34228" r="4008"/>
          <a:stretch>
            <a:fillRect/>
          </a:stretch>
        </p:blipFill>
        <p:spPr>
          <a:xfrm>
            <a:off x="5111537" y="-226338"/>
            <a:ext cx="6712289" cy="6858000"/>
          </a:xfrm>
          <a:prstGeom prst="rect">
            <a:avLst/>
          </a:prstGeom>
        </p:spPr>
      </p:pic>
      <p:sp>
        <p:nvSpPr>
          <p:cNvPr id="12" name="Google Shape;124;p1"/>
          <p:cNvSpPr/>
          <p:nvPr/>
        </p:nvSpPr>
        <p:spPr>
          <a:xfrm>
            <a:off x="860732" y="2471650"/>
            <a:ext cx="4926775" cy="1785050"/>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just"/>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Việc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nào</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nên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làm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việc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nào</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không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nên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làm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Vì</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sao</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a:t>
            </a:r>
            <a:endPar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13" name="Tam giác Cân 12"/>
          <p:cNvSpPr/>
          <p:nvPr/>
        </p:nvSpPr>
        <p:spPr>
          <a:xfrm rot="5400000">
            <a:off x="602708" y="2706987"/>
            <a:ext cx="271604" cy="244444"/>
          </a:xfrm>
          <a:prstGeom prst="triangle">
            <a:avLst/>
          </a:prstGeom>
          <a:solidFill>
            <a:srgbClr val="FFFF00"/>
          </a:solidFill>
          <a:ln>
            <a:solidFill>
              <a:schemeClr val="accent4">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pic>
        <p:nvPicPr>
          <p:cNvPr id="4" name="Hình ảnh 3"/>
          <p:cNvPicPr>
            <a:picLocks noChangeAspect="1"/>
          </p:cNvPicPr>
          <p:nvPr/>
        </p:nvPicPr>
        <p:blipFill rotWithShape="1">
          <a:blip r:embed="rId4">
            <a:extLst>
              <a:ext uri="{BEBA8EAE-BF5A-486C-A8C5-ECC9F3942E4B}">
                <a14:imgProps xmlns:a14="http://schemas.microsoft.com/office/drawing/2010/main">
                  <a14:imgLayer r:embed="rId5">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34923" y1="68132" x2="53915" y2="69093"/>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497" y2="86676"/>
                        <a14:foregroundMark x1="87759" y1="53984" x2="89739" y2="61126"/>
                        <a14:foregroundMark x1="89739" y1="61126" x2="90189" y2="70192"/>
                        <a14:foregroundMark x1="90189" y1="70192" x2="89469" y2="73626"/>
                        <a14:foregroundMark x1="87669" y1="55357" x2="89649" y2="58104"/>
                        <a14:foregroundMark x1="70927" y1="80357"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68407" y1="26923" x2="68047" y2="32280"/>
                        <a14:backgroundMark x1="53375" y1="98764" x2="67237" y2="99451"/>
                        <a14:backgroundMark x1="67237" y1="99451" x2="73357" y2="97940"/>
                        <a14:backgroundMark x1="73357" y1="97940" x2="73357" y2="97802"/>
                        <a14:backgroundMark x1="56526" y1="22802" x2="72637" y2="47115"/>
                        <a14:backgroundMark x1="58596" y1="21291" x2="68677" y2="22390"/>
                        <a14:backgroundMark x1="56526" y1="40110" x2="61116" y2="46566"/>
                        <a14:backgroundMark x1="53285" y1="36813" x2="66697" y2="49863"/>
                      </a14:backgroundRemoval>
                    </a14:imgEffect>
                    <a14:imgEffect>
                      <a14:brightnessContrast contrast="20000"/>
                    </a14:imgEffect>
                  </a14:imgLayer>
                </a14:imgProps>
              </a:ext>
            </a:extLst>
          </a:blip>
          <a:srcRect l="55949" r="4008" b="52430"/>
          <a:stretch>
            <a:fillRect/>
          </a:stretch>
        </p:blipFill>
        <p:spPr>
          <a:xfrm>
            <a:off x="2360573" y="0"/>
            <a:ext cx="8050497" cy="6035319"/>
          </a:xfrm>
          <a:prstGeom prst="rect">
            <a:avLst/>
          </a:prstGeom>
        </p:spPr>
      </p:pic>
      <p:grpSp>
        <p:nvGrpSpPr>
          <p:cNvPr id="2724" name="Google Shape;2724;p31"/>
          <p:cNvGrpSpPr/>
          <p:nvPr/>
        </p:nvGrpSpPr>
        <p:grpSpPr>
          <a:xfrm rot="10800000">
            <a:off x="1635974" y="527633"/>
            <a:ext cx="1237846" cy="872004"/>
            <a:chOff x="621403" y="597265"/>
            <a:chExt cx="1588204" cy="1118814"/>
          </a:xfrm>
        </p:grpSpPr>
        <p:sp>
          <p:nvSpPr>
            <p:cNvPr id="2725" name="Google Shape;2725;p31"/>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26" name="Google Shape;2726;p31"/>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grpSp>
        <p:nvGrpSpPr>
          <p:cNvPr id="2724" name="Google Shape;2724;p31"/>
          <p:cNvGrpSpPr/>
          <p:nvPr/>
        </p:nvGrpSpPr>
        <p:grpSpPr>
          <a:xfrm rot="10800000">
            <a:off x="2426455" y="645400"/>
            <a:ext cx="1237846" cy="872004"/>
            <a:chOff x="621403" y="597265"/>
            <a:chExt cx="1588204" cy="1118814"/>
          </a:xfrm>
        </p:grpSpPr>
        <p:sp>
          <p:nvSpPr>
            <p:cNvPr id="2725" name="Google Shape;2725;p31"/>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26" name="Google Shape;2726;p31"/>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pic>
        <p:nvPicPr>
          <p:cNvPr id="3" name="Hình ảnh 2"/>
          <p:cNvPicPr>
            <a:picLocks noChangeAspect="1"/>
          </p:cNvPicPr>
          <p:nvPr/>
        </p:nvPicPr>
        <p:blipFill rotWithShape="1">
          <a:blip r:embed="rId4">
            <a:extLst>
              <a:ext uri="{BEBA8EAE-BF5A-486C-A8C5-ECC9F3942E4B}">
                <a14:imgProps xmlns:a14="http://schemas.microsoft.com/office/drawing/2010/main">
                  <a14:imgLayer r:embed="rId5">
                    <a14:imgEffect>
                      <a14:backgroundRemoval t="50275" b="93956" l="63456" r="95770">
                        <a14:foregroundMark x1="73897" y1="53297" x2="78488" y2="49863"/>
                        <a14:foregroundMark x1="78488" y1="49863" x2="82358" y2="50275"/>
                        <a14:foregroundMark x1="82358" y1="50275" x2="84698" y2="52198"/>
                        <a14:foregroundMark x1="87579" y1="54396" x2="90369" y2="56319"/>
                        <a14:foregroundMark x1="90369" y1="56319" x2="90639" y2="57418"/>
                        <a14:foregroundMark x1="72817" y1="65934" x2="75428" y2="69368"/>
                        <a14:foregroundMark x1="75428" y1="69368" x2="85779" y2="73764"/>
                        <a14:foregroundMark x1="85779" y1="73764" x2="88119" y2="73489"/>
                        <a14:foregroundMark x1="83168" y1="68132" x2="80738" y2="69368"/>
                        <a14:foregroundMark x1="80738" y1="69368" x2="77048" y2="68544"/>
                        <a14:foregroundMark x1="77048" y1="68544" x2="77048" y2="68407"/>
                        <a14:foregroundMark x1="76688" y1="70879" x2="82358" y2="79121"/>
                        <a14:foregroundMark x1="82358" y1="79121" x2="83348" y2="79533"/>
                        <a14:foregroundMark x1="75608" y1="75687" x2="91629" y2="82555"/>
                        <a14:foregroundMark x1="91629" y1="82555" x2="91719" y2="86951"/>
                        <a14:foregroundMark x1="91719" y1="86951" x2="80918" y2="89560"/>
                        <a14:foregroundMark x1="80918" y1="89560" x2="75248" y2="85302"/>
                        <a14:foregroundMark x1="75248" y1="85302" x2="87849" y2="85577"/>
                        <a14:foregroundMark x1="87849" y1="85577" x2="78668" y2="85302"/>
                        <a14:foregroundMark x1="78668" y1="85302" x2="87579" y2="87363"/>
                        <a14:foregroundMark x1="87579" y1="87363" x2="78848" y2="84341"/>
                        <a14:foregroundMark x1="78848" y1="84341" x2="89469" y2="89835"/>
                        <a14:foregroundMark x1="89469" y1="89835" x2="74707" y2="85440"/>
                        <a14:foregroundMark x1="74707" y1="85440" x2="85599" y2="86126"/>
                        <a14:foregroundMark x1="85599" y1="86126" x2="78398" y2="88324"/>
                        <a14:foregroundMark x1="78398" y1="88324" x2="78128" y2="86264"/>
                        <a14:foregroundMark x1="74347" y1="77473" x2="94779" y2="89973"/>
                        <a14:foregroundMark x1="94779" y1="89973" x2="94149" y2="92582"/>
                        <a14:foregroundMark x1="84248" y1="77610" x2="93609" y2="81319"/>
                        <a14:foregroundMark x1="93609" y1="81319" x2="94599" y2="89560"/>
                        <a14:foregroundMark x1="94599" y1="89560" x2="87939" y2="94231"/>
                        <a14:foregroundMark x1="87939" y1="94231" x2="72997" y2="92720"/>
                        <a14:foregroundMark x1="72997" y1="92720" x2="71107" y2="86538"/>
                        <a14:foregroundMark x1="71107" y1="86538" x2="73897" y2="80220"/>
                        <a14:foregroundMark x1="73897" y1="80220" x2="78668" y2="78846"/>
                        <a14:foregroundMark x1="78668" y1="78846" x2="79388" y2="78846"/>
                        <a14:foregroundMark x1="75698" y1="78984" x2="71467" y2="84341"/>
                        <a14:foregroundMark x1="71467" y1="84341" x2="80018" y2="90247"/>
                        <a14:foregroundMark x1="80018" y1="90247" x2="75338" y2="85852"/>
                        <a14:foregroundMark x1="75338" y1="85852" x2="71917" y2="87637"/>
                        <a14:foregroundMark x1="74527" y1="82143" x2="74977" y2="81456"/>
                        <a14:foregroundMark x1="74077" y1="79945" x2="71377" y2="82143"/>
                        <a14:foregroundMark x1="71377" y1="82143" x2="71467" y2="89148"/>
                        <a14:foregroundMark x1="71467" y1="89148" x2="72637" y2="93681"/>
                        <a14:foregroundMark x1="72637" y1="93681" x2="73267" y2="93956"/>
                        <a14:foregroundMark x1="71737" y1="88462" x2="90279" y2="91071"/>
                        <a14:foregroundMark x1="73987" y1="81319" x2="91089" y2="84615"/>
                        <a14:foregroundMark x1="91089" y1="84615" x2="91269" y2="87775"/>
                        <a14:foregroundMark x1="80558" y1="90659" x2="90639" y2="91896"/>
                        <a14:foregroundMark x1="87579" y1="54533" x2="90279" y2="55082"/>
                        <a14:foregroundMark x1="90279" y1="55082" x2="90819" y2="56593"/>
                        <a14:foregroundMark x1="74707" y1="51511" x2="70387" y2="58791"/>
                        <a14:foregroundMark x1="70387" y1="58791" x2="69307" y2="64835"/>
                        <a14:foregroundMark x1="70747" y1="57280" x2="73807" y2="52610"/>
                        <a14:foregroundMark x1="80378" y1="67995" x2="81548" y2="75000"/>
                        <a14:foregroundMark x1="81548" y1="75000" x2="81458" y2="76099"/>
                        <a14:foregroundMark x1="79838" y1="70330" x2="83168" y2="71703"/>
                        <a14:foregroundMark x1="92169" y1="79670" x2="94959" y2="82418"/>
                        <a14:foregroundMark x1="94959" y1="82418" x2="95050" y2="85302"/>
                        <a14:backgroundMark x1="72457" y1="49451" x2="69757" y2="52747"/>
                        <a14:backgroundMark x1="69757" y1="52747" x2="64716" y2="67720"/>
                        <a14:backgroundMark x1="64716" y1="67720" x2="64626" y2="68269"/>
                      </a14:backgroundRemoval>
                    </a14:imgEffect>
                    <a14:imgEffect>
                      <a14:brightnessContrast contrast="20000"/>
                    </a14:imgEffect>
                  </a14:imgLayer>
                </a14:imgProps>
              </a:ext>
            </a:extLst>
          </a:blip>
          <a:srcRect l="68204" t="48098" r="2855" b="4332"/>
          <a:stretch>
            <a:fillRect/>
          </a:stretch>
        </p:blipFill>
        <p:spPr>
          <a:xfrm>
            <a:off x="3467878" y="177281"/>
            <a:ext cx="5818703" cy="6035319"/>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pic>
        <p:nvPicPr>
          <p:cNvPr id="4" name="Hình ảnh 3"/>
          <p:cNvPicPr>
            <a:picLocks noChangeAspect="1"/>
          </p:cNvPicPr>
          <p:nvPr/>
        </p:nvPicPr>
        <p:blipFill rotWithShape="1">
          <a:blip r:embed="rId4">
            <a:extLst>
              <a:ext uri="{BEBA8EAE-BF5A-486C-A8C5-ECC9F3942E4B}">
                <a14:imgProps xmlns:a14="http://schemas.microsoft.com/office/drawing/2010/main">
                  <a14:imgLayer r:embed="rId5">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52598" y1="69026" x2="53915" y2="69093"/>
                        <a14:foregroundMark x1="34923" y1="68132" x2="51814" y2="68987"/>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013" y2="87688"/>
                        <a14:foregroundMark x1="87759" y1="53984" x2="89739" y2="61126"/>
                        <a14:foregroundMark x1="89739" y1="61126" x2="90189" y2="70192"/>
                        <a14:foregroundMark x1="90189" y1="70192" x2="89469" y2="73626"/>
                        <a14:foregroundMark x1="87669" y1="55357" x2="89649" y2="58104"/>
                        <a14:foregroundMark x1="71693" y1="80711"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34473" y1="68544" x2="34293" y2="76511"/>
                        <a14:foregroundMark x1="34293" y1="76511" x2="34473" y2="77335"/>
                        <a14:foregroundMark x1="52745" y1="69093" x2="55716" y2="67170"/>
                        <a14:foregroundMark x1="55716" y1="67170" x2="59046" y2="66758"/>
                        <a14:foregroundMark x1="59046" y1="66758" x2="62826" y2="67857"/>
                        <a14:foregroundMark x1="62826" y1="67857" x2="63996" y2="68956"/>
                        <a14:foregroundMark x1="50405" y1="67033" x2="52869" y2="69101"/>
                        <a14:foregroundMark x1="51233" y1="67550" x2="50405" y2="67033"/>
                        <a14:foregroundMark x1="50675" y1="67033" x2="52385" y2="69093"/>
                        <a14:foregroundMark x1="51270" y1="67462" x2="50585" y2="66896"/>
                        <a14:foregroundMark x1="50585" y1="66896" x2="50405" y2="66896"/>
                        <a14:foregroundMark x1="50945" y1="67033" x2="52925" y2="69505"/>
                        <a14:foregroundMark x1="52715" y1="68008" x2="53285" y2="68269"/>
                        <a14:foregroundMark x1="50585" y1="67033" x2="51312" y2="67366"/>
                        <a14:foregroundMark x1="50765" y1="67170" x2="51245" y2="67521"/>
                        <a14:foregroundMark x1="51325" y1="67337" x2="50495" y2="66896"/>
                        <a14:foregroundMark x1="52902" y1="67573" x2="53555" y2="67720"/>
                        <a14:foregroundMark x1="50495" y1="67033" x2="51371" y2="67230"/>
                        <a14:foregroundMark x1="53555" y1="67720" x2="53735" y2="67857"/>
                        <a14:backgroundMark x1="53375" y1="98764" x2="67237" y2="99451"/>
                        <a14:backgroundMark x1="67237" y1="99451" x2="73357" y2="97940"/>
                        <a14:backgroundMark x1="73357" y1="97940" x2="73357" y2="97802"/>
                        <a14:backgroundMark x1="53203" y1="65959" x2="55277" y2="65819"/>
                        <a14:backgroundMark x1="49505" y1="66209" x2="50116" y2="66168"/>
                        <a14:backgroundMark x1="64627" y1="66874" x2="68227" y2="67857"/>
                        <a14:backgroundMark x1="69397" y1="65659" x2="69667" y2="70879"/>
                        <a14:backgroundMark x1="51575" y1="66758" x2="53195" y2="66896"/>
                        <a14:backgroundMark x1="52385" y1="67445" x2="53285" y2="67170"/>
                        <a14:backgroundMark x1="69487" y1="72665" x2="70297" y2="78984"/>
                        <a14:backgroundMark x1="70297" y1="78984" x2="69397" y2="89560"/>
                      </a14:backgroundRemoval>
                    </a14:imgEffect>
                    <a14:imgEffect>
                      <a14:brightnessContrast contrast="20000"/>
                    </a14:imgEffect>
                    <a14:imgEffect>
                      <a14:colorTemperature colorTemp="7200"/>
                    </a14:imgEffect>
                  </a14:imgLayer>
                </a14:imgProps>
              </a:ext>
            </a:extLst>
          </a:blip>
          <a:srcRect l="34228" t="65910" r="30421"/>
          <a:stretch>
            <a:fillRect/>
          </a:stretch>
        </p:blipFill>
        <p:spPr>
          <a:xfrm>
            <a:off x="2079429" y="1054359"/>
            <a:ext cx="7344490" cy="4469362"/>
          </a:xfrm>
          <a:prstGeom prst="rect">
            <a:avLst/>
          </a:prstGeom>
        </p:spPr>
      </p:pic>
      <p:grpSp>
        <p:nvGrpSpPr>
          <p:cNvPr id="2724" name="Google Shape;2724;p31"/>
          <p:cNvGrpSpPr/>
          <p:nvPr/>
        </p:nvGrpSpPr>
        <p:grpSpPr>
          <a:xfrm rot="10800000">
            <a:off x="993958" y="898277"/>
            <a:ext cx="1237846" cy="872004"/>
            <a:chOff x="621403" y="597265"/>
            <a:chExt cx="1588204" cy="1118814"/>
          </a:xfrm>
        </p:grpSpPr>
        <p:sp>
          <p:nvSpPr>
            <p:cNvPr id="2725" name="Google Shape;2725;p31"/>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26" name="Google Shape;2726;p31"/>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Nhạc thiếu nhi vui nhộn cho bé_ Tập thể dục buổi sáng">
            <a:hlinkClick r:id="" action="ppaction://media"/>
          </p:cNvPr>
          <p:cNvPicPr>
            <a:picLocks noChangeAspect="1"/>
          </p:cNvPicPr>
          <p:nvPr>
            <a:videoFile r:link="rId2"/>
            <p:extLst>
              <p:ext uri="{DAA4B4D4-6D71-4841-9C94-3DE7FCFB9230}">
                <p14:media xmlns:p14="http://schemas.microsoft.com/office/powerpoint/2010/main" r:embed="rId3">
                  <p14:trim end="53560.875"/>
                </p14:media>
              </p:ext>
            </p:extLst>
          </p:nvPr>
        </p:nvPicPr>
        <p:blipFill>
          <a:blip r:embed="rId5"/>
          <a:stretch>
            <a:fillRect/>
          </a:stretch>
        </p:blipFill>
        <p:spPr>
          <a:xfrm>
            <a:off x="307817" y="409824"/>
            <a:ext cx="11525061" cy="6038352"/>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graphicFrame>
        <p:nvGraphicFramePr>
          <p:cNvPr id="12" name="Bảng 11"/>
          <p:cNvGraphicFramePr>
            <a:graphicFrameLocks noGrp="1"/>
          </p:cNvGraphicFramePr>
          <p:nvPr/>
        </p:nvGraphicFramePr>
        <p:xfrm>
          <a:off x="931588" y="2724441"/>
          <a:ext cx="10315532" cy="3630640"/>
        </p:xfrm>
        <a:graphic>
          <a:graphicData uri="http://schemas.openxmlformats.org/drawingml/2006/table">
            <a:tbl>
              <a:tblPr firstRow="1" bandRow="1">
                <a:tableStyleId>{F5AB1C69-6EDB-4FF4-983F-18BD219EF322}</a:tableStyleId>
              </a:tblPr>
              <a:tblGrid>
                <a:gridCol w="3296299">
                  <a:extLst>
                    <a:ext uri="{9D8B030D-6E8A-4147-A177-3AD203B41FA5}">
                      <a16:colId xmlns:a16="http://schemas.microsoft.com/office/drawing/2014/main" val="20000"/>
                    </a:ext>
                  </a:extLst>
                </a:gridCol>
                <a:gridCol w="7019233">
                  <a:extLst>
                    <a:ext uri="{9D8B030D-6E8A-4147-A177-3AD203B41FA5}">
                      <a16:colId xmlns:a16="http://schemas.microsoft.com/office/drawing/2014/main" val="20001"/>
                    </a:ext>
                  </a:extLst>
                </a:gridCol>
              </a:tblGrid>
              <a:tr h="61538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152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Hộp Văn bản 12"/>
          <p:cNvSpPr txBox="1"/>
          <p:nvPr/>
        </p:nvSpPr>
        <p:spPr>
          <a:xfrm>
            <a:off x="1073289" y="2724441"/>
            <a:ext cx="3236420" cy="523220"/>
          </a:xfrm>
          <a:prstGeom prst="rect">
            <a:avLst/>
          </a:prstGeom>
          <a:noFill/>
        </p:spPr>
        <p:txBody>
          <a:bodyPr wrap="square">
            <a:spAutoFit/>
          </a:bodyPr>
          <a:lstStyle/>
          <a:p>
            <a:pPr algn="ctr"/>
            <a:r>
              <a:rPr lang="en-US" sz="2800" b="1" dirty="0">
                <a:latin typeface="Cambria" panose="02040503050406030204" pitchFamily="18" charset="0"/>
                <a:ea typeface="Cambria" panose="02040503050406030204" pitchFamily="18" charset="0"/>
              </a:rPr>
              <a:t>VIỆC  NÊN LÀM</a:t>
            </a:r>
          </a:p>
        </p:txBody>
      </p:sp>
      <p:sp>
        <p:nvSpPr>
          <p:cNvPr id="14" name="Hộp Văn bản 13"/>
          <p:cNvSpPr txBox="1"/>
          <p:nvPr/>
        </p:nvSpPr>
        <p:spPr>
          <a:xfrm>
            <a:off x="5558371" y="2724441"/>
            <a:ext cx="4101055" cy="523220"/>
          </a:xfrm>
          <a:prstGeom prst="rect">
            <a:avLst/>
          </a:prstGeom>
          <a:noFill/>
        </p:spPr>
        <p:txBody>
          <a:bodyPr wrap="square">
            <a:spAutoFit/>
          </a:bodyPr>
          <a:lstStyle/>
          <a:p>
            <a:pPr algn="ctr"/>
            <a:r>
              <a:rPr lang="en-US" sz="2800" b="1" dirty="0">
                <a:latin typeface="Cambria" panose="02040503050406030204" pitchFamily="18" charset="0"/>
                <a:ea typeface="Cambria" panose="02040503050406030204" pitchFamily="18" charset="0"/>
              </a:rPr>
              <a:t>VIỆC KHÔNG NÊN LÀM</a:t>
            </a:r>
          </a:p>
        </p:txBody>
      </p:sp>
      <p:pic>
        <p:nvPicPr>
          <p:cNvPr id="15" name="Hình ảnh 14"/>
          <p:cNvPicPr>
            <a:picLocks noChangeAspect="1"/>
          </p:cNvPicPr>
          <p:nvPr/>
        </p:nvPicPr>
        <p:blipFill rotWithShape="1">
          <a:blip r:embed="rId4">
            <a:extLst>
              <a:ext uri="{BEBA8EAE-BF5A-486C-A8C5-ECC9F3942E4B}">
                <a14:imgProps xmlns:a14="http://schemas.microsoft.com/office/drawing/2010/main">
                  <a14:imgLayer r:embed="rId5">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34923" y1="68132" x2="53915" y2="69093"/>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497" y2="86676"/>
                        <a14:foregroundMark x1="87759" y1="53984" x2="89739" y2="61126"/>
                        <a14:foregroundMark x1="89739" y1="61126" x2="90189" y2="70192"/>
                        <a14:foregroundMark x1="90189" y1="70192" x2="89469" y2="73626"/>
                        <a14:foregroundMark x1="87669" y1="55357" x2="89649" y2="58104"/>
                        <a14:foregroundMark x1="70927" y1="80357"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68407" y1="26923" x2="68047" y2="32280"/>
                        <a14:backgroundMark x1="53375" y1="98764" x2="67237" y2="99451"/>
                        <a14:backgroundMark x1="67237" y1="99451" x2="73357" y2="97940"/>
                        <a14:backgroundMark x1="73357" y1="97940" x2="73357" y2="97802"/>
                        <a14:backgroundMark x1="56526" y1="22802" x2="72637" y2="47115"/>
                        <a14:backgroundMark x1="58596" y1="21291" x2="68677" y2="22390"/>
                        <a14:backgroundMark x1="56526" y1="40110" x2="61116" y2="46566"/>
                        <a14:backgroundMark x1="53285" y1="36813" x2="66697" y2="49863"/>
                      </a14:backgroundRemoval>
                    </a14:imgEffect>
                    <a14:imgEffect>
                      <a14:brightnessContrast contrast="20000"/>
                    </a14:imgEffect>
                  </a14:imgLayer>
                </a14:imgProps>
              </a:ext>
            </a:extLst>
          </a:blip>
          <a:srcRect l="55949" r="4008" b="52430"/>
          <a:stretch>
            <a:fillRect/>
          </a:stretch>
        </p:blipFill>
        <p:spPr>
          <a:xfrm>
            <a:off x="1073289" y="-201873"/>
            <a:ext cx="3574708" cy="2679897"/>
          </a:xfrm>
          <a:prstGeom prst="rect">
            <a:avLst/>
          </a:prstGeom>
        </p:spPr>
      </p:pic>
      <p:pic>
        <p:nvPicPr>
          <p:cNvPr id="16" name="Hình ảnh 15"/>
          <p:cNvPicPr>
            <a:picLocks noChangeAspect="1"/>
          </p:cNvPicPr>
          <p:nvPr/>
        </p:nvPicPr>
        <p:blipFill rotWithShape="1">
          <a:blip r:embed="rId6">
            <a:extLst>
              <a:ext uri="{BEBA8EAE-BF5A-486C-A8C5-ECC9F3942E4B}">
                <a14:imgProps xmlns:a14="http://schemas.microsoft.com/office/drawing/2010/main">
                  <a14:imgLayer r:embed="rId5">
                    <a14:imgEffect>
                      <a14:backgroundRemoval t="50275" b="93956" l="63456" r="95770">
                        <a14:foregroundMark x1="73897" y1="53297" x2="78488" y2="49863"/>
                        <a14:foregroundMark x1="78488" y1="49863" x2="82358" y2="50275"/>
                        <a14:foregroundMark x1="82358" y1="50275" x2="84698" y2="52198"/>
                        <a14:foregroundMark x1="87579" y1="54396" x2="90369" y2="56319"/>
                        <a14:foregroundMark x1="90369" y1="56319" x2="90639" y2="57418"/>
                        <a14:foregroundMark x1="72817" y1="65934" x2="75428" y2="69368"/>
                        <a14:foregroundMark x1="75428" y1="69368" x2="85779" y2="73764"/>
                        <a14:foregroundMark x1="85779" y1="73764" x2="88119" y2="73489"/>
                        <a14:foregroundMark x1="83168" y1="68132" x2="80738" y2="69368"/>
                        <a14:foregroundMark x1="80738" y1="69368" x2="77048" y2="68544"/>
                        <a14:foregroundMark x1="77048" y1="68544" x2="77048" y2="68407"/>
                        <a14:foregroundMark x1="76688" y1="70879" x2="82358" y2="79121"/>
                        <a14:foregroundMark x1="82358" y1="79121" x2="83348" y2="79533"/>
                        <a14:foregroundMark x1="75608" y1="75687" x2="91629" y2="82555"/>
                        <a14:foregroundMark x1="91629" y1="82555" x2="91719" y2="86951"/>
                        <a14:foregroundMark x1="91719" y1="86951" x2="80918" y2="89560"/>
                        <a14:foregroundMark x1="80918" y1="89560" x2="75248" y2="85302"/>
                        <a14:foregroundMark x1="75248" y1="85302" x2="87849" y2="85577"/>
                        <a14:foregroundMark x1="87849" y1="85577" x2="78668" y2="85302"/>
                        <a14:foregroundMark x1="78668" y1="85302" x2="87579" y2="87363"/>
                        <a14:foregroundMark x1="87579" y1="87363" x2="78848" y2="84341"/>
                        <a14:foregroundMark x1="78848" y1="84341" x2="89469" y2="89835"/>
                        <a14:foregroundMark x1="89469" y1="89835" x2="74707" y2="85440"/>
                        <a14:foregroundMark x1="74707" y1="85440" x2="85599" y2="86126"/>
                        <a14:foregroundMark x1="85599" y1="86126" x2="78398" y2="88324"/>
                        <a14:foregroundMark x1="78398" y1="88324" x2="78128" y2="86264"/>
                        <a14:foregroundMark x1="74347" y1="77473" x2="94779" y2="89973"/>
                        <a14:foregroundMark x1="94779" y1="89973" x2="94149" y2="92582"/>
                        <a14:foregroundMark x1="84248" y1="77610" x2="93609" y2="81319"/>
                        <a14:foregroundMark x1="93609" y1="81319" x2="94599" y2="89560"/>
                        <a14:foregroundMark x1="94599" y1="89560" x2="87939" y2="94231"/>
                        <a14:foregroundMark x1="87939" y1="94231" x2="72997" y2="92720"/>
                        <a14:foregroundMark x1="72997" y1="92720" x2="71107" y2="86538"/>
                        <a14:foregroundMark x1="71107" y1="86538" x2="73897" y2="80220"/>
                        <a14:foregroundMark x1="73897" y1="80220" x2="78668" y2="78846"/>
                        <a14:foregroundMark x1="78668" y1="78846" x2="79388" y2="78846"/>
                        <a14:foregroundMark x1="75698" y1="78984" x2="71467" y2="84341"/>
                        <a14:foregroundMark x1="71467" y1="84341" x2="80018" y2="90247"/>
                        <a14:foregroundMark x1="80018" y1="90247" x2="75338" y2="85852"/>
                        <a14:foregroundMark x1="75338" y1="85852" x2="71917" y2="87637"/>
                        <a14:foregroundMark x1="74527" y1="82143" x2="74977" y2="81456"/>
                        <a14:foregroundMark x1="74077" y1="79945" x2="71377" y2="82143"/>
                        <a14:foregroundMark x1="71377" y1="82143" x2="71467" y2="89148"/>
                        <a14:foregroundMark x1="71467" y1="89148" x2="72637" y2="93681"/>
                        <a14:foregroundMark x1="72637" y1="93681" x2="73267" y2="93956"/>
                        <a14:foregroundMark x1="71737" y1="88462" x2="90279" y2="91071"/>
                        <a14:foregroundMark x1="73987" y1="81319" x2="91089" y2="84615"/>
                        <a14:foregroundMark x1="91089" y1="84615" x2="91269" y2="87775"/>
                        <a14:foregroundMark x1="80558" y1="90659" x2="90639" y2="91896"/>
                        <a14:foregroundMark x1="87579" y1="54533" x2="90279" y2="55082"/>
                        <a14:foregroundMark x1="90279" y1="55082" x2="90819" y2="56593"/>
                        <a14:foregroundMark x1="74707" y1="51511" x2="70387" y2="58791"/>
                        <a14:foregroundMark x1="70387" y1="58791" x2="69307" y2="64835"/>
                        <a14:foregroundMark x1="70747" y1="57280" x2="73807" y2="52610"/>
                        <a14:foregroundMark x1="80378" y1="67995" x2="81548" y2="75000"/>
                        <a14:foregroundMark x1="81548" y1="75000" x2="81458" y2="76099"/>
                        <a14:foregroundMark x1="79838" y1="70330" x2="83168" y2="71703"/>
                        <a14:foregroundMark x1="92169" y1="79670" x2="94959" y2="82418"/>
                        <a14:foregroundMark x1="94959" y1="82418" x2="95050" y2="85302"/>
                        <a14:backgroundMark x1="72457" y1="49451" x2="69757" y2="52747"/>
                        <a14:backgroundMark x1="69757" y1="52747" x2="64716" y2="67720"/>
                        <a14:backgroundMark x1="64716" y1="67720" x2="64626" y2="68269"/>
                      </a14:backgroundRemoval>
                    </a14:imgEffect>
                    <a14:imgEffect>
                      <a14:brightnessContrast contrast="20000"/>
                    </a14:imgEffect>
                  </a14:imgLayer>
                </a14:imgProps>
              </a:ext>
            </a:extLst>
          </a:blip>
          <a:srcRect l="68204" t="48098" r="2855" b="4332"/>
          <a:stretch>
            <a:fillRect/>
          </a:stretch>
        </p:blipFill>
        <p:spPr>
          <a:xfrm>
            <a:off x="4946451" y="0"/>
            <a:ext cx="2486060" cy="2578608"/>
          </a:xfrm>
          <a:prstGeom prst="rect">
            <a:avLst/>
          </a:prstGeom>
        </p:spPr>
      </p:pic>
      <p:pic>
        <p:nvPicPr>
          <p:cNvPr id="17" name="Hình ảnh 16"/>
          <p:cNvPicPr>
            <a:picLocks noChangeAspect="1"/>
          </p:cNvPicPr>
          <p:nvPr/>
        </p:nvPicPr>
        <p:blipFill rotWithShape="1">
          <a:blip r:embed="rId7">
            <a:extLst>
              <a:ext uri="{BEBA8EAE-BF5A-486C-A8C5-ECC9F3942E4B}">
                <a14:imgProps xmlns:a14="http://schemas.microsoft.com/office/drawing/2010/main">
                  <a14:imgLayer r:embed="rId5">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52598" y1="69026" x2="53915" y2="69093"/>
                        <a14:foregroundMark x1="34923" y1="68132" x2="51814" y2="68987"/>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013" y2="87688"/>
                        <a14:foregroundMark x1="87759" y1="53984" x2="89739" y2="61126"/>
                        <a14:foregroundMark x1="89739" y1="61126" x2="90189" y2="70192"/>
                        <a14:foregroundMark x1="90189" y1="70192" x2="89469" y2="73626"/>
                        <a14:foregroundMark x1="87669" y1="55357" x2="89649" y2="58104"/>
                        <a14:foregroundMark x1="71693" y1="80711"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34473" y1="68544" x2="34293" y2="76511"/>
                        <a14:foregroundMark x1="34293" y1="76511" x2="34473" y2="77335"/>
                        <a14:foregroundMark x1="52745" y1="69093" x2="55716" y2="67170"/>
                        <a14:foregroundMark x1="55716" y1="67170" x2="59046" y2="66758"/>
                        <a14:foregroundMark x1="59046" y1="66758" x2="62826" y2="67857"/>
                        <a14:foregroundMark x1="62826" y1="67857" x2="63996" y2="68956"/>
                        <a14:foregroundMark x1="50405" y1="67033" x2="52869" y2="69101"/>
                        <a14:foregroundMark x1="51233" y1="67550" x2="50405" y2="67033"/>
                        <a14:foregroundMark x1="50675" y1="67033" x2="52385" y2="69093"/>
                        <a14:foregroundMark x1="51270" y1="67462" x2="50585" y2="66896"/>
                        <a14:foregroundMark x1="50585" y1="66896" x2="50405" y2="66896"/>
                        <a14:foregroundMark x1="50945" y1="67033" x2="52925" y2="69505"/>
                        <a14:foregroundMark x1="52715" y1="68008" x2="53285" y2="68269"/>
                        <a14:foregroundMark x1="50585" y1="67033" x2="51312" y2="67366"/>
                        <a14:foregroundMark x1="50765" y1="67170" x2="51245" y2="67521"/>
                        <a14:foregroundMark x1="51325" y1="67337" x2="50495" y2="66896"/>
                        <a14:foregroundMark x1="52902" y1="67573" x2="53555" y2="67720"/>
                        <a14:foregroundMark x1="50495" y1="67033" x2="51371" y2="67230"/>
                        <a14:foregroundMark x1="53555" y1="67720" x2="53735" y2="67857"/>
                        <a14:backgroundMark x1="53375" y1="98764" x2="67237" y2="99451"/>
                        <a14:backgroundMark x1="67237" y1="99451" x2="73357" y2="97940"/>
                        <a14:backgroundMark x1="73357" y1="97940" x2="73357" y2="97802"/>
                        <a14:backgroundMark x1="53203" y1="65959" x2="55277" y2="65819"/>
                        <a14:backgroundMark x1="49505" y1="66209" x2="50116" y2="66168"/>
                        <a14:backgroundMark x1="64627" y1="66874" x2="68227" y2="67857"/>
                        <a14:backgroundMark x1="69397" y1="65659" x2="69667" y2="70879"/>
                        <a14:backgroundMark x1="51575" y1="66758" x2="53195" y2="66896"/>
                        <a14:backgroundMark x1="52385" y1="67445" x2="53285" y2="67170"/>
                        <a14:backgroundMark x1="69487" y1="72665" x2="70297" y2="78984"/>
                        <a14:backgroundMark x1="70297" y1="78984" x2="69397" y2="89560"/>
                      </a14:backgroundRemoval>
                    </a14:imgEffect>
                    <a14:imgEffect>
                      <a14:brightnessContrast contrast="20000"/>
                    </a14:imgEffect>
                    <a14:imgEffect>
                      <a14:colorTemperature colorTemp="7200"/>
                    </a14:imgEffect>
                  </a14:imgLayer>
                </a14:imgProps>
              </a:ext>
            </a:extLst>
          </a:blip>
          <a:srcRect l="34228" t="65910" r="30421"/>
          <a:stretch>
            <a:fillRect/>
          </a:stretch>
        </p:blipFill>
        <p:spPr>
          <a:xfrm>
            <a:off x="7376024" y="429232"/>
            <a:ext cx="3532064" cy="2149376"/>
          </a:xfrm>
          <a:prstGeom prst="rect">
            <a:avLst/>
          </a:prstGeom>
        </p:spPr>
      </p:pic>
    </p:spTree>
    <p:custDataLst>
      <p:tags r:id="rId1"/>
    </p:custData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2.96296E-6 L -0.28971 0.51343 " pathEditMode="relative" rAng="0" ptsTypes="AA">
                                      <p:cBhvr>
                                        <p:cTn id="6" dur="2000" fill="hold"/>
                                        <p:tgtEl>
                                          <p:spTgt spid="16"/>
                                        </p:tgtEl>
                                        <p:attrNameLst>
                                          <p:attrName>ppt_x</p:attrName>
                                          <p:attrName>ppt_y</p:attrName>
                                        </p:attrNameLst>
                                      </p:cBhvr>
                                      <p:rCtr x="-14492" y="2567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1744 -0.02083 L 0.26796 0.49537 " pathEditMode="relative" rAng="0" ptsTypes="AA">
                                      <p:cBhvr>
                                        <p:cTn id="10" dur="2000" fill="hold"/>
                                        <p:tgtEl>
                                          <p:spTgt spid="15"/>
                                        </p:tgtEl>
                                        <p:attrNameLst>
                                          <p:attrName>ppt_x</p:attrName>
                                          <p:attrName>ppt_y</p:attrName>
                                        </p:attrNameLst>
                                      </p:cBhvr>
                                      <p:rCtr x="12526" y="2581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112 -0.05995 L 0.01302 0.48611 " pathEditMode="relative" rAng="0" ptsTypes="AA">
                                      <p:cBhvr>
                                        <p:cTn id="14" dur="2000" fill="hold"/>
                                        <p:tgtEl>
                                          <p:spTgt spid="17"/>
                                        </p:tgtEl>
                                        <p:attrNameLst>
                                          <p:attrName>ppt_x</p:attrName>
                                          <p:attrName>ppt_y</p:attrName>
                                        </p:attrNameLst>
                                      </p:cBhvr>
                                      <p:rCtr x="91" y="2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3"/>
        <p:cNvGrpSpPr/>
        <p:nvPr/>
      </p:nvGrpSpPr>
      <p:grpSpPr>
        <a:xfrm>
          <a:off x="0" y="0"/>
          <a:ext cx="0" cy="0"/>
          <a:chOff x="0" y="0"/>
          <a:chExt cx="0" cy="0"/>
        </a:xfrm>
      </p:grpSpPr>
      <p:sp>
        <p:nvSpPr>
          <p:cNvPr id="9" name="Hộp Văn bản 8"/>
          <p:cNvSpPr txBox="1"/>
          <p:nvPr/>
        </p:nvSpPr>
        <p:spPr>
          <a:xfrm>
            <a:off x="5944904" y="3607844"/>
            <a:ext cx="6146800" cy="156966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9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Vận</a:t>
            </a:r>
            <a:r>
              <a:rPr kumimoji="0" lang="en-US" altLang="en-US" sz="9600" b="1" i="0" u="none" strike="noStrike" kern="1200" cap="none" spc="0" normalizeH="0" noProof="0" dirty="0">
                <a:ln>
                  <a:noFill/>
                </a:ln>
                <a:solidFill>
                  <a:srgbClr val="FF3300"/>
                </a:solidFill>
                <a:effectLst/>
                <a:uLnTx/>
                <a:uFillTx/>
                <a:latin typeface="Cambria" panose="02040503050406030204" pitchFamily="18" charset="0"/>
                <a:ea typeface="Cambria" panose="02040503050406030204" pitchFamily="18" charset="0"/>
                <a:cs typeface="+mn-cs"/>
              </a:rPr>
              <a:t> </a:t>
            </a:r>
            <a:r>
              <a:rPr kumimoji="0" lang="en-US" altLang="en-US" sz="9600" b="1" i="0" u="none" strike="noStrike" kern="1200" cap="none" spc="0" normalizeH="0" noProof="0" dirty="0" err="1">
                <a:ln>
                  <a:noFill/>
                </a:ln>
                <a:solidFill>
                  <a:srgbClr val="FF3300"/>
                </a:solidFill>
                <a:effectLst/>
                <a:uLnTx/>
                <a:uFillTx/>
                <a:latin typeface="Cambria" panose="02040503050406030204" pitchFamily="18" charset="0"/>
                <a:ea typeface="Cambria" panose="02040503050406030204" pitchFamily="18" charset="0"/>
                <a:cs typeface="+mn-cs"/>
              </a:rPr>
              <a:t>dụng</a:t>
            </a:r>
            <a:endParaRPr kumimoji="0" lang="en-US" altLang="en-US" sz="9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endParaRPr>
          </a:p>
        </p:txBody>
      </p:sp>
      <p:sp>
        <p:nvSpPr>
          <p:cNvPr id="10" name="TextBox 6"/>
          <p:cNvSpPr txBox="1"/>
          <p:nvPr/>
        </p:nvSpPr>
        <p:spPr>
          <a:xfrm>
            <a:off x="3321540" y="357057"/>
            <a:ext cx="8686800" cy="1323439"/>
          </a:xfrm>
          <a:prstGeom prst="rect">
            <a:avLst/>
          </a:prstGeom>
          <a:noFill/>
        </p:spPr>
        <p:txBody>
          <a:bodyPr wrap="square" rtlCol="0">
            <a:spAutoFit/>
          </a:bodyPr>
          <a:lstStyle/>
          <a:p>
            <a:pPr algn="ctr"/>
            <a:endPar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Đạo</a:t>
            </a:r>
            <a:r>
              <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rPr>
              <a:t> </a:t>
            </a: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đức</a:t>
            </a:r>
            <a:endPar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1" name="Google Shape;124;p1"/>
          <p:cNvSpPr/>
          <p:nvPr/>
        </p:nvSpPr>
        <p:spPr>
          <a:xfrm>
            <a:off x="3411467" y="1680496"/>
            <a:ext cx="8506946" cy="13541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ctr"/>
            <a:r>
              <a:rPr lang="en-US" sz="4000" b="1"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Bài</a:t>
            </a:r>
            <a:r>
              <a:rPr lang="en-US" sz="4000" b="1" u="sng"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22</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Nhặt</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đ</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ợc</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của</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r</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ơ</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trả</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ng</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ời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đánh</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mất</a:t>
            </a:r>
            <a:endPar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12" name="Google Shape;2675;p28"/>
          <p:cNvSpPr/>
          <p:nvPr/>
        </p:nvSpPr>
        <p:spPr>
          <a:xfrm>
            <a:off x="4622731" y="3792735"/>
            <a:ext cx="1403333" cy="1403333"/>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 name="Google Shape;2676;p28"/>
          <p:cNvGrpSpPr/>
          <p:nvPr/>
        </p:nvGrpSpPr>
        <p:grpSpPr>
          <a:xfrm>
            <a:off x="3898170" y="3943444"/>
            <a:ext cx="1194915" cy="1496101"/>
            <a:chOff x="1297224" y="2833849"/>
            <a:chExt cx="1205539" cy="1359472"/>
          </a:xfrm>
        </p:grpSpPr>
        <p:sp>
          <p:nvSpPr>
            <p:cNvPr id="14" name="Google Shape;2677;p28"/>
            <p:cNvSpPr/>
            <p:nvPr/>
          </p:nvSpPr>
          <p:spPr>
            <a:xfrm rot="6021362" flipH="1">
              <a:off x="1687268" y="3084333"/>
              <a:ext cx="946386" cy="522774"/>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 name="Google Shape;2678;p28"/>
            <p:cNvSpPr/>
            <p:nvPr/>
          </p:nvSpPr>
          <p:spPr>
            <a:xfrm rot="2588424" flipH="1">
              <a:off x="1550273" y="3534264"/>
              <a:ext cx="732491" cy="37234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 name="Google Shape;2679;p28"/>
            <p:cNvSpPr/>
            <p:nvPr/>
          </p:nvSpPr>
          <p:spPr>
            <a:xfrm rot="2912489" flipH="1">
              <a:off x="1346710" y="3382469"/>
              <a:ext cx="935508" cy="55388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7" name="Google Shape;2680;p28"/>
            <p:cNvGrpSpPr/>
            <p:nvPr/>
          </p:nvGrpSpPr>
          <p:grpSpPr>
            <a:xfrm rot="4383933" flipH="1">
              <a:off x="1812192" y="3454290"/>
              <a:ext cx="421927" cy="291096"/>
              <a:chOff x="5654408" y="444554"/>
              <a:chExt cx="558119" cy="385058"/>
            </a:xfrm>
          </p:grpSpPr>
          <p:grpSp>
            <p:nvGrpSpPr>
              <p:cNvPr id="18" name="Google Shape;2681;p28"/>
              <p:cNvGrpSpPr/>
              <p:nvPr/>
            </p:nvGrpSpPr>
            <p:grpSpPr>
              <a:xfrm>
                <a:off x="5654408" y="444554"/>
                <a:ext cx="483850" cy="385058"/>
                <a:chOff x="5654408" y="444554"/>
                <a:chExt cx="483850" cy="385058"/>
              </a:xfrm>
            </p:grpSpPr>
            <p:grpSp>
              <p:nvGrpSpPr>
                <p:cNvPr id="21" name="Google Shape;2682;p28"/>
                <p:cNvGrpSpPr/>
                <p:nvPr/>
              </p:nvGrpSpPr>
              <p:grpSpPr>
                <a:xfrm>
                  <a:off x="5654408" y="444554"/>
                  <a:ext cx="456395" cy="385058"/>
                  <a:chOff x="5654408" y="444554"/>
                  <a:chExt cx="456395" cy="385058"/>
                </a:xfrm>
              </p:grpSpPr>
              <p:sp>
                <p:nvSpPr>
                  <p:cNvPr id="27" name="Google Shape;2683;p28"/>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 name="Google Shape;2684;p28"/>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 name="Google Shape;2685;p28"/>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 name="Google Shape;2686;p28"/>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1" name="Google Shape;2687;p28"/>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2" name="Google Shape;2688;p28"/>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3" name="Google Shape;2689;p28"/>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4" name="Google Shape;2690;p28"/>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5" name="Google Shape;2691;p28"/>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 name="Google Shape;2692;p28"/>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 name="Google Shape;2693;p28"/>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4" name="Google Shape;2694;p28"/>
                <p:cNvGrpSpPr/>
                <p:nvPr/>
              </p:nvGrpSpPr>
              <p:grpSpPr>
                <a:xfrm>
                  <a:off x="6024106" y="543560"/>
                  <a:ext cx="99833" cy="249140"/>
                  <a:chOff x="6024106" y="543560"/>
                  <a:chExt cx="99833" cy="249140"/>
                </a:xfrm>
              </p:grpSpPr>
              <p:sp>
                <p:nvSpPr>
                  <p:cNvPr id="25" name="Google Shape;2695;p28"/>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 name="Google Shape;2696;p28"/>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9" name="Google Shape;2697;p28"/>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 name="Google Shape;2698;p28"/>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36" name="Hộp Văn bản 35"/>
          <p:cNvSpPr txBox="1"/>
          <p:nvPr/>
        </p:nvSpPr>
        <p:spPr>
          <a:xfrm>
            <a:off x="4639858" y="3940404"/>
            <a:ext cx="1403333" cy="1107996"/>
          </a:xfrm>
          <a:prstGeom prst="rect">
            <a:avLst/>
          </a:prstGeom>
          <a:noFill/>
        </p:spPr>
        <p:txBody>
          <a:bodyPr wrap="square">
            <a:spAutoFit/>
          </a:bodyPr>
          <a:lstStyle/>
          <a:p>
            <a:pPr algn="ctr" eaLnBrk="1" hangingPunct="1">
              <a:spcBef>
                <a:spcPct val="0"/>
              </a:spcBef>
              <a:buFontTx/>
              <a:buNone/>
            </a:pPr>
            <a:r>
              <a:rPr lang="en-US" altLang="en-US" sz="6600" b="1" dirty="0">
                <a:solidFill>
                  <a:srgbClr val="FF3300"/>
                </a:solidFill>
                <a:latin typeface="Cambria" panose="02040503050406030204" pitchFamily="18" charset="0"/>
                <a:ea typeface="Cambria" panose="02040503050406030204" pitchFamily="18" charset="0"/>
              </a:rPr>
              <a:t>03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17" name="Hình ảnh 16"/>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t="6167"/>
          <a:stretch>
            <a:fillRect/>
          </a:stretch>
        </p:blipFill>
        <p:spPr>
          <a:xfrm>
            <a:off x="0" y="0"/>
            <a:ext cx="2829320" cy="1206743"/>
          </a:xfrm>
          <a:prstGeom prst="rect">
            <a:avLst/>
          </a:prstGeom>
        </p:spPr>
      </p:pic>
      <p:pic>
        <p:nvPicPr>
          <p:cNvPr id="18" name="Content Placeholder 4"/>
          <p:cNvPicPr>
            <a:picLocks noChangeAspect="1"/>
          </p:cNvPicPr>
          <p:nvPr/>
        </p:nvPicPr>
        <p:blipFill rotWithShape="1">
          <a:blip r:embed="rId6"/>
          <a:srcRect l="6936" t="13444" r="5982" b="2222"/>
          <a:stretch>
            <a:fillRect/>
          </a:stretch>
        </p:blipFill>
        <p:spPr>
          <a:xfrm>
            <a:off x="2515975" y="1913297"/>
            <a:ext cx="8960089" cy="3602736"/>
          </a:xfrm>
          <a:prstGeom prst="rect">
            <a:avLst/>
          </a:prstGeom>
          <a:noFill/>
          <a:ln w="9525">
            <a:noFill/>
          </a:ln>
        </p:spPr>
      </p:pic>
      <p:sp>
        <p:nvSpPr>
          <p:cNvPr id="19" name="Google Shape;124;p1"/>
          <p:cNvSpPr/>
          <p:nvPr/>
        </p:nvSpPr>
        <p:spPr>
          <a:xfrm>
            <a:off x="1628663" y="1183565"/>
            <a:ext cx="9847401" cy="6770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just"/>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Em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sẽ</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làm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gì</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khi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trong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các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tình</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huống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sau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a:t>
            </a:r>
            <a:endPar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20" name="Hình Bầu dục 19"/>
          <p:cNvSpPr/>
          <p:nvPr/>
        </p:nvSpPr>
        <p:spPr>
          <a:xfrm>
            <a:off x="1482359" y="1459871"/>
            <a:ext cx="182880" cy="182880"/>
          </a:xfrm>
          <a:prstGeom prst="ellipse">
            <a:avLst/>
          </a:prstGeom>
          <a:solidFill>
            <a:schemeClr val="accent2">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
          <p:cNvSpPr txBox="1"/>
          <p:nvPr/>
        </p:nvSpPr>
        <p:spPr>
          <a:xfrm>
            <a:off x="4041817" y="5907238"/>
            <a:ext cx="6790267" cy="923330"/>
          </a:xfrm>
          <a:prstGeom prst="rect">
            <a:avLst/>
          </a:prstGeom>
          <a:noFill/>
        </p:spPr>
        <p:txBody>
          <a:bodyPr wrap="square" rtlCol="0">
            <a:spAutoFit/>
          </a:bodyPr>
          <a:lstStyle/>
          <a:p>
            <a:pPr algn="ctr"/>
            <a:r>
              <a:rPr lang="en-US" sz="5400" b="1" dirty="0">
                <a:solidFill>
                  <a:srgbClr val="FF0000"/>
                </a:solidFill>
                <a:latin typeface="Cambria" panose="02040503050406030204" pitchFamily="18" charset="0"/>
                <a:ea typeface="Cambria" panose="02040503050406030204" pitchFamily="18" charset="0"/>
              </a:rPr>
              <a:t>THẢO LUẬN NHÓM</a:t>
            </a:r>
          </a:p>
        </p:txBody>
      </p:sp>
      <p:pic>
        <p:nvPicPr>
          <p:cNvPr id="22"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8750" r="90156">
                        <a14:foregroundMark x1="8906" y1="48125" x2="9219" y2="59375"/>
                        <a14:foregroundMark x1="34063" y1="64063" x2="71719" y2="68750"/>
                        <a14:foregroundMark x1="71719" y1="68750" x2="72031" y2="68125"/>
                        <a14:foregroundMark x1="88906" y1="48125" x2="90156" y2="52188"/>
                        <a14:foregroundMark x1="55156" y1="65781" x2="71719" y2="65313"/>
                        <a14:foregroundMark x1="30781" y1="62344" x2="41719" y2="64688"/>
                        <a14:foregroundMark x1="55937" y1="64688" x2="66875" y2="64063"/>
                      </a14:backgroundRemoval>
                    </a14:imgEffect>
                  </a14:imgLayer>
                </a14:imgProps>
              </a:ext>
              <a:ext uri="{28A0092B-C50C-407E-A947-70E740481C1C}">
                <a14:useLocalDpi xmlns:a14="http://schemas.microsoft.com/office/drawing/2010/main" val="0"/>
              </a:ext>
            </a:extLst>
          </a:blip>
          <a:stretch>
            <a:fillRect/>
          </a:stretch>
        </p:blipFill>
        <p:spPr>
          <a:xfrm>
            <a:off x="911875" y="4974204"/>
            <a:ext cx="3683000" cy="2247569"/>
          </a:xfrm>
          <a:prstGeom prst="rect">
            <a:avLst/>
          </a:prstGeom>
        </p:spPr>
      </p:pic>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44"/>
        <p:cNvGrpSpPr/>
        <p:nvPr/>
      </p:nvGrpSpPr>
      <p:grpSpPr>
        <a:xfrm>
          <a:off x="0" y="0"/>
          <a:ext cx="0" cy="0"/>
          <a:chOff x="0" y="0"/>
          <a:chExt cx="0" cy="0"/>
        </a:xfrm>
      </p:grpSpPr>
      <p:grpSp>
        <p:nvGrpSpPr>
          <p:cNvPr id="4047" name="Google Shape;4047;p47"/>
          <p:cNvGrpSpPr/>
          <p:nvPr/>
        </p:nvGrpSpPr>
        <p:grpSpPr>
          <a:xfrm>
            <a:off x="7373930" y="923842"/>
            <a:ext cx="6486145" cy="6267972"/>
            <a:chOff x="8261962" y="2076103"/>
            <a:chExt cx="5294380" cy="5116294"/>
          </a:xfrm>
        </p:grpSpPr>
        <p:sp>
          <p:nvSpPr>
            <p:cNvPr id="4048" name="Google Shape;4048;p47"/>
            <p:cNvSpPr/>
            <p:nvPr/>
          </p:nvSpPr>
          <p:spPr>
            <a:xfrm rot="2850915">
              <a:off x="9813603"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49" name="Google Shape;4049;p47"/>
            <p:cNvGrpSpPr/>
            <p:nvPr/>
          </p:nvGrpSpPr>
          <p:grpSpPr>
            <a:xfrm>
              <a:off x="11277332" y="2993030"/>
              <a:ext cx="485470" cy="330302"/>
              <a:chOff x="10016117" y="731733"/>
              <a:chExt cx="707992" cy="481701"/>
            </a:xfrm>
          </p:grpSpPr>
          <p:sp>
            <p:nvSpPr>
              <p:cNvPr id="4050" name="Google Shape;4050;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1" name="Google Shape;4051;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2" name="Google Shape;4052;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3" name="Google Shape;4053;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4" name="Google Shape;4054;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5" name="Google Shape;4055;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56" name="Google Shape;4056;p47"/>
            <p:cNvGrpSpPr/>
            <p:nvPr/>
          </p:nvGrpSpPr>
          <p:grpSpPr>
            <a:xfrm>
              <a:off x="11668117" y="2840527"/>
              <a:ext cx="451177" cy="335307"/>
              <a:chOff x="10586017" y="509328"/>
              <a:chExt cx="657980" cy="488999"/>
            </a:xfrm>
          </p:grpSpPr>
          <p:sp>
            <p:nvSpPr>
              <p:cNvPr id="4057" name="Google Shape;4057;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8" name="Google Shape;4058;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9" name="Google Shape;4059;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0" name="Google Shape;4060;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61" name="Google Shape;4061;p47"/>
            <p:cNvGrpSpPr/>
            <p:nvPr/>
          </p:nvGrpSpPr>
          <p:grpSpPr>
            <a:xfrm>
              <a:off x="9254295" y="3787131"/>
              <a:ext cx="2995776" cy="3405266"/>
              <a:chOff x="7079201" y="1893790"/>
              <a:chExt cx="4368931" cy="4966117"/>
            </a:xfrm>
          </p:grpSpPr>
          <p:sp>
            <p:nvSpPr>
              <p:cNvPr id="4062" name="Google Shape;4062;p47"/>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3" name="Google Shape;4063;p47"/>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4" name="Google Shape;4064;p47"/>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5" name="Google Shape;4065;p47"/>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6" name="Google Shape;4066;p47"/>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7" name="Google Shape;4067;p47"/>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8" name="Google Shape;4068;p47"/>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9" name="Google Shape;4069;p47"/>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0" name="Google Shape;4070;p47"/>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1" name="Google Shape;4071;p47"/>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2" name="Google Shape;4072;p47"/>
              <p:cNvGrpSpPr/>
              <p:nvPr/>
            </p:nvGrpSpPr>
            <p:grpSpPr>
              <a:xfrm>
                <a:off x="9909837" y="4781000"/>
                <a:ext cx="1374088" cy="1108945"/>
                <a:chOff x="9909837" y="4781000"/>
                <a:chExt cx="1374088" cy="1108945"/>
              </a:xfrm>
            </p:grpSpPr>
            <p:sp>
              <p:nvSpPr>
                <p:cNvPr id="4073" name="Google Shape;4073;p47"/>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4" name="Google Shape;4074;p47"/>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5" name="Google Shape;4075;p47"/>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76" name="Google Shape;4076;p47"/>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7" name="Google Shape;4077;p47"/>
              <p:cNvGrpSpPr/>
              <p:nvPr/>
            </p:nvGrpSpPr>
            <p:grpSpPr>
              <a:xfrm>
                <a:off x="7980661" y="3506628"/>
                <a:ext cx="1897178" cy="1487337"/>
                <a:chOff x="7980661" y="3506628"/>
                <a:chExt cx="1897178" cy="1487337"/>
              </a:xfrm>
            </p:grpSpPr>
            <p:sp>
              <p:nvSpPr>
                <p:cNvPr id="4078" name="Google Shape;4078;p47"/>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9" name="Google Shape;4079;p47"/>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0" name="Google Shape;4080;p47"/>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81" name="Google Shape;4081;p47"/>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2" name="Google Shape;4082;p47"/>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83" name="Google Shape;4083;p47"/>
              <p:cNvGrpSpPr/>
              <p:nvPr/>
            </p:nvGrpSpPr>
            <p:grpSpPr>
              <a:xfrm>
                <a:off x="8526729" y="5379246"/>
                <a:ext cx="1404340" cy="1480661"/>
                <a:chOff x="8526729" y="5379246"/>
                <a:chExt cx="1404340" cy="1480661"/>
              </a:xfrm>
            </p:grpSpPr>
            <p:sp>
              <p:nvSpPr>
                <p:cNvPr id="4084" name="Google Shape;4084;p47"/>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5" name="Google Shape;4085;p47"/>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86" name="Google Shape;4086;p47"/>
              <p:cNvGrpSpPr/>
              <p:nvPr/>
            </p:nvGrpSpPr>
            <p:grpSpPr>
              <a:xfrm>
                <a:off x="10693616" y="5959907"/>
                <a:ext cx="754516" cy="687629"/>
                <a:chOff x="10693616" y="5959907"/>
                <a:chExt cx="754516" cy="687629"/>
              </a:xfrm>
            </p:grpSpPr>
            <p:sp>
              <p:nvSpPr>
                <p:cNvPr id="4087" name="Google Shape;4087;p47"/>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8" name="Google Shape;4088;p47"/>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089" name="Google Shape;4089;p47"/>
            <p:cNvGrpSpPr/>
            <p:nvPr/>
          </p:nvGrpSpPr>
          <p:grpSpPr>
            <a:xfrm>
              <a:off x="11335042" y="5211986"/>
              <a:ext cx="600214" cy="491175"/>
              <a:chOff x="10100277" y="3967778"/>
              <a:chExt cx="875330" cy="716312"/>
            </a:xfrm>
          </p:grpSpPr>
          <p:grpSp>
            <p:nvGrpSpPr>
              <p:cNvPr id="4090" name="Google Shape;4090;p47"/>
              <p:cNvGrpSpPr/>
              <p:nvPr/>
            </p:nvGrpSpPr>
            <p:grpSpPr>
              <a:xfrm>
                <a:off x="10242868" y="3967778"/>
                <a:ext cx="732739" cy="629058"/>
                <a:chOff x="10242868" y="3967778"/>
                <a:chExt cx="732739" cy="629058"/>
              </a:xfrm>
            </p:grpSpPr>
            <p:grpSp>
              <p:nvGrpSpPr>
                <p:cNvPr id="4091" name="Google Shape;4091;p47"/>
                <p:cNvGrpSpPr/>
                <p:nvPr/>
              </p:nvGrpSpPr>
              <p:grpSpPr>
                <a:xfrm>
                  <a:off x="10286667" y="3967778"/>
                  <a:ext cx="688940" cy="628988"/>
                  <a:chOff x="10286667" y="3967778"/>
                  <a:chExt cx="688940" cy="628988"/>
                </a:xfrm>
              </p:grpSpPr>
              <p:sp>
                <p:nvSpPr>
                  <p:cNvPr id="4092" name="Google Shape;4092;p47"/>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3" name="Google Shape;4093;p47"/>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4" name="Google Shape;4094;p47"/>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5" name="Google Shape;4095;p47"/>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6" name="Google Shape;4096;p47"/>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7" name="Google Shape;4097;p47"/>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8" name="Google Shape;4098;p47"/>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9" name="Google Shape;4099;p47"/>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0" name="Google Shape;4100;p47"/>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01" name="Google Shape;4101;p47"/>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2" name="Google Shape;4102;p47"/>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03" name="Google Shape;4103;p47"/>
                <p:cNvGrpSpPr/>
                <p:nvPr/>
              </p:nvGrpSpPr>
              <p:grpSpPr>
                <a:xfrm>
                  <a:off x="10244758" y="4244947"/>
                  <a:ext cx="240361" cy="351157"/>
                  <a:chOff x="10244758" y="4244947"/>
                  <a:chExt cx="240361" cy="351157"/>
                </a:xfrm>
              </p:grpSpPr>
              <p:sp>
                <p:nvSpPr>
                  <p:cNvPr id="4104" name="Google Shape;4104;p47"/>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5" name="Google Shape;4105;p47"/>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06" name="Google Shape;4106;p47"/>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7" name="Google Shape;4107;p47"/>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08" name="Google Shape;4108;p47"/>
            <p:cNvGrpSpPr/>
            <p:nvPr/>
          </p:nvGrpSpPr>
          <p:grpSpPr>
            <a:xfrm>
              <a:off x="9696000" y="6403657"/>
              <a:ext cx="310490" cy="314799"/>
              <a:chOff x="7709956" y="5705664"/>
              <a:chExt cx="452807" cy="459091"/>
            </a:xfrm>
          </p:grpSpPr>
          <p:sp>
            <p:nvSpPr>
              <p:cNvPr id="4109" name="Google Shape;4109;p47"/>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0" name="Google Shape;4110;p47"/>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1" name="Google Shape;4111;p47"/>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2" name="Google Shape;4112;p47"/>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3" name="Google Shape;4113;p47"/>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4" name="Google Shape;4114;p47"/>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5" name="Google Shape;4115;p47"/>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6" name="Google Shape;4116;p47"/>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7" name="Google Shape;4117;p47"/>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8" name="Google Shape;4118;p47"/>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9" name="Google Shape;4119;p47"/>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0" name="Google Shape;4120;p47"/>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1" name="Google Shape;4121;p47"/>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22" name="Google Shape;4122;p47"/>
              <p:cNvGrpSpPr/>
              <p:nvPr/>
            </p:nvGrpSpPr>
            <p:grpSpPr>
              <a:xfrm>
                <a:off x="7943405" y="5770179"/>
                <a:ext cx="150527" cy="158278"/>
                <a:chOff x="7943405" y="5770179"/>
                <a:chExt cx="150527" cy="158278"/>
              </a:xfrm>
            </p:grpSpPr>
            <p:sp>
              <p:nvSpPr>
                <p:cNvPr id="4123" name="Google Shape;4123;p47"/>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4" name="Google Shape;4124;p47"/>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25" name="Google Shape;4125;p47"/>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6" name="Google Shape;4126;p47"/>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27" name="Google Shape;4127;p47"/>
          <p:cNvGrpSpPr/>
          <p:nvPr/>
        </p:nvGrpSpPr>
        <p:grpSpPr>
          <a:xfrm>
            <a:off x="-481381" y="5112219"/>
            <a:ext cx="3737913" cy="2027841"/>
            <a:chOff x="-481381" y="5112219"/>
            <a:chExt cx="3737913" cy="2027841"/>
          </a:xfrm>
        </p:grpSpPr>
        <p:sp>
          <p:nvSpPr>
            <p:cNvPr id="4128" name="Google Shape;4128;p47"/>
            <p:cNvSpPr/>
            <p:nvPr/>
          </p:nvSpPr>
          <p:spPr>
            <a:xfrm rot="10800000" flipH="1">
              <a:off x="3010" y="5485489"/>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9" name="Google Shape;4129;p47"/>
            <p:cNvSpPr/>
            <p:nvPr/>
          </p:nvSpPr>
          <p:spPr>
            <a:xfrm rot="-6717315">
              <a:off x="-555940" y="6067990"/>
              <a:ext cx="1328209" cy="664001"/>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0" name="Google Shape;4130;p47"/>
            <p:cNvSpPr/>
            <p:nvPr/>
          </p:nvSpPr>
          <p:spPr>
            <a:xfrm rot="-5400000">
              <a:off x="16330" y="5081407"/>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1" name="Google Shape;4131;p47"/>
            <p:cNvSpPr/>
            <p:nvPr/>
          </p:nvSpPr>
          <p:spPr>
            <a:xfrm rot="10800000" flipH="1">
              <a:off x="536125" y="6323020"/>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2" name="Google Shape;4132;p47"/>
            <p:cNvSpPr/>
            <p:nvPr/>
          </p:nvSpPr>
          <p:spPr>
            <a:xfrm rot="9717395">
              <a:off x="414601" y="5775335"/>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3" name="Google Shape;4133;p47"/>
            <p:cNvSpPr/>
            <p:nvPr/>
          </p:nvSpPr>
          <p:spPr>
            <a:xfrm rot="10800000" flipH="1">
              <a:off x="1663960" y="5987403"/>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4" name="Google Shape;4134;p47"/>
            <p:cNvSpPr/>
            <p:nvPr/>
          </p:nvSpPr>
          <p:spPr>
            <a:xfrm rot="10800000" flipH="1">
              <a:off x="684237" y="6076559"/>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5" name="Google Shape;4135;p47"/>
            <p:cNvSpPr/>
            <p:nvPr/>
          </p:nvSpPr>
          <p:spPr>
            <a:xfrm rot="-8960960" flipH="1">
              <a:off x="-450638" y="6472113"/>
              <a:ext cx="952186" cy="38155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36" name="Google Shape;4136;p47"/>
            <p:cNvGrpSpPr/>
            <p:nvPr/>
          </p:nvGrpSpPr>
          <p:grpSpPr>
            <a:xfrm rot="10800000" flipH="1">
              <a:off x="1545003" y="6471612"/>
              <a:ext cx="469713" cy="324065"/>
              <a:chOff x="5654408" y="444554"/>
              <a:chExt cx="558119" cy="385058"/>
            </a:xfrm>
          </p:grpSpPr>
          <p:grpSp>
            <p:nvGrpSpPr>
              <p:cNvPr id="4137" name="Google Shape;4137;p47"/>
              <p:cNvGrpSpPr/>
              <p:nvPr/>
            </p:nvGrpSpPr>
            <p:grpSpPr>
              <a:xfrm>
                <a:off x="5654408" y="444554"/>
                <a:ext cx="483850" cy="385058"/>
                <a:chOff x="5654408" y="444554"/>
                <a:chExt cx="483850" cy="385058"/>
              </a:xfrm>
            </p:grpSpPr>
            <p:grpSp>
              <p:nvGrpSpPr>
                <p:cNvPr id="4138" name="Google Shape;4138;p47"/>
                <p:cNvGrpSpPr/>
                <p:nvPr/>
              </p:nvGrpSpPr>
              <p:grpSpPr>
                <a:xfrm>
                  <a:off x="5654408" y="444554"/>
                  <a:ext cx="456395" cy="385058"/>
                  <a:chOff x="5654408" y="444554"/>
                  <a:chExt cx="456395" cy="385058"/>
                </a:xfrm>
              </p:grpSpPr>
              <p:sp>
                <p:nvSpPr>
                  <p:cNvPr id="4139" name="Google Shape;4139;p47"/>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0" name="Google Shape;4140;p47"/>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1" name="Google Shape;4141;p47"/>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2" name="Google Shape;4142;p47"/>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3" name="Google Shape;4143;p47"/>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4" name="Google Shape;4144;p47"/>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5" name="Google Shape;4145;p47"/>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6" name="Google Shape;4146;p47"/>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7" name="Google Shape;4147;p47"/>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48" name="Google Shape;4148;p47"/>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9" name="Google Shape;4149;p47"/>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50" name="Google Shape;4150;p47"/>
                <p:cNvGrpSpPr/>
                <p:nvPr/>
              </p:nvGrpSpPr>
              <p:grpSpPr>
                <a:xfrm>
                  <a:off x="6024106" y="543560"/>
                  <a:ext cx="99833" cy="249140"/>
                  <a:chOff x="6024106" y="543560"/>
                  <a:chExt cx="99833" cy="249140"/>
                </a:xfrm>
              </p:grpSpPr>
              <p:sp>
                <p:nvSpPr>
                  <p:cNvPr id="4151" name="Google Shape;4151;p47"/>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2" name="Google Shape;4152;p47"/>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53" name="Google Shape;4153;p47"/>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4" name="Google Shape;4154;p47"/>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55" name="Google Shape;4155;p47"/>
            <p:cNvGrpSpPr/>
            <p:nvPr/>
          </p:nvGrpSpPr>
          <p:grpSpPr>
            <a:xfrm rot="10800000">
              <a:off x="1137345" y="5768725"/>
              <a:ext cx="701037" cy="401995"/>
              <a:chOff x="8703972" y="1095484"/>
              <a:chExt cx="1413666" cy="810638"/>
            </a:xfrm>
          </p:grpSpPr>
          <p:grpSp>
            <p:nvGrpSpPr>
              <p:cNvPr id="4156" name="Google Shape;4156;p47"/>
              <p:cNvGrpSpPr/>
              <p:nvPr/>
            </p:nvGrpSpPr>
            <p:grpSpPr>
              <a:xfrm>
                <a:off x="8703972" y="1351540"/>
                <a:ext cx="815111" cy="554582"/>
                <a:chOff x="10016117" y="731733"/>
                <a:chExt cx="707992" cy="481701"/>
              </a:xfrm>
            </p:grpSpPr>
            <p:sp>
              <p:nvSpPr>
                <p:cNvPr id="4157" name="Google Shape;4157;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8" name="Google Shape;4158;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9" name="Google Shape;4159;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0" name="Google Shape;4160;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1" name="Google Shape;4161;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2" name="Google Shape;4162;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63" name="Google Shape;4163;p47"/>
              <p:cNvGrpSpPr/>
              <p:nvPr/>
            </p:nvGrpSpPr>
            <p:grpSpPr>
              <a:xfrm>
                <a:off x="9360105" y="1095484"/>
                <a:ext cx="757532" cy="562985"/>
                <a:chOff x="10586017" y="509328"/>
                <a:chExt cx="657980" cy="488999"/>
              </a:xfrm>
            </p:grpSpPr>
            <p:sp>
              <p:nvSpPr>
                <p:cNvPr id="4164" name="Google Shape;4164;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5" name="Google Shape;4165;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6" name="Google Shape;4166;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7" name="Google Shape;4167;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68" name="Google Shape;4168;p47"/>
            <p:cNvGrpSpPr/>
            <p:nvPr/>
          </p:nvGrpSpPr>
          <p:grpSpPr>
            <a:xfrm rot="10800000">
              <a:off x="52493" y="6185992"/>
              <a:ext cx="635663" cy="579312"/>
              <a:chOff x="11404955" y="6386605"/>
              <a:chExt cx="869580" cy="792492"/>
            </a:xfrm>
          </p:grpSpPr>
          <p:sp>
            <p:nvSpPr>
              <p:cNvPr id="4169" name="Google Shape;4169;p47"/>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70" name="Google Shape;4170;p47"/>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6" name="Content Placeholder 4"/>
          <p:cNvPicPr>
            <a:picLocks noChangeAspect="1"/>
          </p:cNvPicPr>
          <p:nvPr/>
        </p:nvPicPr>
        <p:blipFill rotWithShape="1">
          <a:blip r:embed="rId4">
            <a:extLst>
              <a:ext uri="{BEBA8EAE-BF5A-486C-A8C5-ECC9F3942E4B}">
                <a14:imgProps xmlns:a14="http://schemas.microsoft.com/office/drawing/2010/main">
                  <a14:imgLayer r:embed="rId5">
                    <a14:imgEffect>
                      <a14:backgroundRemoval t="15409" b="96541" l="7234" r="34772">
                        <a14:foregroundMark x1="10914" y1="17925" x2="30076" y2="41195"/>
                        <a14:foregroundMark x1="30076" y1="41195" x2="33376" y2="49371"/>
                        <a14:foregroundMark x1="23096" y1="24214" x2="28553" y2="24843"/>
                        <a14:foregroundMark x1="28553" y1="24843" x2="34772" y2="30818"/>
                        <a14:foregroundMark x1="23477" y1="20440" x2="33503" y2="22642"/>
                        <a14:foregroundMark x1="24239" y1="17610" x2="33883" y2="19497"/>
                        <a14:foregroundMark x1="24239" y1="17296" x2="33756" y2="17925"/>
                        <a14:foregroundMark x1="31472" y1="17296" x2="33883" y2="17925"/>
                        <a14:foregroundMark x1="30964" y1="16038" x2="34391" y2="16352"/>
                        <a14:foregroundMark x1="30330" y1="16352" x2="22208" y2="15723"/>
                        <a14:foregroundMark x1="10279" y1="55346" x2="12563" y2="75157"/>
                        <a14:foregroundMark x1="9645" y1="60063" x2="10406" y2="16667"/>
                        <a14:foregroundMark x1="8503" y1="85849" x2="9264" y2="16038"/>
                        <a14:foregroundMark x1="9645" y1="17296" x2="22589" y2="15723"/>
                        <a14:foregroundMark x1="21066" y1="16038" x2="8629" y2="16038"/>
                        <a14:foregroundMark x1="14086" y1="38050" x2="18274" y2="46541"/>
                        <a14:foregroundMark x1="9772" y1="19811" x2="7360" y2="82075"/>
                        <a14:foregroundMark x1="7360" y1="82075" x2="7614" y2="86478"/>
                        <a14:foregroundMark x1="7234" y1="85849" x2="33249" y2="86478"/>
                        <a14:foregroundMark x1="34645" y1="17296" x2="34898" y2="73899"/>
                        <a14:foregroundMark x1="34898" y1="73899" x2="33629" y2="86792"/>
                        <a14:foregroundMark x1="33629" y1="86792" x2="33503" y2="87107"/>
                        <a14:foregroundMark x1="10533" y1="87107" x2="25000" y2="94025"/>
                        <a14:foregroundMark x1="25000" y1="94025" x2="26650" y2="93396"/>
                        <a14:foregroundMark x1="13832" y1="94025" x2="22335" y2="94654"/>
                        <a14:foregroundMark x1="14467" y1="89937" x2="19162" y2="89308"/>
                        <a14:foregroundMark x1="19162" y1="89308" x2="25254" y2="92453"/>
                        <a14:foregroundMark x1="25254" y1="92453" x2="25254" y2="96541"/>
                        <a14:foregroundMark x1="15355" y1="94969" x2="25888" y2="96541"/>
                        <a14:foregroundMark x1="14467" y1="68553" x2="19289" y2="68553"/>
                        <a14:foregroundMark x1="15355" y1="96226" x2="19162" y2="96541"/>
                      </a14:backgroundRemoval>
                    </a14:imgEffect>
                    <a14:imgEffect>
                      <a14:brightnessContrast contrast="20000"/>
                    </a14:imgEffect>
                  </a14:imgLayer>
                </a14:imgProps>
              </a:ext>
            </a:extLst>
          </a:blip>
          <a:srcRect l="6936" t="13444" r="63396" b="2222"/>
          <a:stretch>
            <a:fillRect/>
          </a:stretch>
        </p:blipFill>
        <p:spPr>
          <a:xfrm>
            <a:off x="2246710" y="685677"/>
            <a:ext cx="5137835" cy="5494300"/>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44"/>
        <p:cNvGrpSpPr/>
        <p:nvPr/>
      </p:nvGrpSpPr>
      <p:grpSpPr>
        <a:xfrm>
          <a:off x="0" y="0"/>
          <a:ext cx="0" cy="0"/>
          <a:chOff x="0" y="0"/>
          <a:chExt cx="0" cy="0"/>
        </a:xfrm>
      </p:grpSpPr>
      <p:grpSp>
        <p:nvGrpSpPr>
          <p:cNvPr id="4047" name="Google Shape;4047;p47"/>
          <p:cNvGrpSpPr/>
          <p:nvPr/>
        </p:nvGrpSpPr>
        <p:grpSpPr>
          <a:xfrm>
            <a:off x="7373930" y="923842"/>
            <a:ext cx="6486145" cy="6267972"/>
            <a:chOff x="8261962" y="2076103"/>
            <a:chExt cx="5294380" cy="5116294"/>
          </a:xfrm>
        </p:grpSpPr>
        <p:sp>
          <p:nvSpPr>
            <p:cNvPr id="4048" name="Google Shape;4048;p47"/>
            <p:cNvSpPr/>
            <p:nvPr/>
          </p:nvSpPr>
          <p:spPr>
            <a:xfrm rot="2850915">
              <a:off x="9813603"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49" name="Google Shape;4049;p47"/>
            <p:cNvGrpSpPr/>
            <p:nvPr/>
          </p:nvGrpSpPr>
          <p:grpSpPr>
            <a:xfrm>
              <a:off x="11277332" y="2993030"/>
              <a:ext cx="485470" cy="330302"/>
              <a:chOff x="10016117" y="731733"/>
              <a:chExt cx="707992" cy="481701"/>
            </a:xfrm>
          </p:grpSpPr>
          <p:sp>
            <p:nvSpPr>
              <p:cNvPr id="4050" name="Google Shape;4050;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1" name="Google Shape;4051;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2" name="Google Shape;4052;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3" name="Google Shape;4053;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4" name="Google Shape;4054;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5" name="Google Shape;4055;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56" name="Google Shape;4056;p47"/>
            <p:cNvGrpSpPr/>
            <p:nvPr/>
          </p:nvGrpSpPr>
          <p:grpSpPr>
            <a:xfrm>
              <a:off x="11668117" y="2840527"/>
              <a:ext cx="451177" cy="335307"/>
              <a:chOff x="10586017" y="509328"/>
              <a:chExt cx="657980" cy="488999"/>
            </a:xfrm>
          </p:grpSpPr>
          <p:sp>
            <p:nvSpPr>
              <p:cNvPr id="4057" name="Google Shape;4057;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8" name="Google Shape;4058;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9" name="Google Shape;4059;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0" name="Google Shape;4060;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61" name="Google Shape;4061;p47"/>
            <p:cNvGrpSpPr/>
            <p:nvPr/>
          </p:nvGrpSpPr>
          <p:grpSpPr>
            <a:xfrm>
              <a:off x="9254295" y="3787131"/>
              <a:ext cx="2995776" cy="3405266"/>
              <a:chOff x="7079201" y="1893790"/>
              <a:chExt cx="4368931" cy="4966117"/>
            </a:xfrm>
          </p:grpSpPr>
          <p:sp>
            <p:nvSpPr>
              <p:cNvPr id="4062" name="Google Shape;4062;p47"/>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3" name="Google Shape;4063;p47"/>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4" name="Google Shape;4064;p47"/>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5" name="Google Shape;4065;p47"/>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6" name="Google Shape;4066;p47"/>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7" name="Google Shape;4067;p47"/>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8" name="Google Shape;4068;p47"/>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9" name="Google Shape;4069;p47"/>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0" name="Google Shape;4070;p47"/>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1" name="Google Shape;4071;p47"/>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2" name="Google Shape;4072;p47"/>
              <p:cNvGrpSpPr/>
              <p:nvPr/>
            </p:nvGrpSpPr>
            <p:grpSpPr>
              <a:xfrm>
                <a:off x="9909837" y="4781000"/>
                <a:ext cx="1374088" cy="1108945"/>
                <a:chOff x="9909837" y="4781000"/>
                <a:chExt cx="1374088" cy="1108945"/>
              </a:xfrm>
            </p:grpSpPr>
            <p:sp>
              <p:nvSpPr>
                <p:cNvPr id="4073" name="Google Shape;4073;p47"/>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4" name="Google Shape;4074;p47"/>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5" name="Google Shape;4075;p47"/>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76" name="Google Shape;4076;p47"/>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7" name="Google Shape;4077;p47"/>
              <p:cNvGrpSpPr/>
              <p:nvPr/>
            </p:nvGrpSpPr>
            <p:grpSpPr>
              <a:xfrm>
                <a:off x="7980661" y="3506628"/>
                <a:ext cx="1897178" cy="1487337"/>
                <a:chOff x="7980661" y="3506628"/>
                <a:chExt cx="1897178" cy="1487337"/>
              </a:xfrm>
            </p:grpSpPr>
            <p:sp>
              <p:nvSpPr>
                <p:cNvPr id="4078" name="Google Shape;4078;p47"/>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9" name="Google Shape;4079;p47"/>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0" name="Google Shape;4080;p47"/>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81" name="Google Shape;4081;p47"/>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2" name="Google Shape;4082;p47"/>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83" name="Google Shape;4083;p47"/>
              <p:cNvGrpSpPr/>
              <p:nvPr/>
            </p:nvGrpSpPr>
            <p:grpSpPr>
              <a:xfrm>
                <a:off x="8526729" y="5379246"/>
                <a:ext cx="1404340" cy="1480661"/>
                <a:chOff x="8526729" y="5379246"/>
                <a:chExt cx="1404340" cy="1480661"/>
              </a:xfrm>
            </p:grpSpPr>
            <p:sp>
              <p:nvSpPr>
                <p:cNvPr id="4084" name="Google Shape;4084;p47"/>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5" name="Google Shape;4085;p47"/>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86" name="Google Shape;4086;p47"/>
              <p:cNvGrpSpPr/>
              <p:nvPr/>
            </p:nvGrpSpPr>
            <p:grpSpPr>
              <a:xfrm>
                <a:off x="10693616" y="5959907"/>
                <a:ext cx="754516" cy="687629"/>
                <a:chOff x="10693616" y="5959907"/>
                <a:chExt cx="754516" cy="687629"/>
              </a:xfrm>
            </p:grpSpPr>
            <p:sp>
              <p:nvSpPr>
                <p:cNvPr id="4087" name="Google Shape;4087;p47"/>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8" name="Google Shape;4088;p47"/>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089" name="Google Shape;4089;p47"/>
            <p:cNvGrpSpPr/>
            <p:nvPr/>
          </p:nvGrpSpPr>
          <p:grpSpPr>
            <a:xfrm>
              <a:off x="11335042" y="5211986"/>
              <a:ext cx="600214" cy="491175"/>
              <a:chOff x="10100277" y="3967778"/>
              <a:chExt cx="875330" cy="716312"/>
            </a:xfrm>
          </p:grpSpPr>
          <p:grpSp>
            <p:nvGrpSpPr>
              <p:cNvPr id="4090" name="Google Shape;4090;p47"/>
              <p:cNvGrpSpPr/>
              <p:nvPr/>
            </p:nvGrpSpPr>
            <p:grpSpPr>
              <a:xfrm>
                <a:off x="10242868" y="3967778"/>
                <a:ext cx="732739" cy="629058"/>
                <a:chOff x="10242868" y="3967778"/>
                <a:chExt cx="732739" cy="629058"/>
              </a:xfrm>
            </p:grpSpPr>
            <p:grpSp>
              <p:nvGrpSpPr>
                <p:cNvPr id="4091" name="Google Shape;4091;p47"/>
                <p:cNvGrpSpPr/>
                <p:nvPr/>
              </p:nvGrpSpPr>
              <p:grpSpPr>
                <a:xfrm>
                  <a:off x="10286667" y="3967778"/>
                  <a:ext cx="688940" cy="628988"/>
                  <a:chOff x="10286667" y="3967778"/>
                  <a:chExt cx="688940" cy="628988"/>
                </a:xfrm>
              </p:grpSpPr>
              <p:sp>
                <p:nvSpPr>
                  <p:cNvPr id="4092" name="Google Shape;4092;p47"/>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3" name="Google Shape;4093;p47"/>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4" name="Google Shape;4094;p47"/>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5" name="Google Shape;4095;p47"/>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6" name="Google Shape;4096;p47"/>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7" name="Google Shape;4097;p47"/>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8" name="Google Shape;4098;p47"/>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9" name="Google Shape;4099;p47"/>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0" name="Google Shape;4100;p47"/>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01" name="Google Shape;4101;p47"/>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2" name="Google Shape;4102;p47"/>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03" name="Google Shape;4103;p47"/>
                <p:cNvGrpSpPr/>
                <p:nvPr/>
              </p:nvGrpSpPr>
              <p:grpSpPr>
                <a:xfrm>
                  <a:off x="10244758" y="4244947"/>
                  <a:ext cx="240361" cy="351157"/>
                  <a:chOff x="10244758" y="4244947"/>
                  <a:chExt cx="240361" cy="351157"/>
                </a:xfrm>
              </p:grpSpPr>
              <p:sp>
                <p:nvSpPr>
                  <p:cNvPr id="4104" name="Google Shape;4104;p47"/>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5" name="Google Shape;4105;p47"/>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06" name="Google Shape;4106;p47"/>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7" name="Google Shape;4107;p47"/>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08" name="Google Shape;4108;p47"/>
            <p:cNvGrpSpPr/>
            <p:nvPr/>
          </p:nvGrpSpPr>
          <p:grpSpPr>
            <a:xfrm>
              <a:off x="9696000" y="6403657"/>
              <a:ext cx="310490" cy="314799"/>
              <a:chOff x="7709956" y="5705664"/>
              <a:chExt cx="452807" cy="459091"/>
            </a:xfrm>
          </p:grpSpPr>
          <p:sp>
            <p:nvSpPr>
              <p:cNvPr id="4109" name="Google Shape;4109;p47"/>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0" name="Google Shape;4110;p47"/>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1" name="Google Shape;4111;p47"/>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2" name="Google Shape;4112;p47"/>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3" name="Google Shape;4113;p47"/>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4" name="Google Shape;4114;p47"/>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5" name="Google Shape;4115;p47"/>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6" name="Google Shape;4116;p47"/>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7" name="Google Shape;4117;p47"/>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8" name="Google Shape;4118;p47"/>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9" name="Google Shape;4119;p47"/>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0" name="Google Shape;4120;p47"/>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1" name="Google Shape;4121;p47"/>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22" name="Google Shape;4122;p47"/>
              <p:cNvGrpSpPr/>
              <p:nvPr/>
            </p:nvGrpSpPr>
            <p:grpSpPr>
              <a:xfrm>
                <a:off x="7943405" y="5770179"/>
                <a:ext cx="150527" cy="158278"/>
                <a:chOff x="7943405" y="5770179"/>
                <a:chExt cx="150527" cy="158278"/>
              </a:xfrm>
            </p:grpSpPr>
            <p:sp>
              <p:nvSpPr>
                <p:cNvPr id="4123" name="Google Shape;4123;p47"/>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4" name="Google Shape;4124;p47"/>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25" name="Google Shape;4125;p47"/>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6" name="Google Shape;4126;p47"/>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27" name="Google Shape;4127;p47"/>
          <p:cNvGrpSpPr/>
          <p:nvPr/>
        </p:nvGrpSpPr>
        <p:grpSpPr>
          <a:xfrm>
            <a:off x="-481381" y="5112219"/>
            <a:ext cx="3737913" cy="2027841"/>
            <a:chOff x="-481381" y="5112219"/>
            <a:chExt cx="3737913" cy="2027841"/>
          </a:xfrm>
        </p:grpSpPr>
        <p:sp>
          <p:nvSpPr>
            <p:cNvPr id="4128" name="Google Shape;4128;p47"/>
            <p:cNvSpPr/>
            <p:nvPr/>
          </p:nvSpPr>
          <p:spPr>
            <a:xfrm rot="10800000" flipH="1">
              <a:off x="3010" y="5485489"/>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9" name="Google Shape;4129;p47"/>
            <p:cNvSpPr/>
            <p:nvPr/>
          </p:nvSpPr>
          <p:spPr>
            <a:xfrm rot="-6717315">
              <a:off x="-555940" y="6067990"/>
              <a:ext cx="1328209" cy="664001"/>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0" name="Google Shape;4130;p47"/>
            <p:cNvSpPr/>
            <p:nvPr/>
          </p:nvSpPr>
          <p:spPr>
            <a:xfrm rot="-5400000">
              <a:off x="16330" y="5081407"/>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1" name="Google Shape;4131;p47"/>
            <p:cNvSpPr/>
            <p:nvPr/>
          </p:nvSpPr>
          <p:spPr>
            <a:xfrm rot="10800000" flipH="1">
              <a:off x="536125" y="6323020"/>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2" name="Google Shape;4132;p47"/>
            <p:cNvSpPr/>
            <p:nvPr/>
          </p:nvSpPr>
          <p:spPr>
            <a:xfrm rot="9717395">
              <a:off x="414601" y="5775335"/>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3" name="Google Shape;4133;p47"/>
            <p:cNvSpPr/>
            <p:nvPr/>
          </p:nvSpPr>
          <p:spPr>
            <a:xfrm rot="10800000" flipH="1">
              <a:off x="1663960" y="5987403"/>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4" name="Google Shape;4134;p47"/>
            <p:cNvSpPr/>
            <p:nvPr/>
          </p:nvSpPr>
          <p:spPr>
            <a:xfrm rot="10800000" flipH="1">
              <a:off x="684237" y="6076559"/>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5" name="Google Shape;4135;p47"/>
            <p:cNvSpPr/>
            <p:nvPr/>
          </p:nvSpPr>
          <p:spPr>
            <a:xfrm rot="-8960960" flipH="1">
              <a:off x="-450638" y="6472113"/>
              <a:ext cx="952186" cy="38155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36" name="Google Shape;4136;p47"/>
            <p:cNvGrpSpPr/>
            <p:nvPr/>
          </p:nvGrpSpPr>
          <p:grpSpPr>
            <a:xfrm rot="10800000" flipH="1">
              <a:off x="1545003" y="6471612"/>
              <a:ext cx="469713" cy="324065"/>
              <a:chOff x="5654408" y="444554"/>
              <a:chExt cx="558119" cy="385058"/>
            </a:xfrm>
          </p:grpSpPr>
          <p:grpSp>
            <p:nvGrpSpPr>
              <p:cNvPr id="4137" name="Google Shape;4137;p47"/>
              <p:cNvGrpSpPr/>
              <p:nvPr/>
            </p:nvGrpSpPr>
            <p:grpSpPr>
              <a:xfrm>
                <a:off x="5654408" y="444554"/>
                <a:ext cx="483850" cy="385058"/>
                <a:chOff x="5654408" y="444554"/>
                <a:chExt cx="483850" cy="385058"/>
              </a:xfrm>
            </p:grpSpPr>
            <p:grpSp>
              <p:nvGrpSpPr>
                <p:cNvPr id="4138" name="Google Shape;4138;p47"/>
                <p:cNvGrpSpPr/>
                <p:nvPr/>
              </p:nvGrpSpPr>
              <p:grpSpPr>
                <a:xfrm>
                  <a:off x="5654408" y="444554"/>
                  <a:ext cx="456395" cy="385058"/>
                  <a:chOff x="5654408" y="444554"/>
                  <a:chExt cx="456395" cy="385058"/>
                </a:xfrm>
              </p:grpSpPr>
              <p:sp>
                <p:nvSpPr>
                  <p:cNvPr id="4139" name="Google Shape;4139;p47"/>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0" name="Google Shape;4140;p47"/>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1" name="Google Shape;4141;p47"/>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2" name="Google Shape;4142;p47"/>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3" name="Google Shape;4143;p47"/>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4" name="Google Shape;4144;p47"/>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5" name="Google Shape;4145;p47"/>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6" name="Google Shape;4146;p47"/>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7" name="Google Shape;4147;p47"/>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48" name="Google Shape;4148;p47"/>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9" name="Google Shape;4149;p47"/>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50" name="Google Shape;4150;p47"/>
                <p:cNvGrpSpPr/>
                <p:nvPr/>
              </p:nvGrpSpPr>
              <p:grpSpPr>
                <a:xfrm>
                  <a:off x="6024106" y="543560"/>
                  <a:ext cx="99833" cy="249140"/>
                  <a:chOff x="6024106" y="543560"/>
                  <a:chExt cx="99833" cy="249140"/>
                </a:xfrm>
              </p:grpSpPr>
              <p:sp>
                <p:nvSpPr>
                  <p:cNvPr id="4151" name="Google Shape;4151;p47"/>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2" name="Google Shape;4152;p47"/>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53" name="Google Shape;4153;p47"/>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4" name="Google Shape;4154;p47"/>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55" name="Google Shape;4155;p47"/>
            <p:cNvGrpSpPr/>
            <p:nvPr/>
          </p:nvGrpSpPr>
          <p:grpSpPr>
            <a:xfrm rot="10800000">
              <a:off x="1137345" y="5768725"/>
              <a:ext cx="701037" cy="401995"/>
              <a:chOff x="8703972" y="1095484"/>
              <a:chExt cx="1413666" cy="810638"/>
            </a:xfrm>
          </p:grpSpPr>
          <p:grpSp>
            <p:nvGrpSpPr>
              <p:cNvPr id="4156" name="Google Shape;4156;p47"/>
              <p:cNvGrpSpPr/>
              <p:nvPr/>
            </p:nvGrpSpPr>
            <p:grpSpPr>
              <a:xfrm>
                <a:off x="8703972" y="1351540"/>
                <a:ext cx="815111" cy="554582"/>
                <a:chOff x="10016117" y="731733"/>
                <a:chExt cx="707992" cy="481701"/>
              </a:xfrm>
            </p:grpSpPr>
            <p:sp>
              <p:nvSpPr>
                <p:cNvPr id="4157" name="Google Shape;4157;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8" name="Google Shape;4158;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9" name="Google Shape;4159;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0" name="Google Shape;4160;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1" name="Google Shape;4161;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2" name="Google Shape;4162;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63" name="Google Shape;4163;p47"/>
              <p:cNvGrpSpPr/>
              <p:nvPr/>
            </p:nvGrpSpPr>
            <p:grpSpPr>
              <a:xfrm>
                <a:off x="9360105" y="1095484"/>
                <a:ext cx="757532" cy="562985"/>
                <a:chOff x="10586017" y="509328"/>
                <a:chExt cx="657980" cy="488999"/>
              </a:xfrm>
            </p:grpSpPr>
            <p:sp>
              <p:nvSpPr>
                <p:cNvPr id="4164" name="Google Shape;4164;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5" name="Google Shape;4165;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6" name="Google Shape;4166;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7" name="Google Shape;4167;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68" name="Google Shape;4168;p47"/>
            <p:cNvGrpSpPr/>
            <p:nvPr/>
          </p:nvGrpSpPr>
          <p:grpSpPr>
            <a:xfrm rot="10800000">
              <a:off x="52493" y="6185992"/>
              <a:ext cx="635663" cy="579312"/>
              <a:chOff x="11404955" y="6386605"/>
              <a:chExt cx="869580" cy="792492"/>
            </a:xfrm>
          </p:grpSpPr>
          <p:sp>
            <p:nvSpPr>
              <p:cNvPr id="4169" name="Google Shape;4169;p47"/>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70" name="Google Shape;4170;p47"/>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6" name="Content Placeholder 4"/>
          <p:cNvPicPr>
            <a:picLocks noChangeAspect="1"/>
          </p:cNvPicPr>
          <p:nvPr/>
        </p:nvPicPr>
        <p:blipFill rotWithShape="1">
          <a:blip r:embed="rId4">
            <a:extLst>
              <a:ext uri="{BEBA8EAE-BF5A-486C-A8C5-ECC9F3942E4B}">
                <a14:imgProps xmlns:a14="http://schemas.microsoft.com/office/drawing/2010/main">
                  <a14:imgLayer r:embed="rId5">
                    <a14:imgEffect>
                      <a14:backgroundRemoval t="16038" b="96855" l="35660" r="64848">
                        <a14:foregroundMark x1="48223" y1="16981" x2="51396" y2="19182"/>
                        <a14:foregroundMark x1="51396" y1="19182" x2="54695" y2="23899"/>
                        <a14:foregroundMark x1="55584" y1="16667" x2="58629" y2="17296"/>
                        <a14:foregroundMark x1="58629" y1="17296" x2="63706" y2="31447"/>
                        <a14:foregroundMark x1="63706" y1="31447" x2="63959" y2="32390"/>
                        <a14:foregroundMark x1="62437" y1="25472" x2="64848" y2="29560"/>
                        <a14:foregroundMark x1="64848" y1="29560" x2="62056" y2="33962"/>
                        <a14:foregroundMark x1="62056" y1="33962" x2="61421" y2="33019"/>
                        <a14:foregroundMark x1="37183" y1="17925" x2="53934" y2="69811"/>
                        <a14:foregroundMark x1="44416" y1="72013" x2="54569" y2="63522"/>
                        <a14:foregroundMark x1="54569" y1="63522" x2="54822" y2="63522"/>
                        <a14:foregroundMark x1="41751" y1="65723" x2="56091" y2="59119"/>
                        <a14:foregroundMark x1="51142" y1="29560" x2="61041" y2="59748"/>
                        <a14:foregroundMark x1="61548" y1="29874" x2="62563" y2="46226"/>
                        <a14:foregroundMark x1="62563" y1="46226" x2="62563" y2="46226"/>
                        <a14:foregroundMark x1="59264" y1="17925" x2="62056" y2="20440"/>
                        <a14:foregroundMark x1="62056" y1="20440" x2="62310" y2="23270"/>
                        <a14:foregroundMark x1="58122" y1="17925" x2="62817" y2="20126"/>
                        <a14:foregroundMark x1="62817" y1="20126" x2="63325" y2="26415"/>
                        <a14:foregroundMark x1="53426" y1="19811" x2="37944" y2="19811"/>
                        <a14:foregroundMark x1="37944" y1="19811" x2="42132" y2="19182"/>
                        <a14:foregroundMark x1="42132" y1="19182" x2="53426" y2="32390"/>
                        <a14:foregroundMark x1="53426" y1="32390" x2="53173" y2="32704"/>
                        <a14:foregroundMark x1="36548" y1="17610" x2="48604" y2="16981"/>
                        <a14:foregroundMark x1="45431" y1="16981" x2="38832" y2="19811"/>
                        <a14:foregroundMark x1="38832" y1="19811" x2="37563" y2="22327"/>
                        <a14:foregroundMark x1="36168" y1="52830" x2="35660" y2="75157"/>
                        <a14:foregroundMark x1="35660" y1="75157" x2="36802" y2="83962"/>
                        <a14:foregroundMark x1="47462" y1="16038" x2="53046" y2="16038"/>
                        <a14:foregroundMark x1="53046" y1="16038" x2="55584" y2="16038"/>
                        <a14:foregroundMark x1="52284" y1="38994" x2="56345" y2="54717"/>
                        <a14:foregroundMark x1="41751" y1="92767" x2="46193" y2="92767"/>
                        <a14:foregroundMark x1="46193" y1="92767" x2="54315" y2="93711"/>
                        <a14:foregroundMark x1="41244" y1="87421" x2="41371" y2="95912"/>
                        <a14:foregroundMark x1="41371" y1="95912" x2="48731" y2="98113"/>
                        <a14:foregroundMark x1="48731" y1="98113" x2="56218" y2="96855"/>
                        <a14:foregroundMark x1="56218" y1="96855" x2="57107" y2="86478"/>
                        <a14:foregroundMark x1="57107" y1="86478" x2="40990" y2="86792"/>
                      </a14:backgroundRemoval>
                    </a14:imgEffect>
                    <a14:imgEffect>
                      <a14:brightnessContrast contrast="20000"/>
                    </a14:imgEffect>
                  </a14:imgLayer>
                </a14:imgProps>
              </a:ext>
            </a:extLst>
          </a:blip>
          <a:srcRect l="34718" t="11894" r="34280" b="2634"/>
          <a:stretch>
            <a:fillRect/>
          </a:stretch>
        </p:blipFill>
        <p:spPr>
          <a:xfrm>
            <a:off x="2262631" y="598258"/>
            <a:ext cx="5368781" cy="5568471"/>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4"/>
        <p:cNvGrpSpPr/>
        <p:nvPr/>
      </p:nvGrpSpPr>
      <p:grpSpPr>
        <a:xfrm>
          <a:off x="0" y="0"/>
          <a:ext cx="0" cy="0"/>
          <a:chOff x="0" y="0"/>
          <a:chExt cx="0" cy="0"/>
        </a:xfrm>
      </p:grpSpPr>
      <p:grpSp>
        <p:nvGrpSpPr>
          <p:cNvPr id="4047" name="Google Shape;4047;p47"/>
          <p:cNvGrpSpPr/>
          <p:nvPr/>
        </p:nvGrpSpPr>
        <p:grpSpPr>
          <a:xfrm>
            <a:off x="7373930" y="923842"/>
            <a:ext cx="6486145" cy="6267972"/>
            <a:chOff x="8261962" y="2076103"/>
            <a:chExt cx="5294380" cy="5116294"/>
          </a:xfrm>
        </p:grpSpPr>
        <p:sp>
          <p:nvSpPr>
            <p:cNvPr id="4048" name="Google Shape;4048;p47"/>
            <p:cNvSpPr/>
            <p:nvPr/>
          </p:nvSpPr>
          <p:spPr>
            <a:xfrm rot="2850915">
              <a:off x="9813603"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49" name="Google Shape;4049;p47"/>
            <p:cNvGrpSpPr/>
            <p:nvPr/>
          </p:nvGrpSpPr>
          <p:grpSpPr>
            <a:xfrm>
              <a:off x="11277332" y="2993030"/>
              <a:ext cx="485470" cy="330302"/>
              <a:chOff x="10016117" y="731733"/>
              <a:chExt cx="707992" cy="481701"/>
            </a:xfrm>
          </p:grpSpPr>
          <p:sp>
            <p:nvSpPr>
              <p:cNvPr id="4050" name="Google Shape;4050;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1" name="Google Shape;4051;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2" name="Google Shape;4052;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3" name="Google Shape;4053;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4" name="Google Shape;4054;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5" name="Google Shape;4055;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56" name="Google Shape;4056;p47"/>
            <p:cNvGrpSpPr/>
            <p:nvPr/>
          </p:nvGrpSpPr>
          <p:grpSpPr>
            <a:xfrm>
              <a:off x="11668117" y="2840527"/>
              <a:ext cx="451177" cy="335307"/>
              <a:chOff x="10586017" y="509328"/>
              <a:chExt cx="657980" cy="488999"/>
            </a:xfrm>
          </p:grpSpPr>
          <p:sp>
            <p:nvSpPr>
              <p:cNvPr id="4057" name="Google Shape;4057;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8" name="Google Shape;4058;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9" name="Google Shape;4059;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0" name="Google Shape;4060;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61" name="Google Shape;4061;p47"/>
            <p:cNvGrpSpPr/>
            <p:nvPr/>
          </p:nvGrpSpPr>
          <p:grpSpPr>
            <a:xfrm>
              <a:off x="9254295" y="3787131"/>
              <a:ext cx="2995776" cy="3405266"/>
              <a:chOff x="7079201" y="1893790"/>
              <a:chExt cx="4368931" cy="4966117"/>
            </a:xfrm>
          </p:grpSpPr>
          <p:sp>
            <p:nvSpPr>
              <p:cNvPr id="4062" name="Google Shape;4062;p47"/>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3" name="Google Shape;4063;p47"/>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4" name="Google Shape;4064;p47"/>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5" name="Google Shape;4065;p47"/>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6" name="Google Shape;4066;p47"/>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7" name="Google Shape;4067;p47"/>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8" name="Google Shape;4068;p47"/>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9" name="Google Shape;4069;p47"/>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0" name="Google Shape;4070;p47"/>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1" name="Google Shape;4071;p47"/>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2" name="Google Shape;4072;p47"/>
              <p:cNvGrpSpPr/>
              <p:nvPr/>
            </p:nvGrpSpPr>
            <p:grpSpPr>
              <a:xfrm>
                <a:off x="9909837" y="4781000"/>
                <a:ext cx="1374088" cy="1108945"/>
                <a:chOff x="9909837" y="4781000"/>
                <a:chExt cx="1374088" cy="1108945"/>
              </a:xfrm>
            </p:grpSpPr>
            <p:sp>
              <p:nvSpPr>
                <p:cNvPr id="4073" name="Google Shape;4073;p47"/>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4" name="Google Shape;4074;p47"/>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5" name="Google Shape;4075;p47"/>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76" name="Google Shape;4076;p47"/>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7" name="Google Shape;4077;p47"/>
              <p:cNvGrpSpPr/>
              <p:nvPr/>
            </p:nvGrpSpPr>
            <p:grpSpPr>
              <a:xfrm>
                <a:off x="7980661" y="3506628"/>
                <a:ext cx="1897178" cy="1487337"/>
                <a:chOff x="7980661" y="3506628"/>
                <a:chExt cx="1897178" cy="1487337"/>
              </a:xfrm>
            </p:grpSpPr>
            <p:sp>
              <p:nvSpPr>
                <p:cNvPr id="4078" name="Google Shape;4078;p47"/>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9" name="Google Shape;4079;p47"/>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0" name="Google Shape;4080;p47"/>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81" name="Google Shape;4081;p47"/>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2" name="Google Shape;4082;p47"/>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83" name="Google Shape;4083;p47"/>
              <p:cNvGrpSpPr/>
              <p:nvPr/>
            </p:nvGrpSpPr>
            <p:grpSpPr>
              <a:xfrm>
                <a:off x="8526729" y="5379246"/>
                <a:ext cx="1404340" cy="1480661"/>
                <a:chOff x="8526729" y="5379246"/>
                <a:chExt cx="1404340" cy="1480661"/>
              </a:xfrm>
            </p:grpSpPr>
            <p:sp>
              <p:nvSpPr>
                <p:cNvPr id="4084" name="Google Shape;4084;p47"/>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5" name="Google Shape;4085;p47"/>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86" name="Google Shape;4086;p47"/>
              <p:cNvGrpSpPr/>
              <p:nvPr/>
            </p:nvGrpSpPr>
            <p:grpSpPr>
              <a:xfrm>
                <a:off x="10693616" y="5959907"/>
                <a:ext cx="754516" cy="687629"/>
                <a:chOff x="10693616" y="5959907"/>
                <a:chExt cx="754516" cy="687629"/>
              </a:xfrm>
            </p:grpSpPr>
            <p:sp>
              <p:nvSpPr>
                <p:cNvPr id="4087" name="Google Shape;4087;p47"/>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8" name="Google Shape;4088;p47"/>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089" name="Google Shape;4089;p47"/>
            <p:cNvGrpSpPr/>
            <p:nvPr/>
          </p:nvGrpSpPr>
          <p:grpSpPr>
            <a:xfrm>
              <a:off x="11335042" y="5211986"/>
              <a:ext cx="600214" cy="491175"/>
              <a:chOff x="10100277" y="3967778"/>
              <a:chExt cx="875330" cy="716312"/>
            </a:xfrm>
          </p:grpSpPr>
          <p:grpSp>
            <p:nvGrpSpPr>
              <p:cNvPr id="4090" name="Google Shape;4090;p47"/>
              <p:cNvGrpSpPr/>
              <p:nvPr/>
            </p:nvGrpSpPr>
            <p:grpSpPr>
              <a:xfrm>
                <a:off x="10242868" y="3967778"/>
                <a:ext cx="732739" cy="629058"/>
                <a:chOff x="10242868" y="3967778"/>
                <a:chExt cx="732739" cy="629058"/>
              </a:xfrm>
            </p:grpSpPr>
            <p:grpSp>
              <p:nvGrpSpPr>
                <p:cNvPr id="4091" name="Google Shape;4091;p47"/>
                <p:cNvGrpSpPr/>
                <p:nvPr/>
              </p:nvGrpSpPr>
              <p:grpSpPr>
                <a:xfrm>
                  <a:off x="10286667" y="3967778"/>
                  <a:ext cx="688940" cy="628988"/>
                  <a:chOff x="10286667" y="3967778"/>
                  <a:chExt cx="688940" cy="628988"/>
                </a:xfrm>
              </p:grpSpPr>
              <p:sp>
                <p:nvSpPr>
                  <p:cNvPr id="4092" name="Google Shape;4092;p47"/>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3" name="Google Shape;4093;p47"/>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4" name="Google Shape;4094;p47"/>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5" name="Google Shape;4095;p47"/>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6" name="Google Shape;4096;p47"/>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7" name="Google Shape;4097;p47"/>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8" name="Google Shape;4098;p47"/>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9" name="Google Shape;4099;p47"/>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0" name="Google Shape;4100;p47"/>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01" name="Google Shape;4101;p47"/>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2" name="Google Shape;4102;p47"/>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03" name="Google Shape;4103;p47"/>
                <p:cNvGrpSpPr/>
                <p:nvPr/>
              </p:nvGrpSpPr>
              <p:grpSpPr>
                <a:xfrm>
                  <a:off x="10244758" y="4244947"/>
                  <a:ext cx="240361" cy="351157"/>
                  <a:chOff x="10244758" y="4244947"/>
                  <a:chExt cx="240361" cy="351157"/>
                </a:xfrm>
              </p:grpSpPr>
              <p:sp>
                <p:nvSpPr>
                  <p:cNvPr id="4104" name="Google Shape;4104;p47"/>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5" name="Google Shape;4105;p47"/>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06" name="Google Shape;4106;p47"/>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7" name="Google Shape;4107;p47"/>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08" name="Google Shape;4108;p47"/>
            <p:cNvGrpSpPr/>
            <p:nvPr/>
          </p:nvGrpSpPr>
          <p:grpSpPr>
            <a:xfrm>
              <a:off x="9696000" y="6403657"/>
              <a:ext cx="310490" cy="314799"/>
              <a:chOff x="7709956" y="5705664"/>
              <a:chExt cx="452807" cy="459091"/>
            </a:xfrm>
          </p:grpSpPr>
          <p:sp>
            <p:nvSpPr>
              <p:cNvPr id="4109" name="Google Shape;4109;p47"/>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0" name="Google Shape;4110;p47"/>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1" name="Google Shape;4111;p47"/>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2" name="Google Shape;4112;p47"/>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3" name="Google Shape;4113;p47"/>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4" name="Google Shape;4114;p47"/>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5" name="Google Shape;4115;p47"/>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6" name="Google Shape;4116;p47"/>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7" name="Google Shape;4117;p47"/>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8" name="Google Shape;4118;p47"/>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9" name="Google Shape;4119;p47"/>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0" name="Google Shape;4120;p47"/>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1" name="Google Shape;4121;p47"/>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22" name="Google Shape;4122;p47"/>
              <p:cNvGrpSpPr/>
              <p:nvPr/>
            </p:nvGrpSpPr>
            <p:grpSpPr>
              <a:xfrm>
                <a:off x="7943405" y="5770179"/>
                <a:ext cx="150527" cy="158278"/>
                <a:chOff x="7943405" y="5770179"/>
                <a:chExt cx="150527" cy="158278"/>
              </a:xfrm>
            </p:grpSpPr>
            <p:sp>
              <p:nvSpPr>
                <p:cNvPr id="4123" name="Google Shape;4123;p47"/>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4" name="Google Shape;4124;p47"/>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25" name="Google Shape;4125;p47"/>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6" name="Google Shape;4126;p47"/>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27" name="Google Shape;4127;p47"/>
          <p:cNvGrpSpPr/>
          <p:nvPr/>
        </p:nvGrpSpPr>
        <p:grpSpPr>
          <a:xfrm>
            <a:off x="-481381" y="5112219"/>
            <a:ext cx="3737913" cy="2027841"/>
            <a:chOff x="-481381" y="5112219"/>
            <a:chExt cx="3737913" cy="2027841"/>
          </a:xfrm>
        </p:grpSpPr>
        <p:sp>
          <p:nvSpPr>
            <p:cNvPr id="4128" name="Google Shape;4128;p47"/>
            <p:cNvSpPr/>
            <p:nvPr/>
          </p:nvSpPr>
          <p:spPr>
            <a:xfrm rot="10800000" flipH="1">
              <a:off x="3010" y="5485489"/>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9" name="Google Shape;4129;p47"/>
            <p:cNvSpPr/>
            <p:nvPr/>
          </p:nvSpPr>
          <p:spPr>
            <a:xfrm rot="-6717315">
              <a:off x="-555940" y="6067990"/>
              <a:ext cx="1328209" cy="664001"/>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0" name="Google Shape;4130;p47"/>
            <p:cNvSpPr/>
            <p:nvPr/>
          </p:nvSpPr>
          <p:spPr>
            <a:xfrm rot="-5400000">
              <a:off x="16330" y="5081407"/>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1" name="Google Shape;4131;p47"/>
            <p:cNvSpPr/>
            <p:nvPr/>
          </p:nvSpPr>
          <p:spPr>
            <a:xfrm rot="10800000" flipH="1">
              <a:off x="536125" y="6323020"/>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2" name="Google Shape;4132;p47"/>
            <p:cNvSpPr/>
            <p:nvPr/>
          </p:nvSpPr>
          <p:spPr>
            <a:xfrm rot="9717395">
              <a:off x="414601" y="5775335"/>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3" name="Google Shape;4133;p47"/>
            <p:cNvSpPr/>
            <p:nvPr/>
          </p:nvSpPr>
          <p:spPr>
            <a:xfrm rot="10800000" flipH="1">
              <a:off x="1663960" y="5987403"/>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4" name="Google Shape;4134;p47"/>
            <p:cNvSpPr/>
            <p:nvPr/>
          </p:nvSpPr>
          <p:spPr>
            <a:xfrm rot="10800000" flipH="1">
              <a:off x="684237" y="6076559"/>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5" name="Google Shape;4135;p47"/>
            <p:cNvSpPr/>
            <p:nvPr/>
          </p:nvSpPr>
          <p:spPr>
            <a:xfrm rot="-8960960" flipH="1">
              <a:off x="-450638" y="6472113"/>
              <a:ext cx="952186" cy="38155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36" name="Google Shape;4136;p47"/>
            <p:cNvGrpSpPr/>
            <p:nvPr/>
          </p:nvGrpSpPr>
          <p:grpSpPr>
            <a:xfrm rot="10800000" flipH="1">
              <a:off x="1545003" y="6471612"/>
              <a:ext cx="469713" cy="324065"/>
              <a:chOff x="5654408" y="444554"/>
              <a:chExt cx="558119" cy="385058"/>
            </a:xfrm>
          </p:grpSpPr>
          <p:grpSp>
            <p:nvGrpSpPr>
              <p:cNvPr id="4137" name="Google Shape;4137;p47"/>
              <p:cNvGrpSpPr/>
              <p:nvPr/>
            </p:nvGrpSpPr>
            <p:grpSpPr>
              <a:xfrm>
                <a:off x="5654408" y="444554"/>
                <a:ext cx="483850" cy="385058"/>
                <a:chOff x="5654408" y="444554"/>
                <a:chExt cx="483850" cy="385058"/>
              </a:xfrm>
            </p:grpSpPr>
            <p:grpSp>
              <p:nvGrpSpPr>
                <p:cNvPr id="4138" name="Google Shape;4138;p47"/>
                <p:cNvGrpSpPr/>
                <p:nvPr/>
              </p:nvGrpSpPr>
              <p:grpSpPr>
                <a:xfrm>
                  <a:off x="5654408" y="444554"/>
                  <a:ext cx="456395" cy="385058"/>
                  <a:chOff x="5654408" y="444554"/>
                  <a:chExt cx="456395" cy="385058"/>
                </a:xfrm>
              </p:grpSpPr>
              <p:sp>
                <p:nvSpPr>
                  <p:cNvPr id="4139" name="Google Shape;4139;p47"/>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0" name="Google Shape;4140;p47"/>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1" name="Google Shape;4141;p47"/>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2" name="Google Shape;4142;p47"/>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3" name="Google Shape;4143;p47"/>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4" name="Google Shape;4144;p47"/>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5" name="Google Shape;4145;p47"/>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6" name="Google Shape;4146;p47"/>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7" name="Google Shape;4147;p47"/>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48" name="Google Shape;4148;p47"/>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9" name="Google Shape;4149;p47"/>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50" name="Google Shape;4150;p47"/>
                <p:cNvGrpSpPr/>
                <p:nvPr/>
              </p:nvGrpSpPr>
              <p:grpSpPr>
                <a:xfrm>
                  <a:off x="6024106" y="543560"/>
                  <a:ext cx="99833" cy="249140"/>
                  <a:chOff x="6024106" y="543560"/>
                  <a:chExt cx="99833" cy="249140"/>
                </a:xfrm>
              </p:grpSpPr>
              <p:sp>
                <p:nvSpPr>
                  <p:cNvPr id="4151" name="Google Shape;4151;p47"/>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2" name="Google Shape;4152;p47"/>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53" name="Google Shape;4153;p47"/>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4" name="Google Shape;4154;p47"/>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55" name="Google Shape;4155;p47"/>
            <p:cNvGrpSpPr/>
            <p:nvPr/>
          </p:nvGrpSpPr>
          <p:grpSpPr>
            <a:xfrm rot="10800000">
              <a:off x="1137345" y="5768725"/>
              <a:ext cx="701037" cy="401995"/>
              <a:chOff x="8703972" y="1095484"/>
              <a:chExt cx="1413666" cy="810638"/>
            </a:xfrm>
          </p:grpSpPr>
          <p:grpSp>
            <p:nvGrpSpPr>
              <p:cNvPr id="4156" name="Google Shape;4156;p47"/>
              <p:cNvGrpSpPr/>
              <p:nvPr/>
            </p:nvGrpSpPr>
            <p:grpSpPr>
              <a:xfrm>
                <a:off x="8703972" y="1351540"/>
                <a:ext cx="815111" cy="554582"/>
                <a:chOff x="10016117" y="731733"/>
                <a:chExt cx="707992" cy="481701"/>
              </a:xfrm>
            </p:grpSpPr>
            <p:sp>
              <p:nvSpPr>
                <p:cNvPr id="4157" name="Google Shape;4157;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8" name="Google Shape;4158;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9" name="Google Shape;4159;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0" name="Google Shape;4160;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1" name="Google Shape;4161;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2" name="Google Shape;4162;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63" name="Google Shape;4163;p47"/>
              <p:cNvGrpSpPr/>
              <p:nvPr/>
            </p:nvGrpSpPr>
            <p:grpSpPr>
              <a:xfrm>
                <a:off x="9360105" y="1095484"/>
                <a:ext cx="757532" cy="562985"/>
                <a:chOff x="10586017" y="509328"/>
                <a:chExt cx="657980" cy="488999"/>
              </a:xfrm>
            </p:grpSpPr>
            <p:sp>
              <p:nvSpPr>
                <p:cNvPr id="4164" name="Google Shape;4164;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5" name="Google Shape;4165;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6" name="Google Shape;4166;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7" name="Google Shape;4167;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68" name="Google Shape;4168;p47"/>
            <p:cNvGrpSpPr/>
            <p:nvPr/>
          </p:nvGrpSpPr>
          <p:grpSpPr>
            <a:xfrm rot="10800000">
              <a:off x="52493" y="6185992"/>
              <a:ext cx="635663" cy="579312"/>
              <a:chOff x="11404955" y="6386605"/>
              <a:chExt cx="869580" cy="792492"/>
            </a:xfrm>
          </p:grpSpPr>
          <p:sp>
            <p:nvSpPr>
              <p:cNvPr id="4169" name="Google Shape;4169;p47"/>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70" name="Google Shape;4170;p47"/>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6" name="Content Placeholder 4"/>
          <p:cNvPicPr>
            <a:picLocks noChangeAspect="1"/>
          </p:cNvPicPr>
          <p:nvPr/>
        </p:nvPicPr>
        <p:blipFill rotWithShape="1">
          <a:blip r:embed="rId4">
            <a:extLst>
              <a:ext uri="{BEBA8EAE-BF5A-486C-A8C5-ECC9F3942E4B}">
                <a14:imgProps xmlns:a14="http://schemas.microsoft.com/office/drawing/2010/main">
                  <a14:imgLayer r:embed="rId5">
                    <a14:imgEffect>
                      <a14:backgroundRemoval t="17296" b="97170" l="65102" r="93909">
                        <a14:foregroundMark x1="66497" y1="17296" x2="90609" y2="82704"/>
                        <a14:foregroundMark x1="90609" y1="82704" x2="91117" y2="83333"/>
                        <a14:foregroundMark x1="65355" y1="83648" x2="87944" y2="74843"/>
                        <a14:foregroundMark x1="70685" y1="67296" x2="77157" y2="77358"/>
                        <a14:foregroundMark x1="72335" y1="83648" x2="76904" y2="83962"/>
                        <a14:foregroundMark x1="76904" y1="83962" x2="90355" y2="83019"/>
                        <a14:foregroundMark x1="71574" y1="69811" x2="75254" y2="70440"/>
                        <a14:foregroundMark x1="75254" y1="70440" x2="70558" y2="73585"/>
                        <a14:foregroundMark x1="70558" y1="73585" x2="71447" y2="78302"/>
                        <a14:foregroundMark x1="71193" y1="77358" x2="74619" y2="77044"/>
                        <a14:foregroundMark x1="91878" y1="16981" x2="92893" y2="34277"/>
                        <a14:foregroundMark x1="92893" y1="34277" x2="91117" y2="81132"/>
                        <a14:foregroundMark x1="93909" y1="28302" x2="93655" y2="31447"/>
                        <a14:foregroundMark x1="66624" y1="86478" x2="69289" y2="92138"/>
                        <a14:foregroundMark x1="69289" y1="92138" x2="77411" y2="97170"/>
                        <a14:foregroundMark x1="77411" y1="97170" x2="84898" y2="96226"/>
                        <a14:foregroundMark x1="84898" y1="96226" x2="87690" y2="89308"/>
                        <a14:foregroundMark x1="87690" y1="89308" x2="87944" y2="84906"/>
                        <a14:foregroundMark x1="68274" y1="89308" x2="75127" y2="88679"/>
                        <a14:foregroundMark x1="75127" y1="88679" x2="79695" y2="89623"/>
                        <a14:foregroundMark x1="79695" y1="89623" x2="75508" y2="94025"/>
                        <a14:foregroundMark x1="75508" y1="94025" x2="71320" y2="94025"/>
                        <a14:foregroundMark x1="74619" y1="94340" x2="84898" y2="87107"/>
                        <a14:foregroundMark x1="82487" y1="92138" x2="87690" y2="88050"/>
                        <a14:foregroundMark x1="86802" y1="90252" x2="81472" y2="93711"/>
                        <a14:foregroundMark x1="81472" y1="93711" x2="85025" y2="95912"/>
                        <a14:foregroundMark x1="85025" y1="95912" x2="84645" y2="97170"/>
                        <a14:foregroundMark x1="87310" y1="91824" x2="82614" y2="95597"/>
                        <a14:foregroundMark x1="82614" y1="95597" x2="81091" y2="94969"/>
                        <a14:foregroundMark x1="69289" y1="94340" x2="78173" y2="97170"/>
                        <a14:foregroundMark x1="65102" y1="69811" x2="65102" y2="80503"/>
                        <a14:foregroundMark x1="85025" y1="94025" x2="86294" y2="94340"/>
                        <a14:foregroundMark x1="83883" y1="96855" x2="87183" y2="95912"/>
                      </a14:backgroundRemoval>
                    </a14:imgEffect>
                    <a14:imgEffect>
                      <a14:brightnessContrast contrast="20000"/>
                    </a14:imgEffect>
                  </a14:imgLayer>
                </a14:imgProps>
              </a:ext>
            </a:extLst>
          </a:blip>
          <a:srcRect l="64424" t="13349" r="5259" b="1322"/>
          <a:stretch>
            <a:fillRect/>
          </a:stretch>
        </p:blipFill>
        <p:spPr>
          <a:xfrm>
            <a:off x="2022908" y="561995"/>
            <a:ext cx="5250175" cy="5635215"/>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6"/>
        <p:cNvGrpSpPr/>
        <p:nvPr/>
      </p:nvGrpSpPr>
      <p:grpSpPr>
        <a:xfrm>
          <a:off x="0" y="0"/>
          <a:ext cx="0" cy="0"/>
          <a:chOff x="0" y="0"/>
          <a:chExt cx="0" cy="0"/>
        </a:xfrm>
      </p:grpSpPr>
      <p:grpSp>
        <p:nvGrpSpPr>
          <p:cNvPr id="2767" name="Google Shape;2767;p34"/>
          <p:cNvGrpSpPr/>
          <p:nvPr/>
        </p:nvGrpSpPr>
        <p:grpSpPr>
          <a:xfrm>
            <a:off x="5856238" y="2406218"/>
            <a:ext cx="6348628" cy="4469999"/>
            <a:chOff x="5856238" y="2406218"/>
            <a:chExt cx="6348628" cy="4469999"/>
          </a:xfrm>
        </p:grpSpPr>
        <p:sp>
          <p:nvSpPr>
            <p:cNvPr id="2768" name="Google Shape;2768;p34"/>
            <p:cNvSpPr/>
            <p:nvPr/>
          </p:nvSpPr>
          <p:spPr>
            <a:xfrm>
              <a:off x="5856238" y="2406218"/>
              <a:ext cx="6348628" cy="4469999"/>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769" name="Google Shape;2769;p34"/>
            <p:cNvGrpSpPr/>
            <p:nvPr/>
          </p:nvGrpSpPr>
          <p:grpSpPr>
            <a:xfrm>
              <a:off x="10700763" y="6135367"/>
              <a:ext cx="815111" cy="554582"/>
              <a:chOff x="10016117" y="731733"/>
              <a:chExt cx="707992" cy="481701"/>
            </a:xfrm>
          </p:grpSpPr>
          <p:sp>
            <p:nvSpPr>
              <p:cNvPr id="2770" name="Google Shape;2770;p34"/>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1" name="Google Shape;2771;p34"/>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2" name="Google Shape;2772;p34"/>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3" name="Google Shape;2773;p34"/>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4" name="Google Shape;2774;p34"/>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5" name="Google Shape;2775;p34"/>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776" name="Google Shape;2776;p34"/>
            <p:cNvGrpSpPr/>
            <p:nvPr/>
          </p:nvGrpSpPr>
          <p:grpSpPr>
            <a:xfrm>
              <a:off x="11356896" y="5879311"/>
              <a:ext cx="757532" cy="562985"/>
              <a:chOff x="10586017" y="509328"/>
              <a:chExt cx="657980" cy="488999"/>
            </a:xfrm>
          </p:grpSpPr>
          <p:sp>
            <p:nvSpPr>
              <p:cNvPr id="2777" name="Google Shape;2777;p34"/>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8" name="Google Shape;2778;p34"/>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9" name="Google Shape;2779;p34"/>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80" name="Google Shape;2780;p34"/>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3" name="Phim hoạt hình trẻ em _ Tập 2 - Nhặt được của rơi trả lại cho người bị mất _ BINGO Và Các Bạn">
            <a:hlinkClick r:id="" action="ppaction://media"/>
          </p:cNvPr>
          <p:cNvPicPr>
            <a:picLocks noChangeAspect="1"/>
          </p:cNvPicPr>
          <p:nvPr>
            <a:videoFile r:link="rId2"/>
            <p:extLst>
              <p:ext uri="{DAA4B4D4-6D71-4841-9C94-3DE7FCFB9230}">
                <p14:media xmlns:p14="http://schemas.microsoft.com/office/powerpoint/2010/main" r:embed="rId3">
                  <p14:trim st="36778" end="16170.5"/>
                </p14:media>
              </p:ext>
            </p:extLst>
          </p:nvPr>
        </p:nvPicPr>
        <p:blipFill>
          <a:blip r:embed="rId6"/>
          <a:stretch>
            <a:fillRect/>
          </a:stretch>
        </p:blipFill>
        <p:spPr>
          <a:xfrm>
            <a:off x="761827" y="507999"/>
            <a:ext cx="10984011" cy="5508727"/>
          </a:xfrm>
          <a:prstGeom prst="rect">
            <a:avLst/>
          </a:prstGeom>
        </p:spPr>
      </p:pic>
      <p:grpSp>
        <p:nvGrpSpPr>
          <p:cNvPr id="2784" name="Google Shape;2784;p34"/>
          <p:cNvGrpSpPr/>
          <p:nvPr/>
        </p:nvGrpSpPr>
        <p:grpSpPr>
          <a:xfrm>
            <a:off x="-451051" y="-795951"/>
            <a:ext cx="5358184" cy="3700156"/>
            <a:chOff x="-451051" y="-795951"/>
            <a:chExt cx="5358184" cy="3700156"/>
          </a:xfrm>
        </p:grpSpPr>
        <p:grpSp>
          <p:nvGrpSpPr>
            <p:cNvPr id="2785" name="Google Shape;2785;p34"/>
            <p:cNvGrpSpPr/>
            <p:nvPr/>
          </p:nvGrpSpPr>
          <p:grpSpPr>
            <a:xfrm rot="-702059">
              <a:off x="-334558" y="-293639"/>
              <a:ext cx="5125197" cy="1673990"/>
              <a:chOff x="1818359" y="-1097864"/>
              <a:chExt cx="5125299" cy="1674023"/>
            </a:xfrm>
          </p:grpSpPr>
          <p:grpSp>
            <p:nvGrpSpPr>
              <p:cNvPr id="2786" name="Google Shape;2786;p34"/>
              <p:cNvGrpSpPr/>
              <p:nvPr/>
            </p:nvGrpSpPr>
            <p:grpSpPr>
              <a:xfrm>
                <a:off x="4425719" y="82020"/>
                <a:ext cx="772107" cy="494139"/>
                <a:chOff x="5318207" y="1171602"/>
                <a:chExt cx="769951" cy="492759"/>
              </a:xfrm>
            </p:grpSpPr>
            <p:sp>
              <p:nvSpPr>
                <p:cNvPr id="2787" name="Google Shape;2787;p34"/>
                <p:cNvSpPr/>
                <p:nvPr/>
              </p:nvSpPr>
              <p:spPr>
                <a:xfrm>
                  <a:off x="5663923" y="117160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60"/>
                        <a:pt x="166259" y="214244"/>
                        <a:pt x="107122" y="214244"/>
                      </a:cubicBezTo>
                      <a:cubicBezTo>
                        <a:pt x="47984" y="214244"/>
                        <a:pt x="0" y="166315"/>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88" name="Google Shape;2788;p34"/>
                <p:cNvSpPr/>
                <p:nvPr/>
              </p:nvSpPr>
              <p:spPr>
                <a:xfrm>
                  <a:off x="5958508" y="1400036"/>
                  <a:ext cx="129650" cy="129650"/>
                </a:xfrm>
                <a:custGeom>
                  <a:avLst/>
                  <a:gdLst/>
                  <a:ahLst/>
                  <a:cxnLst/>
                  <a:rect l="l" t="t" r="r" b="b"/>
                  <a:pathLst>
                    <a:path w="129650" h="129650" extrusionOk="0">
                      <a:moveTo>
                        <a:pt x="0" y="64825"/>
                      </a:moveTo>
                      <a:cubicBezTo>
                        <a:pt x="0" y="28989"/>
                        <a:pt x="29044" y="0"/>
                        <a:pt x="64826" y="0"/>
                      </a:cubicBezTo>
                      <a:cubicBezTo>
                        <a:pt x="100662" y="0"/>
                        <a:pt x="129651" y="29044"/>
                        <a:pt x="129651" y="64825"/>
                      </a:cubicBezTo>
                      <a:cubicBezTo>
                        <a:pt x="129651" y="100606"/>
                        <a:pt x="100606" y="129650"/>
                        <a:pt x="64826" y="129650"/>
                      </a:cubicBezTo>
                      <a:cubicBezTo>
                        <a:pt x="28989" y="129650"/>
                        <a:pt x="0" y="100606"/>
                        <a:pt x="0" y="6482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89" name="Google Shape;2789;p34"/>
                <p:cNvSpPr/>
                <p:nvPr/>
              </p:nvSpPr>
              <p:spPr>
                <a:xfrm>
                  <a:off x="5572042" y="151251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4014"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0" name="Google Shape;2790;p34"/>
                <p:cNvSpPr/>
                <p:nvPr/>
              </p:nvSpPr>
              <p:spPr>
                <a:xfrm>
                  <a:off x="5318207" y="1421019"/>
                  <a:ext cx="121699" cy="121699"/>
                </a:xfrm>
                <a:custGeom>
                  <a:avLst/>
                  <a:gdLst/>
                  <a:ahLst/>
                  <a:cxnLst/>
                  <a:rect l="l" t="t" r="r" b="b"/>
                  <a:pathLst>
                    <a:path w="121699" h="121699" extrusionOk="0">
                      <a:moveTo>
                        <a:pt x="0" y="60850"/>
                      </a:moveTo>
                      <a:cubicBezTo>
                        <a:pt x="0" y="27222"/>
                        <a:pt x="27222" y="0"/>
                        <a:pt x="60849" y="0"/>
                      </a:cubicBezTo>
                      <a:cubicBezTo>
                        <a:pt x="94477" y="0"/>
                        <a:pt x="121699" y="27222"/>
                        <a:pt x="121699" y="60850"/>
                      </a:cubicBezTo>
                      <a:cubicBezTo>
                        <a:pt x="121699" y="94477"/>
                        <a:pt x="94477" y="121699"/>
                        <a:pt x="60849" y="121699"/>
                      </a:cubicBezTo>
                      <a:cubicBezTo>
                        <a:pt x="27222" y="121699"/>
                        <a:pt x="0" y="94422"/>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791" name="Google Shape;2791;p34"/>
              <p:cNvGrpSpPr/>
              <p:nvPr/>
            </p:nvGrpSpPr>
            <p:grpSpPr>
              <a:xfrm>
                <a:off x="1818359" y="-1097864"/>
                <a:ext cx="5125299" cy="1486767"/>
                <a:chOff x="2718124" y="-4987"/>
                <a:chExt cx="5110988" cy="1482616"/>
              </a:xfrm>
            </p:grpSpPr>
            <p:grpSp>
              <p:nvGrpSpPr>
                <p:cNvPr id="2792" name="Google Shape;2792;p34"/>
                <p:cNvGrpSpPr/>
                <p:nvPr/>
              </p:nvGrpSpPr>
              <p:grpSpPr>
                <a:xfrm>
                  <a:off x="2718124" y="-4987"/>
                  <a:ext cx="5110988" cy="1482616"/>
                  <a:chOff x="2718124" y="-4987"/>
                  <a:chExt cx="5110988" cy="1482616"/>
                </a:xfrm>
              </p:grpSpPr>
              <p:sp>
                <p:nvSpPr>
                  <p:cNvPr id="2793" name="Google Shape;2793;p34"/>
                  <p:cNvSpPr/>
                  <p:nvPr/>
                </p:nvSpPr>
                <p:spPr>
                  <a:xfrm>
                    <a:off x="4484590" y="357919"/>
                    <a:ext cx="1344614" cy="683512"/>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869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4" name="Google Shape;2794;p34"/>
                  <p:cNvSpPr/>
                  <p:nvPr/>
                </p:nvSpPr>
                <p:spPr>
                  <a:xfrm>
                    <a:off x="5938819" y="353091"/>
                    <a:ext cx="1890293" cy="1124538"/>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5" name="Google Shape;2795;p34"/>
                  <p:cNvSpPr/>
                  <p:nvPr/>
                </p:nvSpPr>
                <p:spPr>
                  <a:xfrm>
                    <a:off x="4631800" y="279285"/>
                    <a:ext cx="1720497" cy="1018654"/>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6" name="Google Shape;2796;p34"/>
                  <p:cNvSpPr/>
                  <p:nvPr/>
                </p:nvSpPr>
                <p:spPr>
                  <a:xfrm>
                    <a:off x="2718124" y="-4987"/>
                    <a:ext cx="2022612" cy="81048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797" name="Google Shape;2797;p34"/>
                <p:cNvGrpSpPr/>
                <p:nvPr/>
              </p:nvGrpSpPr>
              <p:grpSpPr>
                <a:xfrm>
                  <a:off x="5654408" y="444554"/>
                  <a:ext cx="558119" cy="385058"/>
                  <a:chOff x="5654408" y="444554"/>
                  <a:chExt cx="558119" cy="385058"/>
                </a:xfrm>
              </p:grpSpPr>
              <p:grpSp>
                <p:nvGrpSpPr>
                  <p:cNvPr id="2798" name="Google Shape;2798;p34"/>
                  <p:cNvGrpSpPr/>
                  <p:nvPr/>
                </p:nvGrpSpPr>
                <p:grpSpPr>
                  <a:xfrm>
                    <a:off x="5654408" y="444554"/>
                    <a:ext cx="483850" cy="385058"/>
                    <a:chOff x="5654408" y="444554"/>
                    <a:chExt cx="483850" cy="385058"/>
                  </a:xfrm>
                </p:grpSpPr>
                <p:grpSp>
                  <p:nvGrpSpPr>
                    <p:cNvPr id="2799" name="Google Shape;2799;p34"/>
                    <p:cNvGrpSpPr/>
                    <p:nvPr/>
                  </p:nvGrpSpPr>
                  <p:grpSpPr>
                    <a:xfrm>
                      <a:off x="5654408" y="444554"/>
                      <a:ext cx="456395" cy="385058"/>
                      <a:chOff x="5654408" y="444554"/>
                      <a:chExt cx="456395" cy="385058"/>
                    </a:xfrm>
                  </p:grpSpPr>
                  <p:sp>
                    <p:nvSpPr>
                      <p:cNvPr id="2800" name="Google Shape;2800;p34"/>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1" name="Google Shape;2801;p34"/>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2" name="Google Shape;2802;p34"/>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3" name="Google Shape;2803;p34"/>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4" name="Google Shape;2804;p34"/>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5" name="Google Shape;2805;p34"/>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6" name="Google Shape;2806;p34"/>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7" name="Google Shape;2807;p34"/>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8" name="Google Shape;2808;p34"/>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809" name="Google Shape;2809;p34"/>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10" name="Google Shape;2810;p34"/>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11" name="Google Shape;2811;p34"/>
                    <p:cNvGrpSpPr/>
                    <p:nvPr/>
                  </p:nvGrpSpPr>
                  <p:grpSpPr>
                    <a:xfrm>
                      <a:off x="6024106" y="543560"/>
                      <a:ext cx="99833" cy="249140"/>
                      <a:chOff x="6024106" y="543560"/>
                      <a:chExt cx="99833" cy="249140"/>
                    </a:xfrm>
                  </p:grpSpPr>
                  <p:sp>
                    <p:nvSpPr>
                      <p:cNvPr id="2812" name="Google Shape;2812;p34"/>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13" name="Google Shape;2813;p34"/>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814" name="Google Shape;2814;p34"/>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15" name="Google Shape;2815;p34"/>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2816" name="Google Shape;2816;p34"/>
              <p:cNvGrpSpPr/>
              <p:nvPr/>
            </p:nvGrpSpPr>
            <p:grpSpPr>
              <a:xfrm>
                <a:off x="2473940" y="-1071724"/>
                <a:ext cx="1235032" cy="1192329"/>
                <a:chOff x="2763776" y="-370428"/>
                <a:chExt cx="851159" cy="821729"/>
              </a:xfrm>
            </p:grpSpPr>
            <p:sp>
              <p:nvSpPr>
                <p:cNvPr id="2817" name="Google Shape;2817;p34"/>
                <p:cNvSpPr/>
                <p:nvPr/>
              </p:nvSpPr>
              <p:spPr>
                <a:xfrm rot="1453665">
                  <a:off x="2858399" y="-261182"/>
                  <a:ext cx="661913" cy="603235"/>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18" name="Google Shape;2818;p34"/>
                <p:cNvSpPr/>
                <p:nvPr/>
              </p:nvSpPr>
              <p:spPr>
                <a:xfrm rot="1453665">
                  <a:off x="3071882" y="-39555"/>
                  <a:ext cx="207120" cy="207127"/>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19" name="Google Shape;2819;p34"/>
              <p:cNvGrpSpPr/>
              <p:nvPr/>
            </p:nvGrpSpPr>
            <p:grpSpPr>
              <a:xfrm>
                <a:off x="3356896" y="-855136"/>
                <a:ext cx="762882" cy="695254"/>
                <a:chOff x="11648371" y="6330427"/>
                <a:chExt cx="869580" cy="792492"/>
              </a:xfrm>
            </p:grpSpPr>
            <p:sp>
              <p:nvSpPr>
                <p:cNvPr id="2820" name="Google Shape;2820;p34"/>
                <p:cNvSpPr/>
                <p:nvPr/>
              </p:nvSpPr>
              <p:spPr>
                <a:xfrm>
                  <a:off x="11648371" y="6330427"/>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1" name="Google Shape;2821;p34"/>
                <p:cNvSpPr/>
                <p:nvPr/>
              </p:nvSpPr>
              <p:spPr>
                <a:xfrm>
                  <a:off x="11928993" y="6621159"/>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822" name="Google Shape;2822;p34"/>
            <p:cNvSpPr/>
            <p:nvPr/>
          </p:nvSpPr>
          <p:spPr>
            <a:xfrm>
              <a:off x="19293" y="1404368"/>
              <a:ext cx="1426509" cy="1499837"/>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23" name="Google Shape;2823;p34"/>
            <p:cNvGrpSpPr/>
            <p:nvPr/>
          </p:nvGrpSpPr>
          <p:grpSpPr>
            <a:xfrm>
              <a:off x="1219961" y="864505"/>
              <a:ext cx="703608" cy="758798"/>
              <a:chOff x="1954729" y="730314"/>
              <a:chExt cx="701643" cy="756679"/>
            </a:xfrm>
          </p:grpSpPr>
          <p:sp>
            <p:nvSpPr>
              <p:cNvPr id="2824" name="Google Shape;2824;p34"/>
              <p:cNvSpPr/>
              <p:nvPr/>
            </p:nvSpPr>
            <p:spPr>
              <a:xfrm>
                <a:off x="1990249" y="865042"/>
                <a:ext cx="544318" cy="562424"/>
              </a:xfrm>
              <a:custGeom>
                <a:avLst/>
                <a:gdLst/>
                <a:ahLst/>
                <a:cxnLst/>
                <a:rect l="l" t="t" r="r" b="b"/>
                <a:pathLst>
                  <a:path w="544318" h="562424" extrusionOk="0">
                    <a:moveTo>
                      <a:pt x="451905" y="30087"/>
                    </a:moveTo>
                    <a:cubicBezTo>
                      <a:pt x="557591" y="93863"/>
                      <a:pt x="584869" y="316610"/>
                      <a:pt x="468746" y="439192"/>
                    </a:cubicBezTo>
                    <a:cubicBezTo>
                      <a:pt x="352624" y="561775"/>
                      <a:pt x="196801" y="609538"/>
                      <a:pt x="81010" y="504901"/>
                    </a:cubicBezTo>
                    <a:cubicBezTo>
                      <a:pt x="-23351" y="410535"/>
                      <a:pt x="-24455" y="270890"/>
                      <a:pt x="63727" y="137319"/>
                    </a:cubicBezTo>
                    <a:cubicBezTo>
                      <a:pt x="138767" y="23682"/>
                      <a:pt x="332636" y="-41862"/>
                      <a:pt x="451905" y="300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5" name="Google Shape;2825;p34"/>
              <p:cNvSpPr/>
              <p:nvPr/>
            </p:nvSpPr>
            <p:spPr>
              <a:xfrm>
                <a:off x="1954729" y="866324"/>
                <a:ext cx="578651" cy="620669"/>
              </a:xfrm>
              <a:custGeom>
                <a:avLst/>
                <a:gdLst/>
                <a:ahLst/>
                <a:cxnLst/>
                <a:rect l="l" t="t" r="r" b="b"/>
                <a:pathLst>
                  <a:path w="578651" h="620669" extrusionOk="0">
                    <a:moveTo>
                      <a:pt x="532041" y="53818"/>
                    </a:moveTo>
                    <a:cubicBezTo>
                      <a:pt x="532041" y="53818"/>
                      <a:pt x="544797" y="-7970"/>
                      <a:pt x="337069" y="865"/>
                    </a:cubicBezTo>
                    <a:cubicBezTo>
                      <a:pt x="143587" y="9092"/>
                      <a:pt x="16421" y="192635"/>
                      <a:pt x="3059" y="300308"/>
                    </a:cubicBezTo>
                    <a:cubicBezTo>
                      <a:pt x="-13562" y="434155"/>
                      <a:pt x="41932" y="455525"/>
                      <a:pt x="64184" y="467396"/>
                    </a:cubicBezTo>
                    <a:cubicBezTo>
                      <a:pt x="87597" y="479931"/>
                      <a:pt x="425748" y="176566"/>
                      <a:pt x="425748" y="176566"/>
                    </a:cubicBezTo>
                    <a:cubicBezTo>
                      <a:pt x="425748" y="176566"/>
                      <a:pt x="124151" y="534762"/>
                      <a:pt x="156453" y="564027"/>
                    </a:cubicBezTo>
                    <a:cubicBezTo>
                      <a:pt x="178098" y="583574"/>
                      <a:pt x="242095" y="626201"/>
                      <a:pt x="319399" y="620072"/>
                    </a:cubicBezTo>
                    <a:cubicBezTo>
                      <a:pt x="401784" y="613557"/>
                      <a:pt x="523041" y="517202"/>
                      <a:pt x="562466" y="398319"/>
                    </a:cubicBezTo>
                    <a:cubicBezTo>
                      <a:pt x="611996" y="248735"/>
                      <a:pt x="532041" y="53818"/>
                      <a:pt x="532041" y="5381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6" name="Google Shape;2826;p34"/>
              <p:cNvSpPr/>
              <p:nvPr/>
            </p:nvSpPr>
            <p:spPr>
              <a:xfrm>
                <a:off x="2352478" y="1371099"/>
                <a:ext cx="43511" cy="43587"/>
              </a:xfrm>
              <a:custGeom>
                <a:avLst/>
                <a:gdLst/>
                <a:ahLst/>
                <a:cxnLst/>
                <a:rect l="l" t="t" r="r" b="b"/>
                <a:pathLst>
                  <a:path w="43511" h="43587" extrusionOk="0">
                    <a:moveTo>
                      <a:pt x="29047" y="42300"/>
                    </a:moveTo>
                    <a:cubicBezTo>
                      <a:pt x="40367" y="38269"/>
                      <a:pt x="46275" y="25735"/>
                      <a:pt x="42245" y="14415"/>
                    </a:cubicBezTo>
                    <a:cubicBezTo>
                      <a:pt x="38214" y="3095"/>
                      <a:pt x="25735" y="-2758"/>
                      <a:pt x="14415" y="1273"/>
                    </a:cubicBezTo>
                    <a:cubicBezTo>
                      <a:pt x="3095" y="5304"/>
                      <a:pt x="-2758" y="17673"/>
                      <a:pt x="1273" y="28992"/>
                    </a:cubicBezTo>
                    <a:cubicBezTo>
                      <a:pt x="5359" y="40422"/>
                      <a:pt x="17783" y="46386"/>
                      <a:pt x="29047" y="423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7" name="Google Shape;2827;p34"/>
              <p:cNvSpPr/>
              <p:nvPr/>
            </p:nvSpPr>
            <p:spPr>
              <a:xfrm>
                <a:off x="1994064" y="1144158"/>
                <a:ext cx="54874" cy="54901"/>
              </a:xfrm>
              <a:custGeom>
                <a:avLst/>
                <a:gdLst/>
                <a:ahLst/>
                <a:cxnLst/>
                <a:rect l="l" t="t" r="r" b="b"/>
                <a:pathLst>
                  <a:path w="54874" h="54901" extrusionOk="0">
                    <a:moveTo>
                      <a:pt x="36610" y="53286"/>
                    </a:moveTo>
                    <a:cubicBezTo>
                      <a:pt x="50856" y="48206"/>
                      <a:pt x="58366" y="32413"/>
                      <a:pt x="53286" y="18167"/>
                    </a:cubicBezTo>
                    <a:cubicBezTo>
                      <a:pt x="48206" y="3921"/>
                      <a:pt x="32469" y="-3478"/>
                      <a:pt x="18167" y="1602"/>
                    </a:cubicBezTo>
                    <a:cubicBezTo>
                      <a:pt x="3921" y="6682"/>
                      <a:pt x="-3478" y="22309"/>
                      <a:pt x="1602" y="36555"/>
                    </a:cubicBezTo>
                    <a:cubicBezTo>
                      <a:pt x="6682" y="50911"/>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8" name="Google Shape;2828;p34"/>
              <p:cNvSpPr/>
              <p:nvPr/>
            </p:nvSpPr>
            <p:spPr>
              <a:xfrm>
                <a:off x="2182245" y="1377452"/>
                <a:ext cx="54874" cy="54896"/>
              </a:xfrm>
              <a:custGeom>
                <a:avLst/>
                <a:gdLst/>
                <a:ahLst/>
                <a:cxnLst/>
                <a:rect l="l" t="t" r="r" b="b"/>
                <a:pathLst>
                  <a:path w="54874" h="54896" extrusionOk="0">
                    <a:moveTo>
                      <a:pt x="36610" y="53285"/>
                    </a:moveTo>
                    <a:cubicBezTo>
                      <a:pt x="50856" y="48206"/>
                      <a:pt x="58366" y="32413"/>
                      <a:pt x="53285" y="18167"/>
                    </a:cubicBezTo>
                    <a:cubicBezTo>
                      <a:pt x="48206" y="3921"/>
                      <a:pt x="32469" y="-3478"/>
                      <a:pt x="18167" y="1602"/>
                    </a:cubicBezTo>
                    <a:cubicBezTo>
                      <a:pt x="3921" y="6682"/>
                      <a:pt x="-3478" y="22309"/>
                      <a:pt x="1602" y="36555"/>
                    </a:cubicBezTo>
                    <a:cubicBezTo>
                      <a:pt x="6682" y="50856"/>
                      <a:pt x="22309" y="58421"/>
                      <a:pt x="36610" y="532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9" name="Google Shape;2829;p34"/>
              <p:cNvSpPr/>
              <p:nvPr/>
            </p:nvSpPr>
            <p:spPr>
              <a:xfrm>
                <a:off x="2032618" y="1025757"/>
                <a:ext cx="44470" cy="44497"/>
              </a:xfrm>
              <a:custGeom>
                <a:avLst/>
                <a:gdLst/>
                <a:ahLst/>
                <a:cxnLst/>
                <a:rect l="l" t="t" r="r" b="b"/>
                <a:pathLst>
                  <a:path w="44470" h="44497" extrusionOk="0">
                    <a:moveTo>
                      <a:pt x="29696" y="43196"/>
                    </a:moveTo>
                    <a:cubicBezTo>
                      <a:pt x="41236" y="39055"/>
                      <a:pt x="47310" y="26300"/>
                      <a:pt x="43169" y="14704"/>
                    </a:cubicBezTo>
                    <a:cubicBezTo>
                      <a:pt x="39028" y="3164"/>
                      <a:pt x="26273" y="-2800"/>
                      <a:pt x="14732" y="1286"/>
                    </a:cubicBezTo>
                    <a:cubicBezTo>
                      <a:pt x="3136" y="5428"/>
                      <a:pt x="-2827" y="18072"/>
                      <a:pt x="1314" y="29613"/>
                    </a:cubicBezTo>
                    <a:cubicBezTo>
                      <a:pt x="5456" y="41264"/>
                      <a:pt x="18156" y="47338"/>
                      <a:pt x="29696" y="431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0" name="Google Shape;2830;p34"/>
              <p:cNvSpPr/>
              <p:nvPr/>
            </p:nvSpPr>
            <p:spPr>
              <a:xfrm>
                <a:off x="2174073" y="950566"/>
                <a:ext cx="54847" cy="54896"/>
              </a:xfrm>
              <a:custGeom>
                <a:avLst/>
                <a:gdLst/>
                <a:ahLst/>
                <a:cxnLst/>
                <a:rect l="l" t="t" r="r" b="b"/>
                <a:pathLst>
                  <a:path w="54847" h="54896" extrusionOk="0">
                    <a:moveTo>
                      <a:pt x="36610" y="53286"/>
                    </a:moveTo>
                    <a:cubicBezTo>
                      <a:pt x="50856" y="48206"/>
                      <a:pt x="58366" y="32413"/>
                      <a:pt x="53230" y="18167"/>
                    </a:cubicBezTo>
                    <a:cubicBezTo>
                      <a:pt x="48150" y="3921"/>
                      <a:pt x="32413" y="-3478"/>
                      <a:pt x="18167" y="1602"/>
                    </a:cubicBezTo>
                    <a:cubicBezTo>
                      <a:pt x="3921" y="6682"/>
                      <a:pt x="-3478" y="22309"/>
                      <a:pt x="1602" y="36555"/>
                    </a:cubicBezTo>
                    <a:cubicBezTo>
                      <a:pt x="6682" y="50856"/>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1" name="Google Shape;2831;p34"/>
              <p:cNvSpPr/>
              <p:nvPr/>
            </p:nvSpPr>
            <p:spPr>
              <a:xfrm>
                <a:off x="2135220" y="1096084"/>
                <a:ext cx="84554" cy="84554"/>
              </a:xfrm>
              <a:custGeom>
                <a:avLst/>
                <a:gdLst/>
                <a:ahLst/>
                <a:cxnLst/>
                <a:rect l="l" t="t" r="r" b="b"/>
                <a:pathLst>
                  <a:path w="84554" h="84554" extrusionOk="0">
                    <a:moveTo>
                      <a:pt x="56468" y="82089"/>
                    </a:moveTo>
                    <a:cubicBezTo>
                      <a:pt x="78444" y="74248"/>
                      <a:pt x="89930" y="50063"/>
                      <a:pt x="82089" y="28086"/>
                    </a:cubicBezTo>
                    <a:cubicBezTo>
                      <a:pt x="74248" y="6110"/>
                      <a:pt x="50063" y="-5376"/>
                      <a:pt x="28086" y="2465"/>
                    </a:cubicBezTo>
                    <a:cubicBezTo>
                      <a:pt x="6110" y="10306"/>
                      <a:pt x="-5376" y="34491"/>
                      <a:pt x="2465" y="56468"/>
                    </a:cubicBezTo>
                    <a:cubicBezTo>
                      <a:pt x="10306" y="78444"/>
                      <a:pt x="34491" y="89930"/>
                      <a:pt x="56468" y="820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2" name="Google Shape;2832;p34"/>
              <p:cNvSpPr/>
              <p:nvPr/>
            </p:nvSpPr>
            <p:spPr>
              <a:xfrm>
                <a:off x="2259779" y="1203582"/>
                <a:ext cx="84576" cy="84497"/>
              </a:xfrm>
              <a:custGeom>
                <a:avLst/>
                <a:gdLst/>
                <a:ahLst/>
                <a:cxnLst/>
                <a:rect l="l" t="t" r="r" b="b"/>
                <a:pathLst>
                  <a:path w="84576" h="84497" extrusionOk="0">
                    <a:moveTo>
                      <a:pt x="53001" y="83204"/>
                    </a:moveTo>
                    <a:cubicBezTo>
                      <a:pt x="68904" y="79007"/>
                      <a:pt x="81659" y="65645"/>
                      <a:pt x="84144" y="48306"/>
                    </a:cubicBezTo>
                    <a:cubicBezTo>
                      <a:pt x="87457" y="25225"/>
                      <a:pt x="71388" y="3746"/>
                      <a:pt x="48307" y="433"/>
                    </a:cubicBezTo>
                    <a:cubicBezTo>
                      <a:pt x="25227" y="-2880"/>
                      <a:pt x="3747" y="13188"/>
                      <a:pt x="434" y="36269"/>
                    </a:cubicBezTo>
                    <a:cubicBezTo>
                      <a:pt x="-2879" y="59350"/>
                      <a:pt x="13134" y="80719"/>
                      <a:pt x="36270" y="84032"/>
                    </a:cubicBezTo>
                    <a:cubicBezTo>
                      <a:pt x="41958" y="84860"/>
                      <a:pt x="47700" y="84584"/>
                      <a:pt x="53001" y="8320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3" name="Google Shape;2833;p34"/>
              <p:cNvSpPr/>
              <p:nvPr/>
            </p:nvSpPr>
            <p:spPr>
              <a:xfrm>
                <a:off x="2427682" y="1183245"/>
                <a:ext cx="54952" cy="54822"/>
              </a:xfrm>
              <a:custGeom>
                <a:avLst/>
                <a:gdLst/>
                <a:ahLst/>
                <a:cxnLst/>
                <a:rect l="l" t="t" r="r" b="b"/>
                <a:pathLst>
                  <a:path w="54952" h="54822" extrusionOk="0">
                    <a:moveTo>
                      <a:pt x="34461" y="53955"/>
                    </a:moveTo>
                    <a:cubicBezTo>
                      <a:pt x="44787" y="51250"/>
                      <a:pt x="53069" y="42580"/>
                      <a:pt x="54671" y="31316"/>
                    </a:cubicBezTo>
                    <a:cubicBezTo>
                      <a:pt x="56824" y="16297"/>
                      <a:pt x="46388" y="2437"/>
                      <a:pt x="31369" y="284"/>
                    </a:cubicBezTo>
                    <a:cubicBezTo>
                      <a:pt x="16350" y="-1870"/>
                      <a:pt x="2435" y="8456"/>
                      <a:pt x="281" y="23475"/>
                    </a:cubicBezTo>
                    <a:cubicBezTo>
                      <a:pt x="-1872" y="38494"/>
                      <a:pt x="8564" y="52354"/>
                      <a:pt x="23583" y="54507"/>
                    </a:cubicBezTo>
                    <a:cubicBezTo>
                      <a:pt x="27338" y="55060"/>
                      <a:pt x="31038" y="54894"/>
                      <a:pt x="34461" y="5395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4" name="Google Shape;2834;p34"/>
              <p:cNvSpPr/>
              <p:nvPr/>
            </p:nvSpPr>
            <p:spPr>
              <a:xfrm>
                <a:off x="2290905" y="1148632"/>
                <a:ext cx="209042" cy="288187"/>
              </a:xfrm>
              <a:custGeom>
                <a:avLst/>
                <a:gdLst/>
                <a:ahLst/>
                <a:cxnLst/>
                <a:rect l="l" t="t" r="r" b="b"/>
                <a:pathLst>
                  <a:path w="209042" h="288187" extrusionOk="0">
                    <a:moveTo>
                      <a:pt x="6414" y="287240"/>
                    </a:moveTo>
                    <a:cubicBezTo>
                      <a:pt x="34134" y="279289"/>
                      <a:pt x="109561" y="221807"/>
                      <a:pt x="147992" y="189064"/>
                    </a:cubicBezTo>
                    <a:cubicBezTo>
                      <a:pt x="189129" y="154056"/>
                      <a:pt x="246444" y="50689"/>
                      <a:pt x="175435" y="9938"/>
                    </a:cubicBezTo>
                    <a:cubicBezTo>
                      <a:pt x="113371" y="-25677"/>
                      <a:pt x="85596" y="39866"/>
                      <a:pt x="71626" y="120207"/>
                    </a:cubicBezTo>
                    <a:cubicBezTo>
                      <a:pt x="48380" y="254275"/>
                      <a:pt x="-21305" y="295191"/>
                      <a:pt x="6414" y="287240"/>
                    </a:cubicBezTo>
                    <a:close/>
                  </a:path>
                </a:pathLst>
              </a:custGeom>
              <a:gradFill>
                <a:gsLst>
                  <a:gs pos="0">
                    <a:srgbClr val="FFFFFF">
                      <a:alpha val="42745"/>
                    </a:srgbClr>
                  </a:gs>
                  <a:gs pos="100000">
                    <a:srgbClr val="FFFFFF">
                      <a:alpha val="13725"/>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5" name="Google Shape;2835;p34"/>
              <p:cNvSpPr/>
              <p:nvPr/>
            </p:nvSpPr>
            <p:spPr>
              <a:xfrm>
                <a:off x="2292120" y="933836"/>
                <a:ext cx="172562" cy="162478"/>
              </a:xfrm>
              <a:custGeom>
                <a:avLst/>
                <a:gdLst/>
                <a:ahLst/>
                <a:cxnLst/>
                <a:rect l="l" t="t" r="r" b="b"/>
                <a:pathLst>
                  <a:path w="172562" h="162478" extrusionOk="0">
                    <a:moveTo>
                      <a:pt x="172563" y="137215"/>
                    </a:moveTo>
                    <a:cubicBezTo>
                      <a:pt x="172563" y="137215"/>
                      <a:pt x="137886" y="203807"/>
                      <a:pt x="42692" y="120760"/>
                    </a:cubicBezTo>
                    <a:cubicBezTo>
                      <a:pt x="-32901" y="54831"/>
                      <a:pt x="14917" y="0"/>
                      <a:pt x="14917" y="0"/>
                    </a:cubicBezTo>
                    <a:lnTo>
                      <a:pt x="172563" y="137215"/>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6" name="Google Shape;2836;p34"/>
              <p:cNvSpPr/>
              <p:nvPr/>
            </p:nvSpPr>
            <p:spPr>
              <a:xfrm>
                <a:off x="2257893" y="840485"/>
                <a:ext cx="295644" cy="277666"/>
              </a:xfrm>
              <a:custGeom>
                <a:avLst/>
                <a:gdLst/>
                <a:ahLst/>
                <a:cxnLst/>
                <a:rect l="l" t="t" r="r" b="b"/>
                <a:pathLst>
                  <a:path w="295644" h="277666" extrusionOk="0">
                    <a:moveTo>
                      <a:pt x="276199" y="277667"/>
                    </a:moveTo>
                    <a:cubicBezTo>
                      <a:pt x="276199" y="277667"/>
                      <a:pt x="224294" y="267010"/>
                      <a:pt x="191606" y="245088"/>
                    </a:cubicBezTo>
                    <a:cubicBezTo>
                      <a:pt x="149254" y="216707"/>
                      <a:pt x="128161" y="194012"/>
                      <a:pt x="124296" y="201577"/>
                    </a:cubicBezTo>
                    <a:cubicBezTo>
                      <a:pt x="122363" y="205442"/>
                      <a:pt x="137161" y="246358"/>
                      <a:pt x="123191" y="253647"/>
                    </a:cubicBezTo>
                    <a:cubicBezTo>
                      <a:pt x="87963" y="272034"/>
                      <a:pt x="35837" y="224989"/>
                      <a:pt x="42684" y="198153"/>
                    </a:cubicBezTo>
                    <a:cubicBezTo>
                      <a:pt x="47488" y="179214"/>
                      <a:pt x="92766" y="178717"/>
                      <a:pt x="92380" y="172643"/>
                    </a:cubicBezTo>
                    <a:cubicBezTo>
                      <a:pt x="91883" y="164360"/>
                      <a:pt x="64882" y="150722"/>
                      <a:pt x="32083" y="106990"/>
                    </a:cubicBezTo>
                    <a:cubicBezTo>
                      <a:pt x="-717" y="63313"/>
                      <a:pt x="1" y="34213"/>
                      <a:pt x="1" y="34213"/>
                    </a:cubicBezTo>
                    <a:cubicBezTo>
                      <a:pt x="1" y="34213"/>
                      <a:pt x="118940" y="-47619"/>
                      <a:pt x="229374" y="41833"/>
                    </a:cubicBezTo>
                    <a:cubicBezTo>
                      <a:pt x="342846" y="133825"/>
                      <a:pt x="276199" y="277667"/>
                      <a:pt x="276199" y="2776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37" name="Google Shape;2837;p34"/>
              <p:cNvGrpSpPr/>
              <p:nvPr/>
            </p:nvGrpSpPr>
            <p:grpSpPr>
              <a:xfrm>
                <a:off x="2297077" y="840733"/>
                <a:ext cx="257032" cy="238661"/>
                <a:chOff x="2297077" y="840733"/>
                <a:chExt cx="257032" cy="238661"/>
              </a:xfrm>
            </p:grpSpPr>
            <p:sp>
              <p:nvSpPr>
                <p:cNvPr id="2838" name="Google Shape;2838;p34"/>
                <p:cNvSpPr/>
                <p:nvPr/>
              </p:nvSpPr>
              <p:spPr>
                <a:xfrm>
                  <a:off x="2487896" y="982712"/>
                  <a:ext cx="66213" cy="96682"/>
                </a:xfrm>
                <a:custGeom>
                  <a:avLst/>
                  <a:gdLst/>
                  <a:ahLst/>
                  <a:cxnLst/>
                  <a:rect l="l" t="t" r="r" b="b"/>
                  <a:pathLst>
                    <a:path w="66213" h="96682" extrusionOk="0">
                      <a:moveTo>
                        <a:pt x="59613" y="95407"/>
                      </a:moveTo>
                      <a:cubicBezTo>
                        <a:pt x="65411" y="70725"/>
                        <a:pt x="69497" y="37871"/>
                        <a:pt x="62595" y="2532"/>
                      </a:cubicBezTo>
                      <a:cubicBezTo>
                        <a:pt x="52932" y="-395"/>
                        <a:pt x="42551" y="-1223"/>
                        <a:pt x="32336" y="2421"/>
                      </a:cubicBezTo>
                      <a:cubicBezTo>
                        <a:pt x="7046" y="11477"/>
                        <a:pt x="-6206" y="39307"/>
                        <a:pt x="2850" y="64651"/>
                      </a:cubicBezTo>
                      <a:cubicBezTo>
                        <a:pt x="11243" y="88119"/>
                        <a:pt x="35870" y="100929"/>
                        <a:pt x="59613" y="954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9" name="Google Shape;2839;p34"/>
                <p:cNvSpPr/>
                <p:nvPr/>
              </p:nvSpPr>
              <p:spPr>
                <a:xfrm>
                  <a:off x="2297077" y="840733"/>
                  <a:ext cx="96850" cy="71656"/>
                </a:xfrm>
                <a:custGeom>
                  <a:avLst/>
                  <a:gdLst/>
                  <a:ahLst/>
                  <a:cxnLst/>
                  <a:rect l="l" t="t" r="r" b="b"/>
                  <a:pathLst>
                    <a:path w="96850" h="71656" extrusionOk="0">
                      <a:moveTo>
                        <a:pt x="64515" y="68807"/>
                      </a:moveTo>
                      <a:cubicBezTo>
                        <a:pt x="89804" y="59752"/>
                        <a:pt x="103057" y="31922"/>
                        <a:pt x="94001" y="6577"/>
                      </a:cubicBezTo>
                      <a:cubicBezTo>
                        <a:pt x="93228" y="4479"/>
                        <a:pt x="92234" y="2546"/>
                        <a:pt x="91240" y="614"/>
                      </a:cubicBezTo>
                      <a:cubicBezTo>
                        <a:pt x="55735" y="-2313"/>
                        <a:pt x="24261" y="5694"/>
                        <a:pt x="960" y="14694"/>
                      </a:cubicBezTo>
                      <a:cubicBezTo>
                        <a:pt x="-476" y="22701"/>
                        <a:pt x="-531" y="31039"/>
                        <a:pt x="2395" y="39266"/>
                      </a:cubicBezTo>
                      <a:cubicBezTo>
                        <a:pt x="11451" y="64611"/>
                        <a:pt x="39225" y="77863"/>
                        <a:pt x="64515" y="688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840" name="Google Shape;2840;p34"/>
              <p:cNvSpPr/>
              <p:nvPr/>
            </p:nvSpPr>
            <p:spPr>
              <a:xfrm>
                <a:off x="2508857" y="919144"/>
                <a:ext cx="147515" cy="40336"/>
              </a:xfrm>
              <a:custGeom>
                <a:avLst/>
                <a:gdLst/>
                <a:ahLst/>
                <a:cxnLst/>
                <a:rect l="l" t="t" r="r" b="b"/>
                <a:pathLst>
                  <a:path w="147515" h="40336" extrusionOk="0">
                    <a:moveTo>
                      <a:pt x="0" y="40092"/>
                    </a:moveTo>
                    <a:cubicBezTo>
                      <a:pt x="0" y="40092"/>
                      <a:pt x="57150" y="41528"/>
                      <a:pt x="80838" y="37442"/>
                    </a:cubicBezTo>
                    <a:cubicBezTo>
                      <a:pt x="104527" y="33356"/>
                      <a:pt x="152124" y="12152"/>
                      <a:pt x="147154" y="2434"/>
                    </a:cubicBezTo>
                    <a:cubicBezTo>
                      <a:pt x="142240" y="-7229"/>
                      <a:pt x="94090" y="14637"/>
                      <a:pt x="79844" y="20048"/>
                    </a:cubicBezTo>
                    <a:cubicBezTo>
                      <a:pt x="53340" y="30208"/>
                      <a:pt x="0" y="40092"/>
                      <a:pt x="0" y="4009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41" name="Google Shape;2841;p34"/>
              <p:cNvSpPr/>
              <p:nvPr/>
            </p:nvSpPr>
            <p:spPr>
              <a:xfrm>
                <a:off x="2407196" y="730314"/>
                <a:ext cx="27770" cy="151506"/>
              </a:xfrm>
              <a:custGeom>
                <a:avLst/>
                <a:gdLst/>
                <a:ahLst/>
                <a:cxnLst/>
                <a:rect l="l" t="t" r="r" b="b"/>
                <a:pathLst>
                  <a:path w="27770" h="151506" extrusionOk="0">
                    <a:moveTo>
                      <a:pt x="10165" y="151507"/>
                    </a:moveTo>
                    <a:cubicBezTo>
                      <a:pt x="10165" y="151507"/>
                      <a:pt x="-271" y="95296"/>
                      <a:pt x="5" y="71221"/>
                    </a:cubicBezTo>
                    <a:cubicBezTo>
                      <a:pt x="281" y="47146"/>
                      <a:pt x="13699" y="-3157"/>
                      <a:pt x="24025" y="156"/>
                    </a:cubicBezTo>
                    <a:cubicBezTo>
                      <a:pt x="34351" y="3524"/>
                      <a:pt x="20381" y="54490"/>
                      <a:pt x="17288" y="69399"/>
                    </a:cubicBezTo>
                    <a:cubicBezTo>
                      <a:pt x="11491" y="97283"/>
                      <a:pt x="10165" y="151507"/>
                      <a:pt x="10165" y="15150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42" name="Google Shape;2842;p34"/>
            <p:cNvGrpSpPr/>
            <p:nvPr/>
          </p:nvGrpSpPr>
          <p:grpSpPr>
            <a:xfrm>
              <a:off x="86394" y="1101006"/>
              <a:ext cx="366064" cy="458922"/>
              <a:chOff x="863710" y="1549068"/>
              <a:chExt cx="365042" cy="457641"/>
            </a:xfrm>
          </p:grpSpPr>
          <p:sp>
            <p:nvSpPr>
              <p:cNvPr id="2843" name="Google Shape;2843;p34"/>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44" name="Google Shape;2844;p34"/>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45" name="Google Shape;2845;p34"/>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46" name="Google Shape;2846;p34"/>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 name="TextBox 6"/>
          <p:cNvSpPr txBox="1"/>
          <p:nvPr/>
        </p:nvSpPr>
        <p:spPr>
          <a:xfrm>
            <a:off x="1585423" y="6107524"/>
            <a:ext cx="9056914"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theo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dõi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Video </a:t>
            </a:r>
            <a:r>
              <a:rPr lang="en-US" sz="4000" b="1" dirty="0" err="1">
                <a:solidFill>
                  <a:srgbClr val="FF0000"/>
                </a:solidFill>
                <a:latin typeface="Times New Roman" panose="02020603050405020304" pitchFamily="18" charset="0"/>
                <a:cs typeface="Times New Roman" panose="02020603050405020304" pitchFamily="18" charset="0"/>
              </a:rPr>
              <a:t>nhé</a:t>
            </a:r>
            <a:r>
              <a:rPr lang="en-US" sz="40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0"/>
        <p:cNvGrpSpPr/>
        <p:nvPr/>
      </p:nvGrpSpPr>
      <p:grpSpPr>
        <a:xfrm>
          <a:off x="0" y="0"/>
          <a:ext cx="0" cy="0"/>
          <a:chOff x="0" y="0"/>
          <a:chExt cx="0" cy="0"/>
        </a:xfrm>
      </p:grpSpPr>
      <p:grpSp>
        <p:nvGrpSpPr>
          <p:cNvPr id="2854" name="Google Shape;2854;p35"/>
          <p:cNvGrpSpPr/>
          <p:nvPr/>
        </p:nvGrpSpPr>
        <p:grpSpPr>
          <a:xfrm>
            <a:off x="-26124" y="-398874"/>
            <a:ext cx="5108626" cy="2217807"/>
            <a:chOff x="-26124" y="-398874"/>
            <a:chExt cx="5108626" cy="2217807"/>
          </a:xfrm>
        </p:grpSpPr>
        <p:sp>
          <p:nvSpPr>
            <p:cNvPr id="2855" name="Google Shape;2855;p35"/>
            <p:cNvSpPr/>
            <p:nvPr/>
          </p:nvSpPr>
          <p:spPr>
            <a:xfrm>
              <a:off x="-26124" y="-76409"/>
              <a:ext cx="4432995" cy="189534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56" name="Google Shape;2856;p35"/>
            <p:cNvGrpSpPr/>
            <p:nvPr/>
          </p:nvGrpSpPr>
          <p:grpSpPr>
            <a:xfrm rot="10800000">
              <a:off x="-23728" y="-398874"/>
              <a:ext cx="4828383" cy="1477458"/>
              <a:chOff x="1043332" y="5244050"/>
              <a:chExt cx="5088392" cy="1557019"/>
            </a:xfrm>
          </p:grpSpPr>
          <p:sp>
            <p:nvSpPr>
              <p:cNvPr id="2857" name="Google Shape;2857;p35"/>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58" name="Google Shape;2858;p35"/>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59" name="Google Shape;2859;p35"/>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0" name="Google Shape;2860;p35"/>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1" name="Google Shape;2861;p35"/>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2" name="Google Shape;2862;p35"/>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3" name="Google Shape;2863;p35"/>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864" name="Google Shape;2864;p35"/>
            <p:cNvSpPr/>
            <p:nvPr/>
          </p:nvSpPr>
          <p:spPr>
            <a:xfrm rot="10800000">
              <a:off x="2039219" y="597899"/>
              <a:ext cx="3043283" cy="89795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65" name="Google Shape;2865;p35"/>
            <p:cNvGrpSpPr/>
            <p:nvPr/>
          </p:nvGrpSpPr>
          <p:grpSpPr>
            <a:xfrm rot="10800000">
              <a:off x="4272051" y="855348"/>
              <a:ext cx="671859" cy="457065"/>
              <a:chOff x="896578" y="4997631"/>
              <a:chExt cx="708039" cy="481678"/>
            </a:xfrm>
          </p:grpSpPr>
          <p:sp>
            <p:nvSpPr>
              <p:cNvPr id="2866" name="Google Shape;2866;p35"/>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7" name="Google Shape;2867;p35"/>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8" name="Google Shape;2868;p35"/>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9" name="Google Shape;2869;p35"/>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0" name="Google Shape;2870;p35"/>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1" name="Google Shape;2871;p35"/>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72" name="Google Shape;2872;p35"/>
            <p:cNvGrpSpPr/>
            <p:nvPr/>
          </p:nvGrpSpPr>
          <p:grpSpPr>
            <a:xfrm rot="10800000">
              <a:off x="1468225" y="-108408"/>
              <a:ext cx="1183283" cy="1057248"/>
              <a:chOff x="3312428" y="5380779"/>
              <a:chExt cx="1247003" cy="1114181"/>
            </a:xfrm>
          </p:grpSpPr>
          <p:sp>
            <p:nvSpPr>
              <p:cNvPr id="2873" name="Google Shape;2873;p35"/>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4" name="Google Shape;2874;p35"/>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5" name="Google Shape;2875;p35"/>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6" name="Google Shape;2876;p35"/>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77" name="Google Shape;2877;p35"/>
            <p:cNvGrpSpPr/>
            <p:nvPr/>
          </p:nvGrpSpPr>
          <p:grpSpPr>
            <a:xfrm rot="10800000">
              <a:off x="793644" y="63612"/>
              <a:ext cx="732208" cy="771963"/>
              <a:chOff x="4498700" y="5500144"/>
              <a:chExt cx="771638" cy="813533"/>
            </a:xfrm>
          </p:grpSpPr>
          <p:sp>
            <p:nvSpPr>
              <p:cNvPr id="2878" name="Google Shape;2878;p35"/>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9" name="Google Shape;2879;p35"/>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80" name="Google Shape;2880;p35"/>
            <p:cNvGrpSpPr/>
            <p:nvPr/>
          </p:nvGrpSpPr>
          <p:grpSpPr>
            <a:xfrm rot="10800000">
              <a:off x="1618620" y="964889"/>
              <a:ext cx="636661" cy="438657"/>
              <a:chOff x="3729990" y="4901592"/>
              <a:chExt cx="670945" cy="462279"/>
            </a:xfrm>
          </p:grpSpPr>
          <p:sp>
            <p:nvSpPr>
              <p:cNvPr id="2881" name="Google Shape;2881;p35"/>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2" name="Google Shape;2882;p35"/>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3" name="Google Shape;2883;p35"/>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4" name="Google Shape;2884;p35"/>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85" name="Google Shape;2885;p35"/>
            <p:cNvGrpSpPr/>
            <p:nvPr/>
          </p:nvGrpSpPr>
          <p:grpSpPr>
            <a:xfrm rot="10800000">
              <a:off x="2929238" y="262231"/>
              <a:ext cx="510193" cy="399955"/>
              <a:chOff x="2482074" y="5682871"/>
              <a:chExt cx="537667" cy="421493"/>
            </a:xfrm>
          </p:grpSpPr>
          <p:sp>
            <p:nvSpPr>
              <p:cNvPr id="2886" name="Google Shape;2886;p35"/>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7" name="Google Shape;2887;p35"/>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8" name="Google Shape;2888;p35"/>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9" name="Google Shape;2889;p35"/>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0" name="Google Shape;2890;p35"/>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1" name="Google Shape;2891;p35"/>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2" name="Google Shape;2892;p35"/>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3" name="Google Shape;2893;p35"/>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4" name="Google Shape;2894;p35"/>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5" name="Google Shape;2895;p35"/>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6" name="Google Shape;2896;p35"/>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7" name="Google Shape;2897;p35"/>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8" name="Google Shape;2898;p35"/>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99" name="Google Shape;2899;p35"/>
              <p:cNvGrpSpPr/>
              <p:nvPr/>
            </p:nvGrpSpPr>
            <p:grpSpPr>
              <a:xfrm>
                <a:off x="2563412" y="5727479"/>
                <a:ext cx="132575" cy="205407"/>
                <a:chOff x="2563412" y="5727479"/>
                <a:chExt cx="132575" cy="205407"/>
              </a:xfrm>
            </p:grpSpPr>
            <p:sp>
              <p:nvSpPr>
                <p:cNvPr id="2900" name="Google Shape;2900;p35"/>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01" name="Google Shape;2901;p35"/>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02" name="Google Shape;2902;p35"/>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03" name="Google Shape;2903;p35"/>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2904" name="Google Shape;2904;p35"/>
          <p:cNvGrpSpPr/>
          <p:nvPr/>
        </p:nvGrpSpPr>
        <p:grpSpPr>
          <a:xfrm>
            <a:off x="8280129" y="2076103"/>
            <a:ext cx="5294380" cy="5116294"/>
            <a:chOff x="8280129" y="2076103"/>
            <a:chExt cx="5294380" cy="5116294"/>
          </a:xfrm>
        </p:grpSpPr>
        <p:sp>
          <p:nvSpPr>
            <p:cNvPr id="2905" name="Google Shape;2905;p35"/>
            <p:cNvSpPr/>
            <p:nvPr/>
          </p:nvSpPr>
          <p:spPr>
            <a:xfrm rot="2850915">
              <a:off x="9831770"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06" name="Google Shape;2906;p35"/>
            <p:cNvSpPr/>
            <p:nvPr/>
          </p:nvSpPr>
          <p:spPr>
            <a:xfrm>
              <a:off x="9811084" y="4716762"/>
              <a:ext cx="1939937" cy="1819161"/>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07" name="Google Shape;2907;p35"/>
            <p:cNvGrpSpPr/>
            <p:nvPr/>
          </p:nvGrpSpPr>
          <p:grpSpPr>
            <a:xfrm>
              <a:off x="10845668" y="4534349"/>
              <a:ext cx="499077" cy="361784"/>
              <a:chOff x="9359899" y="2979475"/>
              <a:chExt cx="727821" cy="527602"/>
            </a:xfrm>
          </p:grpSpPr>
          <p:sp>
            <p:nvSpPr>
              <p:cNvPr id="2908" name="Google Shape;2908;p35"/>
              <p:cNvSpPr/>
              <p:nvPr/>
            </p:nvSpPr>
            <p:spPr>
              <a:xfrm>
                <a:off x="9864310" y="3054184"/>
                <a:ext cx="223410" cy="223464"/>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09" name="Google Shape;2909;p35"/>
              <p:cNvSpPr/>
              <p:nvPr/>
            </p:nvSpPr>
            <p:spPr>
              <a:xfrm>
                <a:off x="9606500" y="3133089"/>
                <a:ext cx="175149" cy="175149"/>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0" name="Google Shape;2910;p35"/>
              <p:cNvSpPr/>
              <p:nvPr/>
            </p:nvSpPr>
            <p:spPr>
              <a:xfrm>
                <a:off x="9516220" y="3293220"/>
                <a:ext cx="89120" cy="89176"/>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1" name="Google Shape;2911;p35"/>
              <p:cNvSpPr/>
              <p:nvPr/>
            </p:nvSpPr>
            <p:spPr>
              <a:xfrm>
                <a:off x="9723119" y="2979475"/>
                <a:ext cx="104636" cy="104581"/>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2" name="Google Shape;2912;p35"/>
              <p:cNvSpPr/>
              <p:nvPr/>
            </p:nvSpPr>
            <p:spPr>
              <a:xfrm>
                <a:off x="9698272" y="3429773"/>
                <a:ext cx="77359" cy="77304"/>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3" name="Google Shape;2913;p35"/>
              <p:cNvSpPr/>
              <p:nvPr/>
            </p:nvSpPr>
            <p:spPr>
              <a:xfrm>
                <a:off x="9359899" y="3197362"/>
                <a:ext cx="57757" cy="57812"/>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14" name="Google Shape;2914;p35"/>
            <p:cNvGrpSpPr/>
            <p:nvPr/>
          </p:nvGrpSpPr>
          <p:grpSpPr>
            <a:xfrm>
              <a:off x="11295642" y="2993041"/>
              <a:ext cx="485480" cy="330309"/>
              <a:chOff x="10016117" y="731733"/>
              <a:chExt cx="707992" cy="481701"/>
            </a:xfrm>
          </p:grpSpPr>
          <p:sp>
            <p:nvSpPr>
              <p:cNvPr id="2915" name="Google Shape;2915;p35"/>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6" name="Google Shape;2916;p35"/>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7" name="Google Shape;2917;p35"/>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8" name="Google Shape;2918;p35"/>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9" name="Google Shape;2919;p35"/>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0" name="Google Shape;2920;p35"/>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21" name="Google Shape;2921;p35"/>
            <p:cNvGrpSpPr/>
            <p:nvPr/>
          </p:nvGrpSpPr>
          <p:grpSpPr>
            <a:xfrm>
              <a:off x="9498599" y="5163372"/>
              <a:ext cx="357392" cy="514563"/>
              <a:chOff x="7395430" y="3896801"/>
              <a:chExt cx="521197" cy="750404"/>
            </a:xfrm>
          </p:grpSpPr>
          <p:sp>
            <p:nvSpPr>
              <p:cNvPr id="2922" name="Google Shape;2922;p35"/>
              <p:cNvSpPr/>
              <p:nvPr/>
            </p:nvSpPr>
            <p:spPr>
              <a:xfrm>
                <a:off x="7452415" y="3896801"/>
                <a:ext cx="223464" cy="223520"/>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3" name="Google Shape;2923;p35"/>
              <p:cNvSpPr/>
              <p:nvPr/>
            </p:nvSpPr>
            <p:spPr>
              <a:xfrm>
                <a:off x="7518565" y="4199393"/>
                <a:ext cx="175149" cy="175149"/>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4" name="Google Shape;2924;p35"/>
              <p:cNvSpPr/>
              <p:nvPr/>
            </p:nvSpPr>
            <p:spPr>
              <a:xfrm>
                <a:off x="7551972" y="4558029"/>
                <a:ext cx="89120" cy="89176"/>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5" name="Google Shape;2925;p35"/>
              <p:cNvSpPr/>
              <p:nvPr/>
            </p:nvSpPr>
            <p:spPr>
              <a:xfrm>
                <a:off x="7692997" y="4387684"/>
                <a:ext cx="104582" cy="104581"/>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6" name="Google Shape;2926;p35"/>
              <p:cNvSpPr/>
              <p:nvPr/>
            </p:nvSpPr>
            <p:spPr>
              <a:xfrm>
                <a:off x="7395430" y="4187521"/>
                <a:ext cx="77304" cy="77304"/>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7" name="Google Shape;2927;p35"/>
              <p:cNvSpPr/>
              <p:nvPr/>
            </p:nvSpPr>
            <p:spPr>
              <a:xfrm>
                <a:off x="7858870" y="4309275"/>
                <a:ext cx="57757" cy="5775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28" name="Google Shape;2928;p35"/>
            <p:cNvGrpSpPr/>
            <p:nvPr/>
          </p:nvGrpSpPr>
          <p:grpSpPr>
            <a:xfrm>
              <a:off x="11686435" y="2840534"/>
              <a:ext cx="451186" cy="335314"/>
              <a:chOff x="10586017" y="509328"/>
              <a:chExt cx="657980" cy="488999"/>
            </a:xfrm>
          </p:grpSpPr>
          <p:sp>
            <p:nvSpPr>
              <p:cNvPr id="2929" name="Google Shape;2929;p35"/>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0" name="Google Shape;2930;p35"/>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1" name="Google Shape;2931;p35"/>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2" name="Google Shape;2932;p35"/>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33" name="Google Shape;2933;p35"/>
            <p:cNvGrpSpPr/>
            <p:nvPr/>
          </p:nvGrpSpPr>
          <p:grpSpPr>
            <a:xfrm>
              <a:off x="9272462" y="3787131"/>
              <a:ext cx="2995776" cy="3405266"/>
              <a:chOff x="7079201" y="1893790"/>
              <a:chExt cx="4368931" cy="4966117"/>
            </a:xfrm>
          </p:grpSpPr>
          <p:sp>
            <p:nvSpPr>
              <p:cNvPr id="2934" name="Google Shape;2934;p35"/>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5" name="Google Shape;2935;p35"/>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6" name="Google Shape;2936;p35"/>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7" name="Google Shape;2937;p35"/>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8" name="Google Shape;2938;p35"/>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9" name="Google Shape;2939;p35"/>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0" name="Google Shape;2940;p35"/>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1" name="Google Shape;2941;p35"/>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2" name="Google Shape;2942;p35"/>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3" name="Google Shape;2943;p35"/>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44" name="Google Shape;2944;p35"/>
              <p:cNvGrpSpPr/>
              <p:nvPr/>
            </p:nvGrpSpPr>
            <p:grpSpPr>
              <a:xfrm>
                <a:off x="9909837" y="4781000"/>
                <a:ext cx="1374088" cy="1108945"/>
                <a:chOff x="9909837" y="4781000"/>
                <a:chExt cx="1374088" cy="1108945"/>
              </a:xfrm>
            </p:grpSpPr>
            <p:sp>
              <p:nvSpPr>
                <p:cNvPr id="2945" name="Google Shape;2945;p35"/>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6" name="Google Shape;2946;p35"/>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7" name="Google Shape;2947;p35"/>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48" name="Google Shape;2948;p35"/>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49" name="Google Shape;2949;p35"/>
              <p:cNvGrpSpPr/>
              <p:nvPr/>
            </p:nvGrpSpPr>
            <p:grpSpPr>
              <a:xfrm>
                <a:off x="7980661" y="3506628"/>
                <a:ext cx="1897178" cy="1487337"/>
                <a:chOff x="7980661" y="3506628"/>
                <a:chExt cx="1897178" cy="1487337"/>
              </a:xfrm>
            </p:grpSpPr>
            <p:sp>
              <p:nvSpPr>
                <p:cNvPr id="2950" name="Google Shape;2950;p35"/>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51" name="Google Shape;2951;p35"/>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52" name="Google Shape;2952;p35"/>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53" name="Google Shape;2953;p35"/>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54" name="Google Shape;2954;p35"/>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55" name="Google Shape;2955;p35"/>
              <p:cNvGrpSpPr/>
              <p:nvPr/>
            </p:nvGrpSpPr>
            <p:grpSpPr>
              <a:xfrm>
                <a:off x="8526729" y="5379246"/>
                <a:ext cx="1404340" cy="1480661"/>
                <a:chOff x="8526729" y="5379246"/>
                <a:chExt cx="1404340" cy="1480661"/>
              </a:xfrm>
            </p:grpSpPr>
            <p:sp>
              <p:nvSpPr>
                <p:cNvPr id="2956" name="Google Shape;2956;p35"/>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57" name="Google Shape;2957;p35"/>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58" name="Google Shape;2958;p35"/>
              <p:cNvGrpSpPr/>
              <p:nvPr/>
            </p:nvGrpSpPr>
            <p:grpSpPr>
              <a:xfrm>
                <a:off x="10693616" y="5959907"/>
                <a:ext cx="754516" cy="687629"/>
                <a:chOff x="10693616" y="5959907"/>
                <a:chExt cx="754516" cy="687629"/>
              </a:xfrm>
            </p:grpSpPr>
            <p:sp>
              <p:nvSpPr>
                <p:cNvPr id="2959" name="Google Shape;2959;p35"/>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0" name="Google Shape;2960;p35"/>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2961" name="Google Shape;2961;p35"/>
            <p:cNvGrpSpPr/>
            <p:nvPr/>
          </p:nvGrpSpPr>
          <p:grpSpPr>
            <a:xfrm>
              <a:off x="11353354" y="5212042"/>
              <a:ext cx="600226" cy="491185"/>
              <a:chOff x="10100277" y="3967778"/>
              <a:chExt cx="875330" cy="716312"/>
            </a:xfrm>
          </p:grpSpPr>
          <p:grpSp>
            <p:nvGrpSpPr>
              <p:cNvPr id="2962" name="Google Shape;2962;p35"/>
              <p:cNvGrpSpPr/>
              <p:nvPr/>
            </p:nvGrpSpPr>
            <p:grpSpPr>
              <a:xfrm>
                <a:off x="10242868" y="3967778"/>
                <a:ext cx="732739" cy="629058"/>
                <a:chOff x="10242868" y="3967778"/>
                <a:chExt cx="732739" cy="629058"/>
              </a:xfrm>
            </p:grpSpPr>
            <p:grpSp>
              <p:nvGrpSpPr>
                <p:cNvPr id="2963" name="Google Shape;2963;p35"/>
                <p:cNvGrpSpPr/>
                <p:nvPr/>
              </p:nvGrpSpPr>
              <p:grpSpPr>
                <a:xfrm>
                  <a:off x="10286667" y="3967778"/>
                  <a:ext cx="688940" cy="628988"/>
                  <a:chOff x="10286667" y="3967778"/>
                  <a:chExt cx="688940" cy="628988"/>
                </a:xfrm>
              </p:grpSpPr>
              <p:sp>
                <p:nvSpPr>
                  <p:cNvPr id="2964" name="Google Shape;2964;p35"/>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5" name="Google Shape;2965;p35"/>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6" name="Google Shape;2966;p35"/>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7" name="Google Shape;2967;p35"/>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8" name="Google Shape;2968;p35"/>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9" name="Google Shape;2969;p35"/>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0" name="Google Shape;2970;p35"/>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1" name="Google Shape;2971;p35"/>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2" name="Google Shape;2972;p35"/>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73" name="Google Shape;2973;p35"/>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4" name="Google Shape;2974;p35"/>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75" name="Google Shape;2975;p35"/>
                <p:cNvGrpSpPr/>
                <p:nvPr/>
              </p:nvGrpSpPr>
              <p:grpSpPr>
                <a:xfrm>
                  <a:off x="10244758" y="4244947"/>
                  <a:ext cx="240361" cy="351157"/>
                  <a:chOff x="10244758" y="4244947"/>
                  <a:chExt cx="240361" cy="351157"/>
                </a:xfrm>
              </p:grpSpPr>
              <p:sp>
                <p:nvSpPr>
                  <p:cNvPr id="2976" name="Google Shape;2976;p35"/>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7" name="Google Shape;2977;p35"/>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978" name="Google Shape;2978;p35"/>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9" name="Google Shape;2979;p35"/>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80" name="Google Shape;2980;p35"/>
            <p:cNvGrpSpPr/>
            <p:nvPr/>
          </p:nvGrpSpPr>
          <p:grpSpPr>
            <a:xfrm>
              <a:off x="9714167" y="6403657"/>
              <a:ext cx="310490" cy="314799"/>
              <a:chOff x="7709956" y="5705664"/>
              <a:chExt cx="452807" cy="459091"/>
            </a:xfrm>
          </p:grpSpPr>
          <p:sp>
            <p:nvSpPr>
              <p:cNvPr id="2981" name="Google Shape;2981;p35"/>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2" name="Google Shape;2982;p35"/>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3" name="Google Shape;2983;p35"/>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4" name="Google Shape;2984;p35"/>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5" name="Google Shape;2985;p35"/>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6" name="Google Shape;2986;p35"/>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7" name="Google Shape;2987;p35"/>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8" name="Google Shape;2988;p35"/>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9" name="Google Shape;2989;p35"/>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0" name="Google Shape;2990;p35"/>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1" name="Google Shape;2991;p35"/>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2" name="Google Shape;2992;p35"/>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3" name="Google Shape;2993;p35"/>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94" name="Google Shape;2994;p35"/>
              <p:cNvGrpSpPr/>
              <p:nvPr/>
            </p:nvGrpSpPr>
            <p:grpSpPr>
              <a:xfrm>
                <a:off x="7943405" y="5770179"/>
                <a:ext cx="150527" cy="158278"/>
                <a:chOff x="7943405" y="5770179"/>
                <a:chExt cx="150527" cy="158278"/>
              </a:xfrm>
            </p:grpSpPr>
            <p:sp>
              <p:nvSpPr>
                <p:cNvPr id="2995" name="Google Shape;2995;p35"/>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6" name="Google Shape;2996;p35"/>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97" name="Google Shape;2997;p35"/>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8" name="Google Shape;2998;p35"/>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3" name="Hình ảnh 2"/>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Layer>
                </a14:imgProps>
              </a:ext>
            </a:extLst>
          </a:blip>
          <a:srcRect l="997" t="675" r="1911" b="11013"/>
          <a:stretch>
            <a:fillRect/>
          </a:stretch>
        </p:blipFill>
        <p:spPr>
          <a:xfrm>
            <a:off x="-608555" y="2381947"/>
            <a:ext cx="9950159" cy="4467964"/>
          </a:xfrm>
          <a:prstGeom prst="rect">
            <a:avLst/>
          </a:prstGeom>
        </p:spPr>
      </p:pic>
      <p:sp>
        <p:nvSpPr>
          <p:cNvPr id="4" name="TextBox 6"/>
          <p:cNvSpPr txBox="1"/>
          <p:nvPr/>
        </p:nvSpPr>
        <p:spPr>
          <a:xfrm>
            <a:off x="3936728" y="274814"/>
            <a:ext cx="8686800" cy="707886"/>
          </a:xfrm>
          <a:prstGeom prst="rect">
            <a:avLst/>
          </a:prstGeom>
          <a:noFill/>
        </p:spPr>
        <p:txBody>
          <a:bodyPr wrap="square" rtlCol="0">
            <a:spAutoFit/>
          </a:bodyPr>
          <a:lstStyle/>
          <a:p>
            <a:pPr algn="ct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Đạo</a:t>
            </a:r>
            <a:r>
              <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rPr>
              <a:t> </a:t>
            </a: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đức</a:t>
            </a:r>
            <a:endPar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Google Shape;124;p1"/>
          <p:cNvSpPr/>
          <p:nvPr/>
        </p:nvSpPr>
        <p:spPr>
          <a:xfrm>
            <a:off x="1248331" y="1439116"/>
            <a:ext cx="10557274" cy="6770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ctr"/>
            <a:r>
              <a:rPr lang="en-US" sz="3600" b="1"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Bài</a:t>
            </a:r>
            <a:r>
              <a:rPr lang="en-US" sz="3600" b="1" u="sng"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22</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altLang="ko-KR" sz="36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Nhặt</a:t>
            </a:r>
            <a:r>
              <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đ</a:t>
            </a:r>
            <a:r>
              <a:rPr lang="vi-VN"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36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ợc</a:t>
            </a:r>
            <a:r>
              <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36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của</a:t>
            </a:r>
            <a:r>
              <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r</a:t>
            </a:r>
            <a:r>
              <a:rPr lang="vi-VN"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ơ</a:t>
            </a:r>
            <a:r>
              <a:rPr lang="en-US" altLang="ko-KR" sz="36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i</a:t>
            </a:r>
            <a:r>
              <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36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trả</a:t>
            </a:r>
            <a:r>
              <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36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ng</a:t>
            </a:r>
            <a:r>
              <a:rPr lang="vi-VN"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36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ời</a:t>
            </a:r>
            <a:r>
              <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36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đánh</a:t>
            </a:r>
            <a:r>
              <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36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mất</a:t>
            </a:r>
            <a:endPar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3"/>
        <p:cNvGrpSpPr/>
        <p:nvPr/>
      </p:nvGrpSpPr>
      <p:grpSpPr>
        <a:xfrm>
          <a:off x="0" y="0"/>
          <a:ext cx="0" cy="0"/>
          <a:chOff x="0" y="0"/>
          <a:chExt cx="0" cy="0"/>
        </a:xfrm>
      </p:grpSpPr>
      <p:sp>
        <p:nvSpPr>
          <p:cNvPr id="9" name="Hộp Văn bản 8"/>
          <p:cNvSpPr txBox="1"/>
          <p:nvPr/>
        </p:nvSpPr>
        <p:spPr>
          <a:xfrm>
            <a:off x="5944904" y="3607844"/>
            <a:ext cx="6146800" cy="156966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9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Củng</a:t>
            </a:r>
            <a:r>
              <a:rPr kumimoji="0" lang="en-US" altLang="en-US" sz="9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rPr>
              <a:t> </a:t>
            </a:r>
            <a:r>
              <a:rPr kumimoji="0" lang="en-US" altLang="en-US" sz="9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cố</a:t>
            </a:r>
            <a:endParaRPr kumimoji="0" lang="en-US" altLang="en-US" sz="9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endParaRPr>
          </a:p>
        </p:txBody>
      </p:sp>
      <p:sp>
        <p:nvSpPr>
          <p:cNvPr id="10" name="TextBox 6"/>
          <p:cNvSpPr txBox="1"/>
          <p:nvPr/>
        </p:nvSpPr>
        <p:spPr>
          <a:xfrm>
            <a:off x="3162935" y="356870"/>
            <a:ext cx="8928735" cy="707886"/>
          </a:xfrm>
          <a:prstGeom prst="rect">
            <a:avLst/>
          </a:prstGeom>
          <a:noFill/>
        </p:spPr>
        <p:txBody>
          <a:bodyPr wrap="square" rtlCol="0">
            <a:spAutoFit/>
          </a:bodyPr>
          <a:lstStyle/>
          <a:p>
            <a:pPr algn="ct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Đạo</a:t>
            </a:r>
            <a:r>
              <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rPr>
              <a:t> </a:t>
            </a: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đức</a:t>
            </a:r>
            <a:endPar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1" name="Google Shape;124;p1"/>
          <p:cNvSpPr/>
          <p:nvPr/>
        </p:nvSpPr>
        <p:spPr>
          <a:xfrm>
            <a:off x="3411467" y="1680496"/>
            <a:ext cx="8506946" cy="13541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ctr"/>
            <a:r>
              <a:rPr lang="en-US" sz="4000" b="1"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Bài</a:t>
            </a:r>
            <a:r>
              <a:rPr lang="en-US" sz="4000" b="1" u="sng"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22</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Nhặt</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đ</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ợc</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của</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r</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ơ</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trả</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ng</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ời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đánh</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mất</a:t>
            </a:r>
            <a:endPar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12" name="Google Shape;2675;p28"/>
          <p:cNvSpPr/>
          <p:nvPr/>
        </p:nvSpPr>
        <p:spPr>
          <a:xfrm>
            <a:off x="4622731" y="3792735"/>
            <a:ext cx="1403333" cy="1403333"/>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 name="Google Shape;2676;p28"/>
          <p:cNvGrpSpPr/>
          <p:nvPr/>
        </p:nvGrpSpPr>
        <p:grpSpPr>
          <a:xfrm>
            <a:off x="3898170" y="3943444"/>
            <a:ext cx="1194915" cy="1496101"/>
            <a:chOff x="1297224" y="2833849"/>
            <a:chExt cx="1205539" cy="1359472"/>
          </a:xfrm>
        </p:grpSpPr>
        <p:sp>
          <p:nvSpPr>
            <p:cNvPr id="14" name="Google Shape;2677;p28"/>
            <p:cNvSpPr/>
            <p:nvPr/>
          </p:nvSpPr>
          <p:spPr>
            <a:xfrm rot="6021362" flipH="1">
              <a:off x="1687268" y="3084333"/>
              <a:ext cx="946386" cy="522774"/>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 name="Google Shape;2678;p28"/>
            <p:cNvSpPr/>
            <p:nvPr/>
          </p:nvSpPr>
          <p:spPr>
            <a:xfrm rot="2588424" flipH="1">
              <a:off x="1550273" y="3534264"/>
              <a:ext cx="732491" cy="37234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 name="Google Shape;2679;p28"/>
            <p:cNvSpPr/>
            <p:nvPr/>
          </p:nvSpPr>
          <p:spPr>
            <a:xfrm rot="2912489" flipH="1">
              <a:off x="1346710" y="3382469"/>
              <a:ext cx="935508" cy="55388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7" name="Google Shape;2680;p28"/>
            <p:cNvGrpSpPr/>
            <p:nvPr/>
          </p:nvGrpSpPr>
          <p:grpSpPr>
            <a:xfrm rot="4383933" flipH="1">
              <a:off x="1812192" y="3454290"/>
              <a:ext cx="421927" cy="291096"/>
              <a:chOff x="5654408" y="444554"/>
              <a:chExt cx="558119" cy="385058"/>
            </a:xfrm>
          </p:grpSpPr>
          <p:grpSp>
            <p:nvGrpSpPr>
              <p:cNvPr id="18" name="Google Shape;2681;p28"/>
              <p:cNvGrpSpPr/>
              <p:nvPr/>
            </p:nvGrpSpPr>
            <p:grpSpPr>
              <a:xfrm>
                <a:off x="5654408" y="444554"/>
                <a:ext cx="483850" cy="385058"/>
                <a:chOff x="5654408" y="444554"/>
                <a:chExt cx="483850" cy="385058"/>
              </a:xfrm>
            </p:grpSpPr>
            <p:grpSp>
              <p:nvGrpSpPr>
                <p:cNvPr id="21" name="Google Shape;2682;p28"/>
                <p:cNvGrpSpPr/>
                <p:nvPr/>
              </p:nvGrpSpPr>
              <p:grpSpPr>
                <a:xfrm>
                  <a:off x="5654408" y="444554"/>
                  <a:ext cx="456395" cy="385058"/>
                  <a:chOff x="5654408" y="444554"/>
                  <a:chExt cx="456395" cy="385058"/>
                </a:xfrm>
              </p:grpSpPr>
              <p:sp>
                <p:nvSpPr>
                  <p:cNvPr id="27" name="Google Shape;2683;p28"/>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 name="Google Shape;2684;p28"/>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 name="Google Shape;2685;p28"/>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 name="Google Shape;2686;p28"/>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1" name="Google Shape;2687;p28"/>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2" name="Google Shape;2688;p28"/>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3" name="Google Shape;2689;p28"/>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4" name="Google Shape;2690;p28"/>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5" name="Google Shape;2691;p28"/>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 name="Google Shape;2692;p28"/>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 name="Google Shape;2693;p28"/>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4" name="Google Shape;2694;p28"/>
                <p:cNvGrpSpPr/>
                <p:nvPr/>
              </p:nvGrpSpPr>
              <p:grpSpPr>
                <a:xfrm>
                  <a:off x="6024106" y="543560"/>
                  <a:ext cx="99833" cy="249140"/>
                  <a:chOff x="6024106" y="543560"/>
                  <a:chExt cx="99833" cy="249140"/>
                </a:xfrm>
              </p:grpSpPr>
              <p:sp>
                <p:nvSpPr>
                  <p:cNvPr id="25" name="Google Shape;2695;p28"/>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 name="Google Shape;2696;p28"/>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9" name="Google Shape;2697;p28"/>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 name="Google Shape;2698;p28"/>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36" name="Hộp Văn bản 35"/>
          <p:cNvSpPr txBox="1"/>
          <p:nvPr/>
        </p:nvSpPr>
        <p:spPr>
          <a:xfrm>
            <a:off x="4639858" y="3940404"/>
            <a:ext cx="1403333" cy="1107996"/>
          </a:xfrm>
          <a:prstGeom prst="rect">
            <a:avLst/>
          </a:prstGeom>
          <a:noFill/>
        </p:spPr>
        <p:txBody>
          <a:bodyPr wrap="square">
            <a:spAutoFit/>
          </a:bodyPr>
          <a:lstStyle/>
          <a:p>
            <a:pPr algn="ctr" eaLnBrk="1" hangingPunct="1">
              <a:spcBef>
                <a:spcPct val="0"/>
              </a:spcBef>
              <a:buFontTx/>
              <a:buNone/>
            </a:pPr>
            <a:r>
              <a:rPr lang="en-US" altLang="en-US" sz="6600" b="1" dirty="0">
                <a:solidFill>
                  <a:srgbClr val="FF3300"/>
                </a:solidFill>
                <a:latin typeface="Cambria" panose="02040503050406030204" pitchFamily="18" charset="0"/>
                <a:ea typeface="Cambria" panose="02040503050406030204" pitchFamily="18" charset="0"/>
              </a:rPr>
              <a:t>04</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379" name="Google Shape;2379;p24"/>
          <p:cNvSpPr txBox="1">
            <a:spLocks noGrp="1"/>
          </p:cNvSpPr>
          <p:nvPr>
            <p:ph type="title"/>
          </p:nvPr>
        </p:nvSpPr>
        <p:spPr>
          <a:xfrm>
            <a:off x="228961" y="2323650"/>
            <a:ext cx="9701423" cy="2210700"/>
          </a:xfrm>
          <a:prstGeom prst="rect">
            <a:avLst/>
          </a:prstGeom>
        </p:spPr>
        <p:txBody>
          <a:bodyPr spcFirstLastPara="1" wrap="square" lIns="121900" tIns="121900" rIns="121900" bIns="121900" anchor="t" anchorCtr="0">
            <a:noAutofit/>
          </a:bodyPr>
          <a:lstStyle/>
          <a:p>
            <a:pPr marL="0" marR="0" lvl="0" indent="0" algn="ctr" defTabSz="1662430" rtl="0" eaLnBrk="1" fontAlgn="auto" latinLnBrk="0" hangingPunct="1">
              <a:spcBef>
                <a:spcPts val="0"/>
              </a:spcBef>
              <a:spcAft>
                <a:spcPts val="0"/>
              </a:spcAft>
              <a:buClrTx/>
              <a:buSzTx/>
              <a:buFontTx/>
              <a:buNone/>
              <a:defRPr/>
            </a:pPr>
            <a:r>
              <a:rPr kumimoji="0" lang="en-US"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XIN CHÂN THÀNH CẢM ƠN QUÝ THẦY CÔ ĐÃ VỀ DỰ GIỜ THĂM LỚP!</a:t>
            </a:r>
            <a:b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b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KÍNH CHÚC THẦY CÔ MẠNH KHỎE VÀ HẠNH PHÚC!</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him hoạt hình trẻ em _ Tập 2 - Nhặt được của rơi trả lại cho người bị mất _ BINGO Và Các Bạn">
            <a:hlinkClick r:id="" action="ppaction://media"/>
          </p:cNvPr>
          <p:cNvPicPr>
            <a:picLocks noChangeAspect="1"/>
          </p:cNvPicPr>
          <p:nvPr>
            <a:videoFile r:link="rId2"/>
            <p:extLst>
              <p:ext uri="{DAA4B4D4-6D71-4841-9C94-3DE7FCFB9230}">
                <p14:media xmlns:p14="http://schemas.microsoft.com/office/powerpoint/2010/main" r:embed="rId3">
                  <p14:trim st="11271" end="171473.5"/>
                </p14:media>
              </p:ext>
            </p:extLst>
          </p:nvPr>
        </p:nvPicPr>
        <p:blipFill>
          <a:blip r:embed="rId6"/>
          <a:stretch>
            <a:fillRect/>
          </a:stretch>
        </p:blipFill>
        <p:spPr>
          <a:xfrm>
            <a:off x="262550" y="612031"/>
            <a:ext cx="11606543" cy="5994400"/>
          </a:xfrm>
          <a:prstGeom prst="rect">
            <a:avLst/>
          </a:prstGeom>
        </p:spPr>
      </p:pic>
    </p:spTree>
    <p:custDataLst>
      <p:tags r:id="rId1"/>
    </p:custData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100000">
                <p:cTn id="7" fill="hold" display="0">
                  <p:stCondLst>
                    <p:cond delay="indefinite"/>
                  </p:stCondLst>
                </p:cTn>
                <p:tgtEl>
                  <p:spTgt spid="1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grpSp>
        <p:nvGrpSpPr>
          <p:cNvPr id="2744" name="Google Shape;2744;p33"/>
          <p:cNvGrpSpPr/>
          <p:nvPr/>
        </p:nvGrpSpPr>
        <p:grpSpPr>
          <a:xfrm>
            <a:off x="8856865" y="633795"/>
            <a:ext cx="942431" cy="846889"/>
            <a:chOff x="8467136" y="943451"/>
            <a:chExt cx="818580" cy="735594"/>
          </a:xfrm>
        </p:grpSpPr>
        <p:sp>
          <p:nvSpPr>
            <p:cNvPr id="2745" name="Google Shape;2745;p33"/>
            <p:cNvSpPr/>
            <p:nvPr/>
          </p:nvSpPr>
          <p:spPr>
            <a:xfrm>
              <a:off x="8631941" y="1014377"/>
              <a:ext cx="611865" cy="570365"/>
            </a:xfrm>
            <a:custGeom>
              <a:avLst/>
              <a:gdLst/>
              <a:ahLst/>
              <a:cxnLst/>
              <a:rect l="l" t="t" r="r" b="b"/>
              <a:pathLst>
                <a:path w="611865" h="570365" extrusionOk="0">
                  <a:moveTo>
                    <a:pt x="47791" y="491235"/>
                  </a:moveTo>
                  <a:cubicBezTo>
                    <a:pt x="-42103" y="394107"/>
                    <a:pt x="-4003" y="156452"/>
                    <a:pt x="152151" y="64736"/>
                  </a:cubicBezTo>
                  <a:cubicBezTo>
                    <a:pt x="308251" y="-26980"/>
                    <a:pt x="483014" y="-29907"/>
                    <a:pt x="571251" y="112388"/>
                  </a:cubicBezTo>
                  <a:cubicBezTo>
                    <a:pt x="650654" y="240658"/>
                    <a:pt x="610235" y="384886"/>
                    <a:pt x="479646" y="496204"/>
                  </a:cubicBezTo>
                  <a:cubicBezTo>
                    <a:pt x="368438" y="590957"/>
                    <a:pt x="149225" y="600841"/>
                    <a:pt x="47791" y="491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46" name="Google Shape;2746;p33"/>
            <p:cNvSpPr/>
            <p:nvPr/>
          </p:nvSpPr>
          <p:spPr>
            <a:xfrm>
              <a:off x="8638401" y="943451"/>
              <a:ext cx="647315" cy="645186"/>
            </a:xfrm>
            <a:custGeom>
              <a:avLst/>
              <a:gdLst/>
              <a:ahLst/>
              <a:cxnLst/>
              <a:rect l="l" t="t" r="r" b="b"/>
              <a:pathLst>
                <a:path w="647315" h="645186" extrusionOk="0">
                  <a:moveTo>
                    <a:pt x="2789" y="523123"/>
                  </a:moveTo>
                  <a:cubicBezTo>
                    <a:pt x="2789" y="523123"/>
                    <a:pt x="-28740" y="582978"/>
                    <a:pt x="187933" y="635656"/>
                  </a:cubicBezTo>
                  <a:cubicBezTo>
                    <a:pt x="389698" y="684744"/>
                    <a:pt x="575338" y="533504"/>
                    <a:pt x="621114" y="426492"/>
                  </a:cubicBezTo>
                  <a:cubicBezTo>
                    <a:pt x="678098" y="293584"/>
                    <a:pt x="627243" y="255042"/>
                    <a:pt x="607862" y="236158"/>
                  </a:cubicBezTo>
                  <a:cubicBezTo>
                    <a:pt x="587486" y="216280"/>
                    <a:pt x="148839" y="428259"/>
                    <a:pt x="148839" y="428259"/>
                  </a:cubicBezTo>
                  <a:cubicBezTo>
                    <a:pt x="148839" y="428259"/>
                    <a:pt x="566227" y="148914"/>
                    <a:pt x="541545" y="109158"/>
                  </a:cubicBezTo>
                  <a:cubicBezTo>
                    <a:pt x="525091" y="82598"/>
                    <a:pt x="471806" y="19650"/>
                    <a:pt x="390360" y="2975"/>
                  </a:cubicBezTo>
                  <a:cubicBezTo>
                    <a:pt x="303559" y="-14805"/>
                    <a:pt x="149999" y="48363"/>
                    <a:pt x="73964" y="159130"/>
                  </a:cubicBezTo>
                  <a:cubicBezTo>
                    <a:pt x="-21617" y="298498"/>
                    <a:pt x="2789" y="523123"/>
                    <a:pt x="2789" y="52312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47" name="Google Shape;2747;p33"/>
            <p:cNvSpPr/>
            <p:nvPr/>
          </p:nvSpPr>
          <p:spPr>
            <a:xfrm>
              <a:off x="8874386" y="989612"/>
              <a:ext cx="46688" cy="46695"/>
            </a:xfrm>
            <a:custGeom>
              <a:avLst/>
              <a:gdLst/>
              <a:ahLst/>
              <a:cxnLst/>
              <a:rect l="l" t="t" r="r" b="b"/>
              <a:pathLst>
                <a:path w="46688" h="46695" extrusionOk="0">
                  <a:moveTo>
                    <a:pt x="21964" y="49"/>
                  </a:moveTo>
                  <a:cubicBezTo>
                    <a:pt x="9098" y="822"/>
                    <a:pt x="-730" y="11976"/>
                    <a:pt x="43" y="24841"/>
                  </a:cubicBezTo>
                  <a:cubicBezTo>
                    <a:pt x="815" y="37707"/>
                    <a:pt x="11969" y="47425"/>
                    <a:pt x="24835" y="46652"/>
                  </a:cubicBezTo>
                  <a:cubicBezTo>
                    <a:pt x="37701" y="45879"/>
                    <a:pt x="47419" y="34836"/>
                    <a:pt x="46646" y="21970"/>
                  </a:cubicBezTo>
                  <a:cubicBezTo>
                    <a:pt x="45817" y="9049"/>
                    <a:pt x="34829" y="-779"/>
                    <a:pt x="21964" y="4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48" name="Google Shape;2748;p33"/>
            <p:cNvSpPr/>
            <p:nvPr/>
          </p:nvSpPr>
          <p:spPr>
            <a:xfrm>
              <a:off x="9165914" y="1316437"/>
              <a:ext cx="58869" cy="58863"/>
            </a:xfrm>
            <a:custGeom>
              <a:avLst/>
              <a:gdLst/>
              <a:ahLst/>
              <a:cxnLst/>
              <a:rect l="l" t="t" r="r" b="b"/>
              <a:pathLst>
                <a:path w="58869" h="58863" extrusionOk="0">
                  <a:moveTo>
                    <a:pt x="27615" y="56"/>
                  </a:moveTo>
                  <a:cubicBezTo>
                    <a:pt x="11437" y="1050"/>
                    <a:pt x="-987" y="15075"/>
                    <a:pt x="62" y="31309"/>
                  </a:cubicBezTo>
                  <a:cubicBezTo>
                    <a:pt x="1056" y="47543"/>
                    <a:pt x="15026" y="59801"/>
                    <a:pt x="31315" y="58807"/>
                  </a:cubicBezTo>
                  <a:cubicBezTo>
                    <a:pt x="47549" y="57813"/>
                    <a:pt x="59807" y="43898"/>
                    <a:pt x="58813" y="27720"/>
                  </a:cubicBezTo>
                  <a:cubicBezTo>
                    <a:pt x="57764" y="11486"/>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49" name="Google Shape;2749;p33"/>
            <p:cNvSpPr/>
            <p:nvPr/>
          </p:nvSpPr>
          <p:spPr>
            <a:xfrm>
              <a:off x="9041509" y="1020140"/>
              <a:ext cx="58869" cy="58863"/>
            </a:xfrm>
            <a:custGeom>
              <a:avLst/>
              <a:gdLst/>
              <a:ahLst/>
              <a:cxnLst/>
              <a:rect l="l" t="t" r="r" b="b"/>
              <a:pathLst>
                <a:path w="58869" h="58863" extrusionOk="0">
                  <a:moveTo>
                    <a:pt x="27615" y="56"/>
                  </a:moveTo>
                  <a:cubicBezTo>
                    <a:pt x="11382" y="1050"/>
                    <a:pt x="-987" y="15075"/>
                    <a:pt x="62" y="31309"/>
                  </a:cubicBezTo>
                  <a:cubicBezTo>
                    <a:pt x="1112" y="47543"/>
                    <a:pt x="15082" y="59801"/>
                    <a:pt x="31315" y="58807"/>
                  </a:cubicBezTo>
                  <a:cubicBezTo>
                    <a:pt x="47550" y="57813"/>
                    <a:pt x="59808" y="43899"/>
                    <a:pt x="58813" y="27720"/>
                  </a:cubicBezTo>
                  <a:cubicBezTo>
                    <a:pt x="57765" y="11431"/>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0" name="Google Shape;2750;p33"/>
            <p:cNvSpPr/>
            <p:nvPr/>
          </p:nvSpPr>
          <p:spPr>
            <a:xfrm>
              <a:off x="9100275" y="1439420"/>
              <a:ext cx="47748" cy="47687"/>
            </a:xfrm>
            <a:custGeom>
              <a:avLst/>
              <a:gdLst/>
              <a:ahLst/>
              <a:cxnLst/>
              <a:rect l="l" t="t" r="r" b="b"/>
              <a:pathLst>
                <a:path w="47748" h="47687" extrusionOk="0">
                  <a:moveTo>
                    <a:pt x="22411" y="42"/>
                  </a:moveTo>
                  <a:cubicBezTo>
                    <a:pt x="9324" y="870"/>
                    <a:pt x="-781" y="12245"/>
                    <a:pt x="48" y="25387"/>
                  </a:cubicBezTo>
                  <a:cubicBezTo>
                    <a:pt x="876" y="38528"/>
                    <a:pt x="12196" y="48467"/>
                    <a:pt x="25393" y="47639"/>
                  </a:cubicBezTo>
                  <a:cubicBezTo>
                    <a:pt x="38589" y="46811"/>
                    <a:pt x="48529" y="35602"/>
                    <a:pt x="47700" y="22460"/>
                  </a:cubicBezTo>
                  <a:cubicBezTo>
                    <a:pt x="46872" y="9318"/>
                    <a:pt x="35608" y="-731"/>
                    <a:pt x="22411" y="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1" name="Google Shape;2751;p33"/>
            <p:cNvSpPr/>
            <p:nvPr/>
          </p:nvSpPr>
          <p:spPr>
            <a:xfrm>
              <a:off x="8922853" y="1462376"/>
              <a:ext cx="58863" cy="58863"/>
            </a:xfrm>
            <a:custGeom>
              <a:avLst/>
              <a:gdLst/>
              <a:ahLst/>
              <a:cxnLst/>
              <a:rect l="l" t="t" r="r" b="b"/>
              <a:pathLst>
                <a:path w="58863" h="58863" extrusionOk="0">
                  <a:moveTo>
                    <a:pt x="27665" y="56"/>
                  </a:moveTo>
                  <a:cubicBezTo>
                    <a:pt x="11431" y="1050"/>
                    <a:pt x="-938" y="15075"/>
                    <a:pt x="56" y="31309"/>
                  </a:cubicBezTo>
                  <a:cubicBezTo>
                    <a:pt x="1050" y="47543"/>
                    <a:pt x="15076" y="59801"/>
                    <a:pt x="31309" y="58807"/>
                  </a:cubicBezTo>
                  <a:cubicBezTo>
                    <a:pt x="47543" y="57813"/>
                    <a:pt x="59801" y="43899"/>
                    <a:pt x="58807" y="27720"/>
                  </a:cubicBezTo>
                  <a:cubicBezTo>
                    <a:pt x="57758" y="11431"/>
                    <a:pt x="43899" y="-938"/>
                    <a:pt x="2766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2" name="Google Shape;2752;p33"/>
            <p:cNvSpPr/>
            <p:nvPr/>
          </p:nvSpPr>
          <p:spPr>
            <a:xfrm>
              <a:off x="8979419" y="1288410"/>
              <a:ext cx="90671" cy="90676"/>
            </a:xfrm>
            <a:custGeom>
              <a:avLst/>
              <a:gdLst/>
              <a:ahLst/>
              <a:cxnLst/>
              <a:rect l="l" t="t" r="r" b="b"/>
              <a:pathLst>
                <a:path w="90671" h="90676" extrusionOk="0">
                  <a:moveTo>
                    <a:pt x="42551" y="88"/>
                  </a:moveTo>
                  <a:cubicBezTo>
                    <a:pt x="17537" y="1634"/>
                    <a:pt x="-1458" y="23113"/>
                    <a:pt x="88" y="48127"/>
                  </a:cubicBezTo>
                  <a:cubicBezTo>
                    <a:pt x="1634" y="73085"/>
                    <a:pt x="23114" y="92135"/>
                    <a:pt x="48128" y="90589"/>
                  </a:cubicBezTo>
                  <a:cubicBezTo>
                    <a:pt x="73141" y="89043"/>
                    <a:pt x="92080" y="67563"/>
                    <a:pt x="90589" y="42550"/>
                  </a:cubicBezTo>
                  <a:cubicBezTo>
                    <a:pt x="89043" y="17592"/>
                    <a:pt x="67509" y="-1458"/>
                    <a:pt x="42551" y="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3" name="Google Shape;2753;p33"/>
            <p:cNvSpPr/>
            <p:nvPr/>
          </p:nvSpPr>
          <p:spPr>
            <a:xfrm>
              <a:off x="8883012" y="1140556"/>
              <a:ext cx="90727" cy="90734"/>
            </a:xfrm>
            <a:custGeom>
              <a:avLst/>
              <a:gdLst/>
              <a:ahLst/>
              <a:cxnLst/>
              <a:rect l="l" t="t" r="r" b="b"/>
              <a:pathLst>
                <a:path w="90727" h="90734" extrusionOk="0">
                  <a:moveTo>
                    <a:pt x="46468" y="14"/>
                  </a:moveTo>
                  <a:cubicBezTo>
                    <a:pt x="28798" y="-428"/>
                    <a:pt x="11736" y="9567"/>
                    <a:pt x="4006" y="26684"/>
                  </a:cubicBezTo>
                  <a:cubicBezTo>
                    <a:pt x="-6265" y="49489"/>
                    <a:pt x="3895" y="76380"/>
                    <a:pt x="26700" y="86705"/>
                  </a:cubicBezTo>
                  <a:cubicBezTo>
                    <a:pt x="49505" y="97031"/>
                    <a:pt x="76396" y="86816"/>
                    <a:pt x="86721" y="64011"/>
                  </a:cubicBezTo>
                  <a:cubicBezTo>
                    <a:pt x="96992" y="41206"/>
                    <a:pt x="86832" y="14426"/>
                    <a:pt x="64027" y="4155"/>
                  </a:cubicBezTo>
                  <a:cubicBezTo>
                    <a:pt x="58340" y="1560"/>
                    <a:pt x="52376" y="180"/>
                    <a:pt x="46468" y="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4" name="Google Shape;2754;p33"/>
            <p:cNvSpPr/>
            <p:nvPr/>
          </p:nvSpPr>
          <p:spPr>
            <a:xfrm>
              <a:off x="8730689" y="1147187"/>
              <a:ext cx="58878" cy="58897"/>
            </a:xfrm>
            <a:custGeom>
              <a:avLst/>
              <a:gdLst/>
              <a:ahLst/>
              <a:cxnLst/>
              <a:rect l="l" t="t" r="r" b="b"/>
              <a:pathLst>
                <a:path w="58878" h="58897" extrusionOk="0">
                  <a:moveTo>
                    <a:pt x="30157" y="8"/>
                  </a:moveTo>
                  <a:cubicBezTo>
                    <a:pt x="18672" y="-268"/>
                    <a:pt x="7629" y="6193"/>
                    <a:pt x="2604" y="17347"/>
                  </a:cubicBezTo>
                  <a:cubicBezTo>
                    <a:pt x="-4078" y="32145"/>
                    <a:pt x="2548" y="49594"/>
                    <a:pt x="17347" y="56275"/>
                  </a:cubicBezTo>
                  <a:cubicBezTo>
                    <a:pt x="32145" y="62956"/>
                    <a:pt x="49594" y="56441"/>
                    <a:pt x="56275" y="41642"/>
                  </a:cubicBezTo>
                  <a:cubicBezTo>
                    <a:pt x="62956" y="26844"/>
                    <a:pt x="56330" y="9396"/>
                    <a:pt x="41532" y="2714"/>
                  </a:cubicBezTo>
                  <a:cubicBezTo>
                    <a:pt x="37832" y="1002"/>
                    <a:pt x="34023" y="119"/>
                    <a:pt x="30157" y="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5" name="Google Shape;2755;p33"/>
            <p:cNvSpPr/>
            <p:nvPr/>
          </p:nvSpPr>
          <p:spPr>
            <a:xfrm>
              <a:off x="8712711" y="991593"/>
              <a:ext cx="283685" cy="257000"/>
            </a:xfrm>
            <a:custGeom>
              <a:avLst/>
              <a:gdLst/>
              <a:ahLst/>
              <a:cxnLst/>
              <a:rect l="l" t="t" r="r" b="b"/>
              <a:pathLst>
                <a:path w="283685" h="257000" extrusionOk="0">
                  <a:moveTo>
                    <a:pt x="277066" y="0"/>
                  </a:moveTo>
                  <a:cubicBezTo>
                    <a:pt x="246144" y="-55"/>
                    <a:pt x="151337" y="36775"/>
                    <a:pt x="102027" y="59027"/>
                  </a:cubicBezTo>
                  <a:cubicBezTo>
                    <a:pt x="49240" y="82881"/>
                    <a:pt x="-40544" y="172334"/>
                    <a:pt x="20471" y="235447"/>
                  </a:cubicBezTo>
                  <a:cubicBezTo>
                    <a:pt x="73811" y="290664"/>
                    <a:pt x="121961" y="231361"/>
                    <a:pt x="160226" y="152676"/>
                  </a:cubicBezTo>
                  <a:cubicBezTo>
                    <a:pt x="224057" y="21480"/>
                    <a:pt x="307988" y="55"/>
                    <a:pt x="277066" y="0"/>
                  </a:cubicBezTo>
                  <a:close/>
                </a:path>
              </a:pathLst>
            </a:custGeom>
            <a:gradFill>
              <a:gsLst>
                <a:gs pos="0">
                  <a:srgbClr val="FFFFFF">
                    <a:alpha val="38823"/>
                  </a:srgbClr>
                </a:gs>
                <a:gs pos="100000">
                  <a:srgbClr val="FFFFFF">
                    <a:alpha val="8627"/>
                  </a:srgbClr>
                </a:gs>
              </a:gsLst>
              <a:lin ang="2138828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6" name="Google Shape;2756;p33"/>
            <p:cNvSpPr/>
            <p:nvPr/>
          </p:nvSpPr>
          <p:spPr>
            <a:xfrm>
              <a:off x="8708831" y="1302723"/>
              <a:ext cx="153060" cy="203164"/>
            </a:xfrm>
            <a:custGeom>
              <a:avLst/>
              <a:gdLst/>
              <a:ahLst/>
              <a:cxnLst/>
              <a:rect l="l" t="t" r="r" b="b"/>
              <a:pathLst>
                <a:path w="153060" h="203164" extrusionOk="0">
                  <a:moveTo>
                    <a:pt x="0" y="14929"/>
                  </a:moveTo>
                  <a:cubicBezTo>
                    <a:pt x="0" y="14929"/>
                    <a:pt x="55549" y="-43381"/>
                    <a:pt x="128933" y="70477"/>
                  </a:cubicBezTo>
                  <a:cubicBezTo>
                    <a:pt x="187187" y="160868"/>
                    <a:pt x="121644" y="203165"/>
                    <a:pt x="121644" y="203165"/>
                  </a:cubicBezTo>
                  <a:lnTo>
                    <a:pt x="0" y="14929"/>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7" name="Google Shape;2757;p33"/>
            <p:cNvSpPr/>
            <p:nvPr/>
          </p:nvSpPr>
          <p:spPr>
            <a:xfrm>
              <a:off x="8594607" y="1248465"/>
              <a:ext cx="276935" cy="342354"/>
            </a:xfrm>
            <a:custGeom>
              <a:avLst/>
              <a:gdLst/>
              <a:ahLst/>
              <a:cxnLst/>
              <a:rect l="l" t="t" r="r" b="b"/>
              <a:pathLst>
                <a:path w="276935" h="342354" extrusionOk="0">
                  <a:moveTo>
                    <a:pt x="56743" y="0"/>
                  </a:moveTo>
                  <a:cubicBezTo>
                    <a:pt x="56743" y="0"/>
                    <a:pt x="107101" y="26449"/>
                    <a:pt x="134213" y="58751"/>
                  </a:cubicBezTo>
                  <a:cubicBezTo>
                    <a:pt x="169387" y="100606"/>
                    <a:pt x="184350" y="130258"/>
                    <a:pt x="190590" y="123576"/>
                  </a:cubicBezTo>
                  <a:cubicBezTo>
                    <a:pt x="193737" y="120208"/>
                    <a:pt x="190701" y="73605"/>
                    <a:pt x="207210" y="70237"/>
                  </a:cubicBezTo>
                  <a:cubicBezTo>
                    <a:pt x="249010" y="61788"/>
                    <a:pt x="288711" y="125730"/>
                    <a:pt x="273692" y="151351"/>
                  </a:cubicBezTo>
                  <a:cubicBezTo>
                    <a:pt x="263090" y="169407"/>
                    <a:pt x="216321" y="156486"/>
                    <a:pt x="214886" y="162836"/>
                  </a:cubicBezTo>
                  <a:cubicBezTo>
                    <a:pt x="212898" y="171505"/>
                    <a:pt x="236696" y="193647"/>
                    <a:pt x="257458" y="248368"/>
                  </a:cubicBezTo>
                  <a:cubicBezTo>
                    <a:pt x="278220" y="303143"/>
                    <a:pt x="268888" y="332906"/>
                    <a:pt x="268888" y="332906"/>
                  </a:cubicBezTo>
                  <a:cubicBezTo>
                    <a:pt x="268888" y="332906"/>
                    <a:pt x="122010" y="381884"/>
                    <a:pt x="34822" y="256816"/>
                  </a:cubicBezTo>
                  <a:cubicBezTo>
                    <a:pt x="-54741" y="128380"/>
                    <a:pt x="56743" y="0"/>
                    <a:pt x="5674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758" name="Google Shape;2758;p33"/>
            <p:cNvGrpSpPr/>
            <p:nvPr/>
          </p:nvGrpSpPr>
          <p:grpSpPr>
            <a:xfrm>
              <a:off x="8594918" y="1285681"/>
              <a:ext cx="227404" cy="304628"/>
              <a:chOff x="8594918" y="1285681"/>
              <a:chExt cx="227404" cy="304628"/>
            </a:xfrm>
          </p:grpSpPr>
          <p:sp>
            <p:nvSpPr>
              <p:cNvPr id="2759" name="Google Shape;2759;p33"/>
              <p:cNvSpPr/>
              <p:nvPr/>
            </p:nvSpPr>
            <p:spPr>
              <a:xfrm>
                <a:off x="8594918" y="1285681"/>
                <a:ext cx="80115" cy="104015"/>
              </a:xfrm>
              <a:custGeom>
                <a:avLst/>
                <a:gdLst/>
                <a:ahLst/>
                <a:cxnLst/>
                <a:rect l="l" t="t" r="r" b="b"/>
                <a:pathLst>
                  <a:path w="80115" h="104015" extrusionOk="0">
                    <a:moveTo>
                      <a:pt x="30701" y="0"/>
                    </a:moveTo>
                    <a:cubicBezTo>
                      <a:pt x="17393" y="23688"/>
                      <a:pt x="3423" y="56322"/>
                      <a:pt x="0" y="94808"/>
                    </a:cubicBezTo>
                    <a:cubicBezTo>
                      <a:pt x="9055" y="100717"/>
                      <a:pt x="19491" y="104692"/>
                      <a:pt x="31142" y="103919"/>
                    </a:cubicBezTo>
                    <a:cubicBezTo>
                      <a:pt x="59911" y="102152"/>
                      <a:pt x="81832" y="77360"/>
                      <a:pt x="80010" y="48591"/>
                    </a:cubicBezTo>
                    <a:cubicBezTo>
                      <a:pt x="78353" y="21921"/>
                      <a:pt x="56763" y="1436"/>
                      <a:pt x="30701"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60" name="Google Shape;2760;p33"/>
              <p:cNvSpPr/>
              <p:nvPr/>
            </p:nvSpPr>
            <p:spPr>
              <a:xfrm>
                <a:off x="8718002" y="1514617"/>
                <a:ext cx="104320" cy="75692"/>
              </a:xfrm>
              <a:custGeom>
                <a:avLst/>
                <a:gdLst/>
                <a:ahLst/>
                <a:cxnLst/>
                <a:rect l="l" t="t" r="r" b="b"/>
                <a:pathLst>
                  <a:path w="104320" h="75692" extrusionOk="0">
                    <a:moveTo>
                      <a:pt x="48973" y="106"/>
                    </a:moveTo>
                    <a:cubicBezTo>
                      <a:pt x="20205" y="1873"/>
                      <a:pt x="-1716" y="26665"/>
                      <a:pt x="106" y="55434"/>
                    </a:cubicBezTo>
                    <a:cubicBezTo>
                      <a:pt x="272" y="57808"/>
                      <a:pt x="713" y="60127"/>
                      <a:pt x="1210" y="62391"/>
                    </a:cubicBezTo>
                    <a:cubicBezTo>
                      <a:pt x="36881" y="75975"/>
                      <a:pt x="71723" y="77024"/>
                      <a:pt x="98393" y="74760"/>
                    </a:cubicBezTo>
                    <a:cubicBezTo>
                      <a:pt x="102258" y="66919"/>
                      <a:pt x="104798" y="58360"/>
                      <a:pt x="104246" y="49028"/>
                    </a:cubicBezTo>
                    <a:cubicBezTo>
                      <a:pt x="102369" y="20205"/>
                      <a:pt x="77742" y="-1716"/>
                      <a:pt x="48973" y="10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761" name="Google Shape;2761;p33"/>
            <p:cNvSpPr/>
            <p:nvPr/>
          </p:nvSpPr>
          <p:spPr>
            <a:xfrm>
              <a:off x="8467136" y="1397778"/>
              <a:ext cx="162900" cy="22886"/>
            </a:xfrm>
            <a:custGeom>
              <a:avLst/>
              <a:gdLst/>
              <a:ahLst/>
              <a:cxnLst/>
              <a:rect l="l" t="t" r="r" b="b"/>
              <a:pathLst>
                <a:path w="162900" h="22886" extrusionOk="0">
                  <a:moveTo>
                    <a:pt x="162900" y="21915"/>
                  </a:moveTo>
                  <a:cubicBezTo>
                    <a:pt x="162900" y="21915"/>
                    <a:pt x="104425" y="3418"/>
                    <a:pt x="78804" y="602"/>
                  </a:cubicBezTo>
                  <a:cubicBezTo>
                    <a:pt x="53183" y="-2270"/>
                    <a:pt x="-2145" y="5461"/>
                    <a:pt x="64" y="16891"/>
                  </a:cubicBezTo>
                  <a:cubicBezTo>
                    <a:pt x="2272" y="28321"/>
                    <a:pt x="58373" y="20149"/>
                    <a:pt x="74662" y="18768"/>
                  </a:cubicBezTo>
                  <a:cubicBezTo>
                    <a:pt x="105032" y="16228"/>
                    <a:pt x="162900" y="21915"/>
                    <a:pt x="162900" y="219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62" name="Google Shape;2762;p33"/>
            <p:cNvSpPr/>
            <p:nvPr/>
          </p:nvSpPr>
          <p:spPr>
            <a:xfrm>
              <a:off x="8640155" y="1526705"/>
              <a:ext cx="61166" cy="152340"/>
            </a:xfrm>
            <a:custGeom>
              <a:avLst/>
              <a:gdLst/>
              <a:ahLst/>
              <a:cxnLst/>
              <a:rect l="l" t="t" r="r" b="b"/>
              <a:pathLst>
                <a:path w="61166" h="152340" extrusionOk="0">
                  <a:moveTo>
                    <a:pt x="61167" y="0"/>
                  </a:moveTo>
                  <a:cubicBezTo>
                    <a:pt x="61167" y="0"/>
                    <a:pt x="55203" y="61015"/>
                    <a:pt x="47804" y="85698"/>
                  </a:cubicBezTo>
                  <a:cubicBezTo>
                    <a:pt x="40350" y="110380"/>
                    <a:pt x="11526" y="158253"/>
                    <a:pt x="1918" y="151737"/>
                  </a:cubicBezTo>
                  <a:cubicBezTo>
                    <a:pt x="-7745" y="145222"/>
                    <a:pt x="21852" y="96851"/>
                    <a:pt x="29472" y="82384"/>
                  </a:cubicBezTo>
                  <a:cubicBezTo>
                    <a:pt x="43663" y="55494"/>
                    <a:pt x="61167" y="0"/>
                    <a:pt x="6116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 name="TextBox 6"/>
          <p:cNvSpPr txBox="1"/>
          <p:nvPr/>
        </p:nvSpPr>
        <p:spPr>
          <a:xfrm>
            <a:off x="1649759" y="1613203"/>
            <a:ext cx="8686800" cy="707886"/>
          </a:xfrm>
          <a:prstGeom prst="rect">
            <a:avLst/>
          </a:prstGeom>
          <a:noFill/>
        </p:spPr>
        <p:txBody>
          <a:bodyPr wrap="square" rtlCol="0">
            <a:spAutoFit/>
          </a:bodyPr>
          <a:lstStyle/>
          <a:p>
            <a:pPr algn="ct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Đạo</a:t>
            </a:r>
            <a:r>
              <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rPr>
              <a:t> </a:t>
            </a: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đức</a:t>
            </a:r>
            <a:endPar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Google Shape;124;p1"/>
          <p:cNvSpPr/>
          <p:nvPr/>
        </p:nvSpPr>
        <p:spPr>
          <a:xfrm>
            <a:off x="1145033" y="2751082"/>
            <a:ext cx="9457097" cy="1600384"/>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ctr"/>
            <a:r>
              <a:rPr lang="en-US" sz="4800" b="1"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Bài</a:t>
            </a:r>
            <a:r>
              <a:rPr lang="en-US" sz="4800" b="1" u="sng"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22</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Nhặt</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đ</a:t>
            </a:r>
            <a:r>
              <a:rPr lang="vi-VN"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ợc</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của</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r</a:t>
            </a:r>
            <a:r>
              <a:rPr lang="vi-VN"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ơ</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i</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trả</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ng</a:t>
            </a:r>
            <a:r>
              <a:rPr lang="vi-VN"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ời</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đánh</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mất</a:t>
            </a:r>
            <a:endPar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4"/>
        <p:cNvGrpSpPr/>
        <p:nvPr/>
      </p:nvGrpSpPr>
      <p:grpSpPr>
        <a:xfrm>
          <a:off x="0" y="0"/>
          <a:ext cx="0" cy="0"/>
          <a:chOff x="0" y="0"/>
          <a:chExt cx="0" cy="0"/>
        </a:xfrm>
      </p:grpSpPr>
      <p:sp>
        <p:nvSpPr>
          <p:cNvPr id="2675" name="Google Shape;2675;p28"/>
          <p:cNvSpPr/>
          <p:nvPr/>
        </p:nvSpPr>
        <p:spPr>
          <a:xfrm>
            <a:off x="955723" y="3513123"/>
            <a:ext cx="1403333" cy="1403333"/>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676" name="Google Shape;2676;p28"/>
          <p:cNvGrpSpPr/>
          <p:nvPr/>
        </p:nvGrpSpPr>
        <p:grpSpPr>
          <a:xfrm>
            <a:off x="358265" y="3709658"/>
            <a:ext cx="1194915" cy="1496101"/>
            <a:chOff x="1297224" y="2833849"/>
            <a:chExt cx="1205539" cy="1359472"/>
          </a:xfrm>
        </p:grpSpPr>
        <p:sp>
          <p:nvSpPr>
            <p:cNvPr id="2677" name="Google Shape;2677;p28"/>
            <p:cNvSpPr/>
            <p:nvPr/>
          </p:nvSpPr>
          <p:spPr>
            <a:xfrm rot="6021362" flipH="1">
              <a:off x="1687268" y="3084333"/>
              <a:ext cx="946386" cy="522774"/>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78" name="Google Shape;2678;p28"/>
            <p:cNvSpPr/>
            <p:nvPr/>
          </p:nvSpPr>
          <p:spPr>
            <a:xfrm rot="2588424" flipH="1">
              <a:off x="1550273" y="3534264"/>
              <a:ext cx="732491" cy="37234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79" name="Google Shape;2679;p28"/>
            <p:cNvSpPr/>
            <p:nvPr/>
          </p:nvSpPr>
          <p:spPr>
            <a:xfrm rot="2912489" flipH="1">
              <a:off x="1346710" y="3382469"/>
              <a:ext cx="935508" cy="55388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680" name="Google Shape;2680;p28"/>
            <p:cNvGrpSpPr/>
            <p:nvPr/>
          </p:nvGrpSpPr>
          <p:grpSpPr>
            <a:xfrm rot="4383933" flipH="1">
              <a:off x="1812192" y="3454290"/>
              <a:ext cx="421927" cy="291096"/>
              <a:chOff x="5654408" y="444554"/>
              <a:chExt cx="558119" cy="385058"/>
            </a:xfrm>
          </p:grpSpPr>
          <p:grpSp>
            <p:nvGrpSpPr>
              <p:cNvPr id="2681" name="Google Shape;2681;p28"/>
              <p:cNvGrpSpPr/>
              <p:nvPr/>
            </p:nvGrpSpPr>
            <p:grpSpPr>
              <a:xfrm>
                <a:off x="5654408" y="444554"/>
                <a:ext cx="483850" cy="385058"/>
                <a:chOff x="5654408" y="444554"/>
                <a:chExt cx="483850" cy="385058"/>
              </a:xfrm>
            </p:grpSpPr>
            <p:grpSp>
              <p:nvGrpSpPr>
                <p:cNvPr id="2682" name="Google Shape;2682;p28"/>
                <p:cNvGrpSpPr/>
                <p:nvPr/>
              </p:nvGrpSpPr>
              <p:grpSpPr>
                <a:xfrm>
                  <a:off x="5654408" y="444554"/>
                  <a:ext cx="456395" cy="385058"/>
                  <a:chOff x="5654408" y="444554"/>
                  <a:chExt cx="456395" cy="385058"/>
                </a:xfrm>
              </p:grpSpPr>
              <p:sp>
                <p:nvSpPr>
                  <p:cNvPr id="2683" name="Google Shape;2683;p28"/>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84" name="Google Shape;2684;p28"/>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85" name="Google Shape;2685;p28"/>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86" name="Google Shape;2686;p28"/>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87" name="Google Shape;2687;p28"/>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88" name="Google Shape;2688;p28"/>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89" name="Google Shape;2689;p28"/>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90" name="Google Shape;2690;p28"/>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91" name="Google Shape;2691;p28"/>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692" name="Google Shape;2692;p28"/>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93" name="Google Shape;2693;p28"/>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694" name="Google Shape;2694;p28"/>
                <p:cNvGrpSpPr/>
                <p:nvPr/>
              </p:nvGrpSpPr>
              <p:grpSpPr>
                <a:xfrm>
                  <a:off x="6024106" y="543560"/>
                  <a:ext cx="99833" cy="249140"/>
                  <a:chOff x="6024106" y="543560"/>
                  <a:chExt cx="99833" cy="249140"/>
                </a:xfrm>
              </p:grpSpPr>
              <p:sp>
                <p:nvSpPr>
                  <p:cNvPr id="2695" name="Google Shape;2695;p28"/>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96" name="Google Shape;2696;p28"/>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697" name="Google Shape;2697;p28"/>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98" name="Google Shape;2698;p28"/>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7" name="Hộp Văn bản 6"/>
          <p:cNvSpPr txBox="1"/>
          <p:nvPr/>
        </p:nvSpPr>
        <p:spPr>
          <a:xfrm>
            <a:off x="2471412" y="3574851"/>
            <a:ext cx="4614373" cy="1200329"/>
          </a:xfrm>
          <a:prstGeom prst="rect">
            <a:avLst/>
          </a:prstGeom>
          <a:noFill/>
        </p:spPr>
        <p:txBody>
          <a:bodyPr wrap="square">
            <a:spAutoFit/>
          </a:bodyPr>
          <a:lstStyle/>
          <a:p>
            <a:pPr algn="ctr" eaLnBrk="1" hangingPunct="1">
              <a:spcBef>
                <a:spcPct val="0"/>
              </a:spcBef>
              <a:buFontTx/>
              <a:buNone/>
            </a:pPr>
            <a:r>
              <a:rPr lang="en-US" altLang="en-US" sz="7200" b="1" dirty="0" err="1">
                <a:solidFill>
                  <a:srgbClr val="FF3300"/>
                </a:solidFill>
                <a:latin typeface="Cambria" panose="02040503050406030204" pitchFamily="18" charset="0"/>
                <a:ea typeface="Cambria" panose="02040503050406030204" pitchFamily="18" charset="0"/>
              </a:rPr>
              <a:t>Khám</a:t>
            </a:r>
            <a:r>
              <a:rPr lang="en-US" altLang="en-US" sz="7200" b="1" dirty="0">
                <a:solidFill>
                  <a:srgbClr val="FF3300"/>
                </a:solidFill>
                <a:latin typeface="Cambria" panose="02040503050406030204" pitchFamily="18" charset="0"/>
                <a:ea typeface="Cambria" panose="02040503050406030204" pitchFamily="18" charset="0"/>
              </a:rPr>
              <a:t> </a:t>
            </a:r>
            <a:r>
              <a:rPr lang="en-US" altLang="en-US" sz="7200" b="1" dirty="0" err="1">
                <a:solidFill>
                  <a:srgbClr val="FF3300"/>
                </a:solidFill>
                <a:latin typeface="Cambria" panose="02040503050406030204" pitchFamily="18" charset="0"/>
                <a:ea typeface="Cambria" panose="02040503050406030204" pitchFamily="18" charset="0"/>
              </a:rPr>
              <a:t>phá</a:t>
            </a:r>
            <a:endParaRPr lang="en-US" altLang="en-US" sz="7200" b="1" dirty="0">
              <a:solidFill>
                <a:srgbClr val="FF3300"/>
              </a:solidFill>
              <a:latin typeface="Cambria" panose="02040503050406030204" pitchFamily="18" charset="0"/>
              <a:ea typeface="Cambria" panose="02040503050406030204" pitchFamily="18" charset="0"/>
            </a:endParaRPr>
          </a:p>
        </p:txBody>
      </p:sp>
      <p:sp>
        <p:nvSpPr>
          <p:cNvPr id="8" name="TextBox 6"/>
          <p:cNvSpPr txBox="1"/>
          <p:nvPr/>
        </p:nvSpPr>
        <p:spPr>
          <a:xfrm>
            <a:off x="1972945" y="585470"/>
            <a:ext cx="9047480" cy="1322070"/>
          </a:xfrm>
          <a:prstGeom prst="rect">
            <a:avLst/>
          </a:prstGeom>
          <a:noFill/>
        </p:spPr>
        <p:txBody>
          <a:bodyPr wrap="square" rtlCol="0">
            <a:spAutoFit/>
          </a:bodyPr>
          <a:lstStyle/>
          <a:p>
            <a:pPr algn="ctr"/>
            <a:endParaRPr lang="en-US" sz="4000" b="1" dirty="0">
              <a:solidFill>
                <a:schemeClr val="accent3">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Đạo</a:t>
            </a:r>
            <a:r>
              <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rPr>
              <a:t> </a:t>
            </a:r>
            <a:r>
              <a:rPr lang="en-US" sz="4000" b="1" u="sng" dirty="0" err="1">
                <a:solidFill>
                  <a:srgbClr val="405109"/>
                </a:solidFill>
                <a:latin typeface="Cambria" panose="02040503050406030204" pitchFamily="18" charset="0"/>
                <a:ea typeface="Cambria" panose="02040503050406030204" pitchFamily="18" charset="0"/>
                <a:cs typeface="Times New Roman" panose="02020603050405020304" pitchFamily="18" charset="0"/>
              </a:rPr>
              <a:t>đức</a:t>
            </a:r>
            <a:endParaRPr lang="en-US" sz="4000" b="1" u="sng" dirty="0">
              <a:solidFill>
                <a:srgbClr val="40510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Google Shape;124;p1"/>
          <p:cNvSpPr/>
          <p:nvPr/>
        </p:nvSpPr>
        <p:spPr>
          <a:xfrm>
            <a:off x="1972985" y="2020826"/>
            <a:ext cx="8506946" cy="13541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ctr"/>
            <a:r>
              <a:rPr lang="en-US" sz="4000" b="1"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Bài</a:t>
            </a:r>
            <a:r>
              <a:rPr lang="en-US" sz="4000" b="1" u="sng"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22</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Nhặt</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đ</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ợc</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của</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r</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ơ</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trả</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ng</a:t>
            </a:r>
            <a:r>
              <a:rPr lang="vi-VN"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ời</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đánh</a:t>
            </a:r>
            <a:r>
              <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0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mất</a:t>
            </a:r>
            <a:endParaRPr lang="en-US" altLang="ko-KR" sz="40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10" name="Hộp Văn bản 9"/>
          <p:cNvSpPr txBox="1"/>
          <p:nvPr/>
        </p:nvSpPr>
        <p:spPr>
          <a:xfrm>
            <a:off x="1004674" y="3598123"/>
            <a:ext cx="1403333" cy="1107996"/>
          </a:xfrm>
          <a:prstGeom prst="rect">
            <a:avLst/>
          </a:prstGeom>
          <a:noFill/>
        </p:spPr>
        <p:txBody>
          <a:bodyPr wrap="square">
            <a:spAutoFit/>
          </a:bodyPr>
          <a:lstStyle/>
          <a:p>
            <a:pPr algn="ctr" eaLnBrk="1" hangingPunct="1">
              <a:spcBef>
                <a:spcPct val="0"/>
              </a:spcBef>
              <a:buFontTx/>
              <a:buNone/>
            </a:pPr>
            <a:r>
              <a:rPr lang="en-US" altLang="en-US" sz="6600" b="1" dirty="0">
                <a:solidFill>
                  <a:srgbClr val="FF3300"/>
                </a:solidFill>
                <a:latin typeface="Cambria" panose="02040503050406030204" pitchFamily="18" charset="0"/>
                <a:ea typeface="Cambria" panose="02040503050406030204" pitchFamily="18" charset="0"/>
              </a:rPr>
              <a:t>01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9" name="TextBox 6"/>
          <p:cNvSpPr txBox="1"/>
          <p:nvPr/>
        </p:nvSpPr>
        <p:spPr>
          <a:xfrm>
            <a:off x="3906785" y="97399"/>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34" name="Hình ảnh 33"/>
          <p:cNvPicPr>
            <a:picLocks noChangeAspect="1"/>
          </p:cNvPicPr>
          <p:nvPr/>
        </p:nvPicPr>
        <p:blipFill>
          <a:blip r:embed="rId4">
            <a:extLst>
              <a:ext uri="{BEBA8EAE-BF5A-486C-A8C5-ECC9F3942E4B}">
                <a14:imgProps xmlns:a14="http://schemas.microsoft.com/office/drawing/2010/main">
                  <a14:imgLayer r:embed="rId5">
                    <a14:imgEffect>
                      <a14:backgroundRemoval t="3023" b="94710" l="6404" r="96158">
                        <a14:foregroundMark x1="5517" y1="4660" x2="62956" y2="57809"/>
                        <a14:foregroundMark x1="62956" y1="57809" x2="88867" y2="95214"/>
                        <a14:foregroundMark x1="66798" y1="52267" x2="81084" y2="52141"/>
                        <a14:foregroundMark x1="81084" y1="52141" x2="96158" y2="52519"/>
                        <a14:foregroundMark x1="72118" y1="50000" x2="93300" y2="49244"/>
                        <a14:foregroundMark x1="93300" y1="49244" x2="95074" y2="49622"/>
                        <a14:foregroundMark x1="6305" y1="3275" x2="73103" y2="5668"/>
                        <a14:foregroundMark x1="73103" y1="5668" x2="85911" y2="4156"/>
                        <a14:foregroundMark x1="84926" y1="5416" x2="69458" y2="26448"/>
                        <a14:foregroundMark x1="69261" y1="44207" x2="74877" y2="52519"/>
                        <a14:foregroundMark x1="6404" y1="3778" x2="7882" y2="46474"/>
                        <a14:foregroundMark x1="19901" y1="52771" x2="16650" y2="56549"/>
                        <a14:foregroundMark x1="51232" y1="3023" x2="85813" y2="3023"/>
                      </a14:backgroundRemoval>
                    </a14:imgEffect>
                    <a14:imgEffect>
                      <a14:colorTemperature colorTemp="7200"/>
                    </a14:imgEffect>
                  </a14:imgLayer>
                </a14:imgProps>
              </a:ext>
            </a:extLst>
          </a:blip>
          <a:stretch>
            <a:fillRect/>
          </a:stretch>
        </p:blipFill>
        <p:spPr>
          <a:xfrm>
            <a:off x="1765426" y="527802"/>
            <a:ext cx="9035358" cy="646599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9" name="TextBox 6"/>
          <p:cNvSpPr txBox="1"/>
          <p:nvPr/>
        </p:nvSpPr>
        <p:spPr>
          <a:xfrm>
            <a:off x="3972099" y="246689"/>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9" name="Hình ảnh 8"/>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961963" y="1146010"/>
            <a:ext cx="6094093" cy="4825581"/>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9" name="TextBox 6"/>
          <p:cNvSpPr txBox="1"/>
          <p:nvPr/>
        </p:nvSpPr>
        <p:spPr>
          <a:xfrm>
            <a:off x="4009422" y="264177"/>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4" name="Hình ảnh 3"/>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Layer>
                </a14:imgProps>
              </a:ext>
            </a:extLst>
          </a:blip>
          <a:srcRect t="2334" b="2155"/>
          <a:stretch>
            <a:fillRect/>
          </a:stretch>
        </p:blipFill>
        <p:spPr>
          <a:xfrm>
            <a:off x="2332711" y="1222310"/>
            <a:ext cx="6725722" cy="4963886"/>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009422" y="264177"/>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8" name="Hình ảnh 7"/>
          <p:cNvPicPr>
            <a:picLocks noChangeAspect="1"/>
          </p:cNvPicPr>
          <p:nvPr/>
        </p:nvPicPr>
        <p:blipFill>
          <a:blip r:embed="rId3"/>
          <a:stretch>
            <a:fillRect/>
          </a:stretch>
        </p:blipFill>
        <p:spPr>
          <a:xfrm>
            <a:off x="2141646" y="1099876"/>
            <a:ext cx="6672219" cy="5151634"/>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F13DC03-BC48-4DB5-8A81-D1B611CF538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22 Nhat duoc cua roi tra lai nguoi danh mat"/>
</p:tagLst>
</file>

<file path=ppt/tags/tag10.xml><?xml version="1.0" encoding="utf-8"?>
<p:tagLst xmlns:a="http://schemas.openxmlformats.org/drawingml/2006/main" xmlns:r="http://schemas.openxmlformats.org/officeDocument/2006/relationships" xmlns:p="http://schemas.openxmlformats.org/presentationml/2006/main">
  <p:tag name="GENSWF_SLIDE_UID" val="{D6593754-50A8-4B20-97CF-E604D3150571}:289"/>
</p:tagLst>
</file>

<file path=ppt/tags/tag11.xml><?xml version="1.0" encoding="utf-8"?>
<p:tagLst xmlns:a="http://schemas.openxmlformats.org/drawingml/2006/main" xmlns:r="http://schemas.openxmlformats.org/officeDocument/2006/relationships" xmlns:p="http://schemas.openxmlformats.org/presentationml/2006/main">
  <p:tag name="GENSWF_SLIDE_UID" val="{3934A4A4-B2FD-40BB-9A36-98C8B2ED7AF4}:290"/>
</p:tagLst>
</file>

<file path=ppt/tags/tag12.xml><?xml version="1.0" encoding="utf-8"?>
<p:tagLst xmlns:a="http://schemas.openxmlformats.org/drawingml/2006/main" xmlns:r="http://schemas.openxmlformats.org/officeDocument/2006/relationships" xmlns:p="http://schemas.openxmlformats.org/presentationml/2006/main">
  <p:tag name="GENSWF_SLIDE_UID" val="{A4DF4952-A2BC-4C80-91F2-72D0816D854A}:291"/>
</p:tagLst>
</file>

<file path=ppt/tags/tag13.xml><?xml version="1.0" encoding="utf-8"?>
<p:tagLst xmlns:a="http://schemas.openxmlformats.org/drawingml/2006/main" xmlns:r="http://schemas.openxmlformats.org/officeDocument/2006/relationships" xmlns:p="http://schemas.openxmlformats.org/presentationml/2006/main">
  <p:tag name="GENSWF_SLIDE_UID" val="{9E039CA2-9959-40E0-ACFA-F9BAB3E50A21}:328"/>
</p:tagLst>
</file>

<file path=ppt/tags/tag14.xml><?xml version="1.0" encoding="utf-8"?>
<p:tagLst xmlns:a="http://schemas.openxmlformats.org/drawingml/2006/main" xmlns:r="http://schemas.openxmlformats.org/officeDocument/2006/relationships" xmlns:p="http://schemas.openxmlformats.org/presentationml/2006/main">
  <p:tag name="GENSWF_SLIDE_UID" val="{2AF6A3BE-3BC2-468D-98BF-EE205318AC6E}:329"/>
</p:tagLst>
</file>

<file path=ppt/tags/tag15.xml><?xml version="1.0" encoding="utf-8"?>
<p:tagLst xmlns:a="http://schemas.openxmlformats.org/drawingml/2006/main" xmlns:r="http://schemas.openxmlformats.org/officeDocument/2006/relationships" xmlns:p="http://schemas.openxmlformats.org/presentationml/2006/main">
  <p:tag name="GENSWF_SLIDE_UID" val="{F1632A91-A3C2-4C95-A9A2-36D4A777461B}:287"/>
</p:tagLst>
</file>

<file path=ppt/tags/tag16.xml><?xml version="1.0" encoding="utf-8"?>
<p:tagLst xmlns:a="http://schemas.openxmlformats.org/drawingml/2006/main" xmlns:r="http://schemas.openxmlformats.org/officeDocument/2006/relationships" xmlns:p="http://schemas.openxmlformats.org/presentationml/2006/main">
  <p:tag name="GENSWF_SLIDE_UID" val="{C76A9A0F-A738-4469-B8A7-70B1DFCB0F31}:277"/>
</p:tagLst>
</file>

<file path=ppt/tags/tag17.xml><?xml version="1.0" encoding="utf-8"?>
<p:tagLst xmlns:a="http://schemas.openxmlformats.org/drawingml/2006/main" xmlns:r="http://schemas.openxmlformats.org/officeDocument/2006/relationships" xmlns:p="http://schemas.openxmlformats.org/presentationml/2006/main">
  <p:tag name="GENSWF_SLIDE_UID" val="{ACA5C4DA-151A-46E1-9A94-BC8E1011FFE2}:261"/>
</p:tagLst>
</file>

<file path=ppt/tags/tag18.xml><?xml version="1.0" encoding="utf-8"?>
<p:tagLst xmlns:a="http://schemas.openxmlformats.org/drawingml/2006/main" xmlns:r="http://schemas.openxmlformats.org/officeDocument/2006/relationships" xmlns:p="http://schemas.openxmlformats.org/presentationml/2006/main">
  <p:tag name="GENSWF_SLIDE_UID" val="{955937D5-C833-418D-9744-60BA04E2CF54}:263"/>
</p:tagLst>
</file>

<file path=ppt/tags/tag19.xml><?xml version="1.0" encoding="utf-8"?>
<p:tagLst xmlns:a="http://schemas.openxmlformats.org/drawingml/2006/main" xmlns:r="http://schemas.openxmlformats.org/officeDocument/2006/relationships" xmlns:p="http://schemas.openxmlformats.org/presentationml/2006/main">
  <p:tag name="GENSWF_SLIDE_UID" val="{825C9D6D-5417-4AC5-83DC-38CFEF95EBE8}:292"/>
</p:tagLst>
</file>

<file path=ppt/tags/tag2.xml><?xml version="1.0" encoding="utf-8"?>
<p:tagLst xmlns:a="http://schemas.openxmlformats.org/drawingml/2006/main" xmlns:r="http://schemas.openxmlformats.org/officeDocument/2006/relationships" xmlns:p="http://schemas.openxmlformats.org/presentationml/2006/main">
  <p:tag name="GENSWF_SLIDE_UID" val="{50699AC2-2D7E-4154-B551-5FA698B3791D}: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3F99A9F8-B5DE-485A-AC73-4E039DB607A1}:293"/>
</p:tagLst>
</file>

<file path=ppt/tags/tag21.xml><?xml version="1.0" encoding="utf-8"?>
<p:tagLst xmlns:a="http://schemas.openxmlformats.org/drawingml/2006/main" xmlns:r="http://schemas.openxmlformats.org/officeDocument/2006/relationships" xmlns:p="http://schemas.openxmlformats.org/presentationml/2006/main">
  <p:tag name="GENSWF_SLIDE_UID" val="{E6A0EF2E-4932-458E-823E-C81AA02D240E}:262"/>
</p:tagLst>
</file>

<file path=ppt/tags/tag22.xml><?xml version="1.0" encoding="utf-8"?>
<p:tagLst xmlns:a="http://schemas.openxmlformats.org/drawingml/2006/main" xmlns:r="http://schemas.openxmlformats.org/officeDocument/2006/relationships" xmlns:p="http://schemas.openxmlformats.org/presentationml/2006/main">
  <p:tag name="GENSWF_SLIDE_UID" val="{546FE72A-8D36-4DC8-8741-B22354BBF046}:294"/>
</p:tagLst>
</file>

<file path=ppt/tags/tag23.xml><?xml version="1.0" encoding="utf-8"?>
<p:tagLst xmlns:a="http://schemas.openxmlformats.org/drawingml/2006/main" xmlns:r="http://schemas.openxmlformats.org/officeDocument/2006/relationships" xmlns:p="http://schemas.openxmlformats.org/presentationml/2006/main">
  <p:tag name="GENSWF_SLIDE_UID" val="{137DD778-628A-4A09-A1B5-1C82C31B9DCB}:264"/>
</p:tagLst>
</file>

<file path=ppt/tags/tag24.xml><?xml version="1.0" encoding="utf-8"?>
<p:tagLst xmlns:a="http://schemas.openxmlformats.org/drawingml/2006/main" xmlns:r="http://schemas.openxmlformats.org/officeDocument/2006/relationships" xmlns:p="http://schemas.openxmlformats.org/presentationml/2006/main">
  <p:tag name="GENSWF_SLIDE_UID" val="{50401582-79BC-45B9-BAC0-B52528D73126}:279"/>
</p:tagLst>
</file>

<file path=ppt/tags/tag25.xml><?xml version="1.0" encoding="utf-8"?>
<p:tagLst xmlns:a="http://schemas.openxmlformats.org/drawingml/2006/main" xmlns:r="http://schemas.openxmlformats.org/officeDocument/2006/relationships" xmlns:p="http://schemas.openxmlformats.org/presentationml/2006/main">
  <p:tag name="GENSWF_SLIDE_UID" val="{3D43A67B-903E-4D63-B57E-E95AEC2B693A}:295"/>
</p:tagLst>
</file>

<file path=ppt/tags/tag26.xml><?xml version="1.0" encoding="utf-8"?>
<p:tagLst xmlns:a="http://schemas.openxmlformats.org/drawingml/2006/main" xmlns:r="http://schemas.openxmlformats.org/officeDocument/2006/relationships" xmlns:p="http://schemas.openxmlformats.org/presentationml/2006/main">
  <p:tag name="GENSWF_SLIDE_UID" val="{144CC1BC-873C-45F2-82FF-DC49CDE27B50}:296"/>
</p:tagLst>
</file>

<file path=ppt/tags/tag27.xml><?xml version="1.0" encoding="utf-8"?>
<p:tagLst xmlns:a="http://schemas.openxmlformats.org/drawingml/2006/main" xmlns:r="http://schemas.openxmlformats.org/officeDocument/2006/relationships" xmlns:p="http://schemas.openxmlformats.org/presentationml/2006/main">
  <p:tag name="GENSWF_SLIDE_UID" val="{21F1524D-48F9-4C93-A2D9-693C282A0CEA}:266"/>
</p:tagLst>
</file>

<file path=ppt/tags/tag28.xml><?xml version="1.0" encoding="utf-8"?>
<p:tagLst xmlns:a="http://schemas.openxmlformats.org/drawingml/2006/main" xmlns:r="http://schemas.openxmlformats.org/officeDocument/2006/relationships" xmlns:p="http://schemas.openxmlformats.org/presentationml/2006/main">
  <p:tag name="GENSWF_SLIDE_UID" val="{84D3A393-80D8-477C-97CC-848D37CA106B}:267"/>
</p:tagLst>
</file>

<file path=ppt/tags/tag29.xml><?xml version="1.0" encoding="utf-8"?>
<p:tagLst xmlns:a="http://schemas.openxmlformats.org/drawingml/2006/main" xmlns:r="http://schemas.openxmlformats.org/officeDocument/2006/relationships" xmlns:p="http://schemas.openxmlformats.org/presentationml/2006/main">
  <p:tag name="GENSWF_SLIDE_UID" val="{3CA0EEDD-EFF3-4236-8AF4-F39B8CC46428}:297"/>
</p:tagLst>
</file>

<file path=ppt/tags/tag3.xml><?xml version="1.0" encoding="utf-8"?>
<p:tagLst xmlns:a="http://schemas.openxmlformats.org/drawingml/2006/main" xmlns:r="http://schemas.openxmlformats.org/officeDocument/2006/relationships" xmlns:p="http://schemas.openxmlformats.org/presentationml/2006/main">
  <p:tag name="GENSWF_SLIDE_UID" val="{D414B39A-B6E9-4F99-BD9F-F92B3D588AB5}:282"/>
</p:tagLst>
</file>

<file path=ppt/tags/tag30.xml><?xml version="1.0" encoding="utf-8"?>
<p:tagLst xmlns:a="http://schemas.openxmlformats.org/drawingml/2006/main" xmlns:r="http://schemas.openxmlformats.org/officeDocument/2006/relationships" xmlns:p="http://schemas.openxmlformats.org/presentationml/2006/main">
  <p:tag name="GENSWF_SLIDE_UID" val="{C1FFF46F-FDDD-4C8E-AB87-5062C734359A}:298"/>
</p:tagLst>
</file>

<file path=ppt/tags/tag4.xml><?xml version="1.0" encoding="utf-8"?>
<p:tagLst xmlns:a="http://schemas.openxmlformats.org/drawingml/2006/main" xmlns:r="http://schemas.openxmlformats.org/officeDocument/2006/relationships" xmlns:p="http://schemas.openxmlformats.org/presentationml/2006/main">
  <p:tag name="GENSWF_SLIDE_UID" val="{7EF531B6-95F8-4157-9B30-9E1BADE2761A}:283"/>
</p:tagLst>
</file>

<file path=ppt/tags/tag5.xml><?xml version="1.0" encoding="utf-8"?>
<p:tagLst xmlns:a="http://schemas.openxmlformats.org/drawingml/2006/main" xmlns:r="http://schemas.openxmlformats.org/officeDocument/2006/relationships" xmlns:p="http://schemas.openxmlformats.org/presentationml/2006/main">
  <p:tag name="GENSWF_SLIDE_UID" val="{B38CB439-1938-461E-998C-0DB7F4714EA8}:265"/>
</p:tagLst>
</file>

<file path=ppt/tags/tag6.xml><?xml version="1.0" encoding="utf-8"?>
<p:tagLst xmlns:a="http://schemas.openxmlformats.org/drawingml/2006/main" xmlns:r="http://schemas.openxmlformats.org/officeDocument/2006/relationships" xmlns:p="http://schemas.openxmlformats.org/presentationml/2006/main">
  <p:tag name="GENSWF_SLIDE_UID" val="{7BEFA501-D7C8-4143-9B41-2FBAEAA3B6C9}:260"/>
</p:tagLst>
</file>

<file path=ppt/tags/tag7.xml><?xml version="1.0" encoding="utf-8"?>
<p:tagLst xmlns:a="http://schemas.openxmlformats.org/drawingml/2006/main" xmlns:r="http://schemas.openxmlformats.org/officeDocument/2006/relationships" xmlns:p="http://schemas.openxmlformats.org/presentationml/2006/main">
  <p:tag name="GENSWF_SLIDE_UID" val="{F36C320D-41D3-48AE-B0DB-10F5B0BBFA12}:258"/>
</p:tagLst>
</file>

<file path=ppt/tags/tag8.xml><?xml version="1.0" encoding="utf-8"?>
<p:tagLst xmlns:a="http://schemas.openxmlformats.org/drawingml/2006/main" xmlns:r="http://schemas.openxmlformats.org/officeDocument/2006/relationships" xmlns:p="http://schemas.openxmlformats.org/presentationml/2006/main">
  <p:tag name="GENSWF_SLIDE_UID" val="{EA43B85D-13F2-4E49-B00B-F5C7D5B59337}:259"/>
</p:tagLst>
</file>

<file path=ppt/tags/tag9.xml><?xml version="1.0" encoding="utf-8"?>
<p:tagLst xmlns:a="http://schemas.openxmlformats.org/drawingml/2006/main" xmlns:r="http://schemas.openxmlformats.org/officeDocument/2006/relationships" xmlns:p="http://schemas.openxmlformats.org/presentationml/2006/main">
  <p:tag name="GENSWF_SLIDE_UID" val="{88134E00-D5C7-43D9-82B5-F2C7135943E1}:288"/>
</p:tagLst>
</file>

<file path=ppt/theme/theme1.xml><?xml version="1.0" encoding="utf-8"?>
<a:theme xmlns:a="http://schemas.openxmlformats.org/drawingml/2006/main" name="SlidesMania">
  <a:themeElements>
    <a:clrScheme name="Simple Light">
      <a:dk1>
        <a:srgbClr val="000000"/>
      </a:dk1>
      <a:lt1>
        <a:srgbClr val="FFFFFF"/>
      </a:lt1>
      <a:dk2>
        <a:srgbClr val="D40B02"/>
      </a:dk2>
      <a:lt2>
        <a:srgbClr val="B9C191"/>
      </a:lt2>
      <a:accent1>
        <a:srgbClr val="FEF0ED"/>
      </a:accent1>
      <a:accent2>
        <a:srgbClr val="FCE3DC"/>
      </a:accent2>
      <a:accent3>
        <a:srgbClr val="FF7024"/>
      </a:accent3>
      <a:accent4>
        <a:srgbClr val="FFB910"/>
      </a:accent4>
      <a:accent5>
        <a:srgbClr val="F5A204"/>
      </a:accent5>
      <a:accent6>
        <a:srgbClr val="E6DDA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293</Words>
  <Application>Microsoft Office PowerPoint</Application>
  <PresentationFormat>Widescreen</PresentationFormat>
  <Paragraphs>39</Paragraphs>
  <Slides>29</Slides>
  <Notes>24</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Cambria</vt:lpstr>
      <vt:lpstr>DM Sans</vt:lpstr>
      <vt:lpstr>Arial</vt:lpstr>
      <vt:lpstr>Calibri</vt:lpstr>
      <vt:lpstr>Abril Fatface</vt:lpstr>
      <vt:lpstr>Chewy</vt:lpstr>
      <vt:lpstr>Times New Roman</vt:lpstr>
      <vt:lpstr>Aldrich</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CHÂN THÀNH CẢM ƠN QUÝ THẦY CÔ ĐÃ VỀ DỰ GIỜ THĂM LỚP! KÍNH CHÚC THẦY CÔ MẠNH KHỎE VÀ HẠNH PHÚC!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22 Nhat duoc cua roi tra lai nguoi danh mat</dc:title>
  <dc:creator>Admin 88</dc:creator>
  <cp:lastModifiedBy>PC</cp:lastModifiedBy>
  <cp:revision>22</cp:revision>
  <dcterms:created xsi:type="dcterms:W3CDTF">2025-02-27T02:10:26Z</dcterms:created>
  <dcterms:modified xsi:type="dcterms:W3CDTF">2026-02-08T13:30:11Z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08C93D6EBBC341C0B872418420CCCD06_12</vt:lpwstr>
  </property>
  <property fmtid="{D5CDD505-2E9C-101B-9397-08002B2CF9AE}" pid="3" name="KSOProductBuildVer">
    <vt:lpwstr>1033-12.2.0.19805</vt:lpwstr>
  </property>
</Properties>
</file>