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22"/>
  </p:notesMasterIdLst>
  <p:sldIdLst>
    <p:sldId id="299" r:id="rId6"/>
    <p:sldId id="272" r:id="rId7"/>
    <p:sldId id="286" r:id="rId8"/>
    <p:sldId id="257" r:id="rId9"/>
    <p:sldId id="298" r:id="rId10"/>
    <p:sldId id="300" r:id="rId11"/>
    <p:sldId id="301" r:id="rId12"/>
    <p:sldId id="302" r:id="rId13"/>
    <p:sldId id="287" r:id="rId14"/>
    <p:sldId id="258" r:id="rId15"/>
    <p:sldId id="305" r:id="rId16"/>
    <p:sldId id="288" r:id="rId17"/>
    <p:sldId id="306" r:id="rId18"/>
    <p:sldId id="259" r:id="rId19"/>
    <p:sldId id="307" r:id="rId20"/>
    <p:sldId id="26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0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A8DAD-17B9-4CC6-BB8C-FB6E621A80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0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24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126A-0F9A-4EF8-BD27-BD7BAA59B6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EB5-D4F1-4AC9-8CD5-9B1F953D1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DAF9-F6B7-49B7-8653-C9AF8D67DD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C29E-4C22-4CE0-B439-2F13838ED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CCE6-C8DB-472F-8296-556323424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F925-5A59-4809-AD1F-7A6B3FB32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846-F219-40F2-B98C-089A216C32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EC22-7FC7-425A-A508-18EC679E8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1047-05BF-41AD-A760-F58BC0082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AF22-4AB3-4D3F-8684-0D3F95997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BC61-DE93-473D-8C44-E7B0CF3DC4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351B-8DD6-426D-B0E2-37B6A1A068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27E2-8CF4-4FED-803A-20326CA96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43B6-D58A-480F-9BE1-C4CD5A2CF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7405-4BA0-48C5-B6BB-31E136711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414A-32E7-4937-8D88-3C8106B11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EB5E-3445-43B3-8914-36D00D3415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A1-E62A-4AA7-9629-DD3B5D352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B42B-ECA4-4BF5-9C05-C93460E1FA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BBE5-BE9A-43DF-8AB2-802F6356B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8521-F66D-4538-9CE0-258D69FB1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BE18-6FBD-4268-8A2B-173FD8C17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6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28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34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67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6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7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0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93C96-C617-4563-A29E-FED4AF7CE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68329D-95C5-4D4A-930C-58BE43E73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89B35D9-AEF9-7001-E344-098F8B03AF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1.wma"/><Relationship Id="rId7" Type="http://schemas.openxmlformats.org/officeDocument/2006/relationships/image" Target="../media/image16.png"/><Relationship Id="rId2" Type="http://schemas.microsoft.com/office/2007/relationships/media" Target="../media/media1.wm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2.jpe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2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14" name="文本框 32"/>
          <p:cNvSpPr txBox="1"/>
          <p:nvPr/>
        </p:nvSpPr>
        <p:spPr>
          <a:xfrm>
            <a:off x="1882588" y="1084892"/>
            <a:ext cx="75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3430" y="534035"/>
            <a:ext cx="10674350" cy="5928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B34859C3-FA99-6131-F30B-0CC29927271C}"/>
              </a:ext>
            </a:extLst>
          </p:cNvPr>
          <p:cNvSpPr/>
          <p:nvPr/>
        </p:nvSpPr>
        <p:spPr>
          <a:xfrm>
            <a:off x="1595604" y="1118398"/>
            <a:ext cx="9198467" cy="3559316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D17DE-DF08-E033-F458-81C03A1F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6CE18-BA21-BDBB-8901-BB167E4CF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81A8475-AC5A-9C7A-597D-6368D5DE1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66F6B8-2520-0E1D-AAAA-CD76885F3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6E35EA-D4FD-6CAF-1095-591E8036D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DC6D19-FA50-118F-4652-82FDB93D1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9339" y="1649740"/>
            <a:ext cx="819834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21976" y="2055813"/>
            <a:ext cx="10331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mắc lỗi với ai chưa? 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gì để nhận lỗi và sửa lỗi?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59844" y="1055084"/>
            <a:ext cx="6570428" cy="41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194857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9" y="282076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336" y="20413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5767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550" y="365125"/>
            <a:ext cx="10763885" cy="593979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86725" y="781050"/>
            <a:ext cx="4128770" cy="3861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Thật thà nhận lỗi với mẹ và xin mẹ tha thứ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4"/>
          <a:srcRect l="13637" r="35954"/>
          <a:stretch/>
        </p:blipFill>
        <p:spPr>
          <a:xfrm>
            <a:off x="2003611" y="2363202"/>
            <a:ext cx="5997389" cy="4327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08202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44070" y="365125"/>
            <a:ext cx="11120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9881" y="365125"/>
            <a:ext cx="10371736" cy="5993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419100"/>
            <a:ext cx="9424988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413375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15240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0000"/>
                </a:solidFill>
                <a:latin typeface="UTM Azuki"/>
                <a:cs typeface="Arial" pitchFamily="34" charset="0"/>
              </a:rPr>
              <a:t>  </a:t>
            </a: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MÓN QUÀ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BẤT NGỜ</a:t>
            </a:r>
            <a:endParaRPr lang="en-US" sz="8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2667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uideho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9400" y="10658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5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55371" y="1111249"/>
            <a:ext cx="4415246" cy="3997235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109650" y="954741"/>
            <a:ext cx="4344937" cy="4464075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14559" y="3606100"/>
            <a:ext cx="2820011" cy="19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46" y="1277471"/>
            <a:ext cx="6236138" cy="47255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lego toy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484" y="3290047"/>
            <a:ext cx="4611005" cy="2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3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77902" y="657319"/>
            <a:ext cx="783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khi mắc lỗi em cần biết nhận lỗi?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8835" y="2411645"/>
            <a:ext cx="10071847" cy="3234827"/>
            <a:chOff x="1438835" y="2411645"/>
            <a:chExt cx="10071847" cy="3234827"/>
          </a:xfrm>
        </p:grpSpPr>
        <p:sp>
          <p:nvSpPr>
            <p:cNvPr id="4" name="Horizontal Scroll 3"/>
            <p:cNvSpPr/>
            <p:nvPr/>
          </p:nvSpPr>
          <p:spPr>
            <a:xfrm>
              <a:off x="1438835" y="2411645"/>
              <a:ext cx="10071847" cy="3234827"/>
            </a:xfrm>
            <a:prstGeom prst="horizontalScroll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2929" y="3252945"/>
              <a:ext cx="9587753" cy="2021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mắc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giúp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thì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không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phạm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nữa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yêu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quý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B35557-0BF3-4D13-866C-1A273A82CAF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23 Biet nhan l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7E7FCB-1510-4A5F-8360-B3E0DA17E89C}:2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F95954-E18F-459A-B4B3-27712E9FD7E4}:2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551E39-D5C3-47E5-B2E8-EAE6073BE03C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C2BB13-C165-4CE1-B1AB-EFFF3A55F8B0}:2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61A003-3B62-4C27-83A4-6EE8B350F089}:3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629A35-D313-4C0F-BA77-EF7CEDCF8EC3}:2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973DFE-F138-4573-8C5C-F0087421F784}:3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4167E-60BF-4180-B2A1-79B2F0D37370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EEE58E-705B-4F38-9EAD-CCFCF7B32AB9}:2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98BE73-1B2C-438D-9FBB-98F9DD4658CE}:2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AE221D-F7E9-4C2D-928C-EB94EA911A76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116BAB-8590-41DE-B471-3E7967EA12E2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5B3429-DC9F-4E5F-8184-E7D0FF0F5FD1}:2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5526A-882A-419B-A32E-40742D5B72BE}:3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048869-4C2C-4088-945D-76B873E58CCA}:3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15B083-0272-48D2-9A7C-14C31306282D}:3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405</Words>
  <Application>Microsoft Office PowerPoint</Application>
  <PresentationFormat>Widescreen</PresentationFormat>
  <Paragraphs>19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等线</vt:lpstr>
      <vt:lpstr>Times New Roman</vt:lpstr>
      <vt:lpstr>UTM Azuki</vt:lpstr>
      <vt:lpstr>Office Theme</vt:lpstr>
      <vt:lpstr>1_Office Theme</vt:lpstr>
      <vt:lpstr>5_Office 主题​​</vt:lpstr>
      <vt:lpstr>6_Office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23 Biet nhan loi</dc:title>
  <dc:creator>ASUS</dc:creator>
  <cp:lastModifiedBy>PC</cp:lastModifiedBy>
  <cp:revision>19</cp:revision>
  <dcterms:created xsi:type="dcterms:W3CDTF">2020-08-26T09:35:00Z</dcterms:created>
  <dcterms:modified xsi:type="dcterms:W3CDTF">2026-02-08T13:37:01Z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