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7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D5215-C121-4AB3-948C-AEC7E5897DE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90D00-5DF5-404F-AD7E-CBDF4C85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1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90D00-5DF5-404F-AD7E-CBDF4C855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7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7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6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0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F818-74EE-4350-85F3-2EB3A16040A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0F6C-AA86-4E5A-B14E-12A4288E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0080" cy="6793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14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62761" cy="7014754"/>
          </a:xfrm>
        </p:spPr>
      </p:pic>
      <p:sp>
        <p:nvSpPr>
          <p:cNvPr id="5" name="Rounded Rectangle 4"/>
          <p:cNvSpPr/>
          <p:nvPr/>
        </p:nvSpPr>
        <p:spPr>
          <a:xfrm>
            <a:off x="1816133" y="5603967"/>
            <a:ext cx="2716678" cy="5094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30290" y="5603967"/>
            <a:ext cx="4415246" cy="5094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206" cy="67894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61" y="1071154"/>
            <a:ext cx="4762500" cy="3474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6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229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B8A421-DD98-B205-DEA0-9B19FAC35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642" y="1497086"/>
            <a:ext cx="8248603" cy="2804403"/>
          </a:xfrm>
          <a:prstGeom prst="rect">
            <a:avLst/>
          </a:prstGeom>
        </p:spPr>
      </p:pic>
      <p:pic>
        <p:nvPicPr>
          <p:cNvPr id="11" name="Picture 10" descr="A bag of money with a diamond and a necklace&#10;&#10;Description automatically generated">
            <a:extLst>
              <a:ext uri="{FF2B5EF4-FFF2-40B4-BE49-F238E27FC236}">
                <a16:creationId xmlns:a16="http://schemas.microsoft.com/office/drawing/2014/main" id="{A38F5486-5255-FBC4-98C1-492E14877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879" y="3759993"/>
            <a:ext cx="2971800" cy="297180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01B9E52C-9CDA-123A-7A68-397182AE11C1}"/>
              </a:ext>
            </a:extLst>
          </p:cNvPr>
          <p:cNvSpPr txBox="1"/>
          <p:nvPr/>
        </p:nvSpPr>
        <p:spPr>
          <a:xfrm>
            <a:off x="3878979" y="4282695"/>
            <a:ext cx="700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1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3" y="0"/>
            <a:ext cx="11819709" cy="665280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137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3954" cy="67790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11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91703" cy="674961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60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27"/>
            <a:ext cx="11952514" cy="672755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36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66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926389" cy="6712853"/>
          </a:xfrm>
        </p:spPr>
      </p:pic>
      <p:sp>
        <p:nvSpPr>
          <p:cNvPr id="3" name="Rounded Rectangle 2"/>
          <p:cNvSpPr/>
          <p:nvPr/>
        </p:nvSpPr>
        <p:spPr>
          <a:xfrm>
            <a:off x="3755570" y="5865224"/>
            <a:ext cx="4415246" cy="5094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5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2" y="-1"/>
            <a:ext cx="12316641" cy="6932509"/>
          </a:xfrm>
        </p:spPr>
      </p:pic>
      <p:sp>
        <p:nvSpPr>
          <p:cNvPr id="5" name="Rounded Rectangle 4"/>
          <p:cNvSpPr/>
          <p:nvPr/>
        </p:nvSpPr>
        <p:spPr>
          <a:xfrm>
            <a:off x="711924" y="5630092"/>
            <a:ext cx="4278087" cy="5094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563394" y="5630093"/>
            <a:ext cx="3252652" cy="5094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8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490F6F0-A8EA-4ED0-8D86-674D257354D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m\uFFFDN\uFFFD{19812E9B-0A56-4FB8-971E-C90E5B8AEAE0}&quot;,&quot;C:\\Users\\PC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8 T1 Quy trong dong tie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316184-3602-4E1A-81DB-AB23E49EB872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AB6DC1-859B-45BB-A49E-7C2253D29BEF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3B5C68-9943-41C4-9D11-0F5E7F881F72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38078B-5485-4C43-81D3-21059A7E052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00BD05-BAC6-48F2-83D8-3FFA0299334F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5C7738-F4AE-46E1-AF0C-4F8B13D16BF8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52E130-4143-4CC8-A0E3-916DD846A4B2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2604D2-8DE7-42E9-B30A-1371039473F0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950D9A-9825-4A29-8347-CD8A04DC1F1A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929885-8AE7-4895-BFF5-CF0197FAA94E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CD13E9-D37C-4B7A-9C9D-1CDD3DBCF9F1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Widescreen</PresentationFormat>
  <Paragraphs>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8 T1 Quy trong dong tien</dc:title>
  <dc:creator>Admin</dc:creator>
  <cp:lastModifiedBy>PC</cp:lastModifiedBy>
  <cp:revision>8</cp:revision>
  <dcterms:created xsi:type="dcterms:W3CDTF">2024-04-01T08:06:16Z</dcterms:created>
  <dcterms:modified xsi:type="dcterms:W3CDTF">2026-03-13T07:32:09Z</dcterms:modified>
</cp:coreProperties>
</file>