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0" r:id="rId2"/>
    <p:sldMasterId id="2147483673" r:id="rId3"/>
  </p:sldMasterIdLst>
  <p:notesMasterIdLst>
    <p:notesMasterId r:id="rId32"/>
  </p:notesMasterIdLst>
  <p:sldIdLst>
    <p:sldId id="335" r:id="rId4"/>
    <p:sldId id="261" r:id="rId5"/>
    <p:sldId id="356" r:id="rId6"/>
    <p:sldId id="310" r:id="rId7"/>
    <p:sldId id="293" r:id="rId8"/>
    <p:sldId id="298" r:id="rId9"/>
    <p:sldId id="325" r:id="rId10"/>
    <p:sldId id="336" r:id="rId11"/>
    <p:sldId id="337" r:id="rId12"/>
    <p:sldId id="338" r:id="rId13"/>
    <p:sldId id="339" r:id="rId14"/>
    <p:sldId id="340" r:id="rId15"/>
    <p:sldId id="341" r:id="rId16"/>
    <p:sldId id="342" r:id="rId17"/>
    <p:sldId id="343" r:id="rId18"/>
    <p:sldId id="344" r:id="rId19"/>
    <p:sldId id="345" r:id="rId20"/>
    <p:sldId id="346" r:id="rId21"/>
    <p:sldId id="348" r:id="rId22"/>
    <p:sldId id="347" r:id="rId23"/>
    <p:sldId id="349" r:id="rId24"/>
    <p:sldId id="350" r:id="rId25"/>
    <p:sldId id="357" r:id="rId26"/>
    <p:sldId id="353" r:id="rId27"/>
    <p:sldId id="276" r:id="rId28"/>
    <p:sldId id="355" r:id="rId29"/>
    <p:sldId id="334" r:id="rId30"/>
    <p:sldId id="30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33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95204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229421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0A70B-2083-40B8-8CCF-8BD1ADD80EA9}"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0A70B-2083-40B8-8CCF-8BD1ADD80EA9}"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0A70B-2083-40B8-8CCF-8BD1ADD80EA9}"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13/03/2026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13/03/2026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13/03/2026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13/03/2026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13/03/2026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13/03/2026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13/03/2026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0A70B-2083-40B8-8CCF-8BD1ADD80EA9}"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13/03/2026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13/03/2026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13/03/2026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13/03/2026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0A70B-2083-40B8-8CCF-8BD1ADD80EA9}"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13/03/2026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0A70B-2083-40B8-8CCF-8BD1ADD80EA9}"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0A70B-2083-40B8-8CCF-8BD1ADD80EA9}"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0A70B-2083-40B8-8CCF-8BD1ADD80EA9}"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0A70B-2083-40B8-8CCF-8BD1ADD80EA9}"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0A70B-2083-40B8-8CCF-8BD1ADD80EA9}"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0A70B-2083-40B8-8CCF-8BD1ADD80EA9}"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A1E27-78F0-44E9-8EC3-F70B39BB72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3/13/2026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8.png"/><Relationship Id="rId7" Type="http://schemas.openxmlformats.org/officeDocument/2006/relationships/image" Target="../media/image32.gif"/><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31.gif"/><Relationship Id="rId11" Type="http://schemas.openxmlformats.org/officeDocument/2006/relationships/image" Target="../media/image36.gif"/><Relationship Id="rId5" Type="http://schemas.openxmlformats.org/officeDocument/2006/relationships/image" Target="../media/image30.gif"/><Relationship Id="rId10" Type="http://schemas.openxmlformats.org/officeDocument/2006/relationships/image" Target="../media/image35.gif"/><Relationship Id="rId4" Type="http://schemas.openxmlformats.org/officeDocument/2006/relationships/image" Target="../media/image29.emf"/><Relationship Id="rId9"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1524000" y="1"/>
            <a:ext cx="0" cy="433546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3"/>
          <p:cNvSpPr>
            <a:spLocks noChangeShapeType="1"/>
          </p:cNvSpPr>
          <p:nvPr/>
        </p:nvSpPr>
        <p:spPr bwMode="auto">
          <a:xfrm>
            <a:off x="1524000" y="49213"/>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Line 4"/>
          <p:cNvSpPr>
            <a:spLocks noChangeShapeType="1"/>
          </p:cNvSpPr>
          <p:nvPr/>
        </p:nvSpPr>
        <p:spPr bwMode="auto">
          <a:xfrm>
            <a:off x="1828800" y="1"/>
            <a:ext cx="0" cy="3281363"/>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4" name="Group 6"/>
          <p:cNvGrpSpPr>
            <a:grpSpLocks/>
          </p:cNvGrpSpPr>
          <p:nvPr/>
        </p:nvGrpSpPr>
        <p:grpSpPr bwMode="auto">
          <a:xfrm rot="10800000">
            <a:off x="6556058" y="2608886"/>
            <a:ext cx="4546600" cy="4332287"/>
            <a:chOff x="1105" y="686"/>
            <a:chExt cx="2864" cy="2730"/>
          </a:xfrm>
        </p:grpSpPr>
        <p:sp>
          <p:nvSpPr>
            <p:cNvPr id="2074" name="Line 7"/>
            <p:cNvSpPr>
              <a:spLocks noChangeShapeType="1"/>
            </p:cNvSpPr>
            <p:nvPr/>
          </p:nvSpPr>
          <p:spPr bwMode="auto">
            <a:xfrm>
              <a:off x="1200" y="686"/>
              <a:ext cx="0" cy="273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8"/>
            <p:cNvSpPr>
              <a:spLocks noChangeShapeType="1"/>
            </p:cNvSpPr>
            <p:nvPr/>
          </p:nvSpPr>
          <p:spPr bwMode="auto">
            <a:xfrm>
              <a:off x="1105" y="766"/>
              <a:ext cx="2864" cy="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9"/>
            <p:cNvSpPr>
              <a:spLocks noChangeShapeType="1"/>
            </p:cNvSpPr>
            <p:nvPr/>
          </p:nvSpPr>
          <p:spPr bwMode="auto">
            <a:xfrm>
              <a:off x="1287" y="758"/>
              <a:ext cx="0" cy="2066"/>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10"/>
            <p:cNvSpPr>
              <a:spLocks noChangeShapeType="1"/>
            </p:cNvSpPr>
            <p:nvPr/>
          </p:nvSpPr>
          <p:spPr bwMode="auto">
            <a:xfrm>
              <a:off x="1193" y="837"/>
              <a:ext cx="2314" cy="0"/>
            </a:xfrm>
            <a:prstGeom prst="line">
              <a:avLst/>
            </a:prstGeom>
            <a:noFill/>
            <a:ln w="381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055" name="Picture 11" descr="Bo hoa 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60067" y="4472417"/>
            <a:ext cx="5937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Flash Lang hoa de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5943" y="5952268"/>
            <a:ext cx="962025"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descr="Flash Buom va hoa 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75699" y="5784682"/>
            <a:ext cx="12969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Day hoa va buom"/>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904957" y="-1791493"/>
            <a:ext cx="569913"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Flash Lang hoa de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962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Flash Lang hoa de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851708" y="5956966"/>
            <a:ext cx="962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7" descr="Flash Buom va hoa 1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9366250" y="14288"/>
            <a:ext cx="136683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8" descr="Day hoa 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283826" y="0"/>
            <a:ext cx="3841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9" descr="Day hoa va buom"/>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574581" y="4959502"/>
            <a:ext cx="837166"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21"/>
          <p:cNvSpPr>
            <a:spLocks noChangeArrowheads="1"/>
          </p:cNvSpPr>
          <p:nvPr/>
        </p:nvSpPr>
        <p:spPr bwMode="auto">
          <a:xfrm>
            <a:off x="1716410" y="49214"/>
            <a:ext cx="9144000" cy="6757446"/>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66" name="Text Box 23"/>
          <p:cNvSpPr txBox="1">
            <a:spLocks noChangeArrowheads="1"/>
          </p:cNvSpPr>
          <p:nvPr/>
        </p:nvSpPr>
        <p:spPr bwMode="auto">
          <a:xfrm>
            <a:off x="3576918" y="1635737"/>
            <a:ext cx="5056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800" b="1" dirty="0"/>
              <a:t>MÔN: KHOA HỌC</a:t>
            </a:r>
          </a:p>
        </p:txBody>
      </p:sp>
      <p:grpSp>
        <p:nvGrpSpPr>
          <p:cNvPr id="2067" name="Group 24"/>
          <p:cNvGrpSpPr>
            <a:grpSpLocks/>
          </p:cNvGrpSpPr>
          <p:nvPr/>
        </p:nvGrpSpPr>
        <p:grpSpPr bwMode="auto">
          <a:xfrm>
            <a:off x="1452564" y="1186196"/>
            <a:ext cx="8763000" cy="1104900"/>
            <a:chOff x="144" y="108"/>
            <a:chExt cx="5520" cy="695"/>
          </a:xfrm>
        </p:grpSpPr>
        <p:sp>
          <p:nvSpPr>
            <p:cNvPr id="3097" name="Text Box 25"/>
            <p:cNvSpPr txBox="1">
              <a:spLocks noChangeArrowheads="1"/>
            </p:cNvSpPr>
            <p:nvPr/>
          </p:nvSpPr>
          <p:spPr bwMode="auto">
            <a:xfrm>
              <a:off x="1883" y="474"/>
              <a:ext cx="2208" cy="329"/>
            </a:xfrm>
            <a:prstGeom prst="rect">
              <a:avLst/>
            </a:prstGeom>
            <a:noFill/>
            <a:ln>
              <a:noFill/>
            </a:ln>
            <a:effectLst/>
          </p:spPr>
          <p:txBody>
            <a:bodyPr>
              <a:spAutoFit/>
            </a:bodyPr>
            <a:lstStyle/>
            <a:p>
              <a:pPr algn="ctr">
                <a:spcBef>
                  <a:spcPct val="50000"/>
                </a:spcBef>
                <a:defRPr/>
              </a:pPr>
              <a:r>
                <a:rPr lang="en-US" sz="2800" b="1" dirty="0">
                  <a:solidFill>
                    <a:srgbClr val="3333CC"/>
                  </a:solidFill>
                  <a:effectLst>
                    <a:outerShdw blurRad="38100" dist="38100" dir="2700000" algn="tl">
                      <a:srgbClr val="000000"/>
                    </a:outerShdw>
                  </a:effectLst>
                  <a:latin typeface="Times New Roman" pitchFamily="18" charset="0"/>
                </a:rPr>
                <a:t> </a:t>
              </a:r>
              <a:endParaRPr lang="en-US" sz="2800" b="1" u="sng" dirty="0">
                <a:solidFill>
                  <a:srgbClr val="FF0000"/>
                </a:solidFill>
                <a:effectLst>
                  <a:outerShdw blurRad="38100" dist="38100" dir="2700000" algn="tl">
                    <a:srgbClr val="000000"/>
                  </a:outerShdw>
                </a:effectLst>
                <a:latin typeface="Times New Roman" pitchFamily="18" charset="0"/>
              </a:endParaRPr>
            </a:p>
          </p:txBody>
        </p:sp>
        <p:sp>
          <p:nvSpPr>
            <p:cNvPr id="3" name="Text Box 26"/>
            <p:cNvSpPr txBox="1">
              <a:spLocks noChangeArrowheads="1"/>
            </p:cNvSpPr>
            <p:nvPr/>
          </p:nvSpPr>
          <p:spPr bwMode="auto">
            <a:xfrm>
              <a:off x="1776" y="108"/>
              <a:ext cx="3888" cy="329"/>
            </a:xfrm>
            <a:prstGeom prst="rect">
              <a:avLst/>
            </a:prstGeom>
            <a:noFill/>
            <a:ln>
              <a:noFill/>
            </a:ln>
            <a:effectLst/>
          </p:spPr>
          <p:txBody>
            <a:bodyPr>
              <a:spAutoFit/>
            </a:bodyPr>
            <a:lstStyle/>
            <a:p>
              <a:pPr algn="ctr">
                <a:spcBef>
                  <a:spcPct val="50000"/>
                </a:spcBef>
                <a:defRPr/>
              </a:pPr>
              <a:endParaRPr lang="en-US" sz="2800" b="1" i="1">
                <a:solidFill>
                  <a:srgbClr val="3333CC"/>
                </a:solidFill>
                <a:effectLst>
                  <a:outerShdw blurRad="38100" dist="38100" dir="2700000" algn="tl">
                    <a:srgbClr val="000000"/>
                  </a:outerShdw>
                </a:effectLst>
                <a:latin typeface="Times New Roman" pitchFamily="18" charset="0"/>
              </a:endParaRPr>
            </a:p>
          </p:txBody>
        </p:sp>
        <p:pic>
          <p:nvPicPr>
            <p:cNvPr id="2073" name="Picture 27" descr="red_mushroom_hb"/>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44" y="144"/>
              <a:ext cx="816"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9" name="Rectangle 32"/>
          <p:cNvSpPr>
            <a:spLocks noChangeArrowheads="1"/>
          </p:cNvSpPr>
          <p:nvPr/>
        </p:nvSpPr>
        <p:spPr bwMode="auto">
          <a:xfrm>
            <a:off x="2056929" y="4158672"/>
            <a:ext cx="8462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solidFill>
                  <a:srgbClr val="0070C0"/>
                </a:solidFill>
                <a:latin typeface="Times New Roman" panose="02020603050405020304" pitchFamily="18" charset="0"/>
                <a:cs typeface="Times New Roman" panose="02020603050405020304" pitchFamily="18" charset="0"/>
              </a:rPr>
              <a:t>GIÁO VIÊN : PHẠM THỊ PHƯƠNG THANH</a:t>
            </a:r>
          </a:p>
        </p:txBody>
      </p:sp>
      <p:cxnSp>
        <p:nvCxnSpPr>
          <p:cNvPr id="4" name="Straight Connector 3"/>
          <p:cNvCxnSpPr>
            <a:cxnSpLocks/>
          </p:cNvCxnSpPr>
          <p:nvPr/>
        </p:nvCxnSpPr>
        <p:spPr>
          <a:xfrm>
            <a:off x="4335462" y="966334"/>
            <a:ext cx="3665538"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100264" y="2680164"/>
            <a:ext cx="8504983" cy="523220"/>
          </a:xfrm>
          <a:prstGeom prst="rect">
            <a:avLst/>
          </a:prstGeom>
          <a:noFill/>
        </p:spPr>
        <p:txBody>
          <a:bodyPr wrap="square" rtlCol="0">
            <a:spAutoFit/>
          </a:bodyPr>
          <a:lstStyle/>
          <a:p>
            <a:pPr algn="ctr"/>
            <a:r>
              <a:rPr lang="vi-VN" sz="2800" b="1" dirty="0">
                <a:latin typeface="Arial" panose="020B0604020202020204" pitchFamily="34" charset="0"/>
                <a:cs typeface="Arial" panose="020B0604020202020204" pitchFamily="34" charset="0"/>
              </a:rPr>
              <a:t> </a:t>
            </a:r>
            <a:r>
              <a:rPr lang="en-US" sz="2500" b="1" u="sng" dirty="0">
                <a:solidFill>
                  <a:srgbClr val="FF0000"/>
                </a:solidFill>
                <a:latin typeface="Times New Roman" panose="02020603050405020304" pitchFamily="18" charset="0"/>
                <a:cs typeface="Times New Roman" panose="02020603050405020304" pitchFamily="18" charset="0"/>
              </a:rPr>
              <a:t>BÀI 25</a:t>
            </a:r>
            <a:r>
              <a:rPr lang="en-US" sz="2500" b="1" dirty="0">
                <a:solidFill>
                  <a:srgbClr val="FF0000"/>
                </a:solidFill>
                <a:latin typeface="Times New Roman" panose="02020603050405020304" pitchFamily="18" charset="0"/>
                <a:cs typeface="Times New Roman" panose="02020603050405020304" pitchFamily="18" charset="0"/>
              </a:rPr>
              <a:t>: CHĂM SÓC SỨC KHỎE TUỔI DẬY THÌ (</a:t>
            </a:r>
            <a:r>
              <a:rPr lang="en-US" sz="2500" b="1" dirty="0" err="1">
                <a:solidFill>
                  <a:srgbClr val="FF0000"/>
                </a:solidFill>
                <a:latin typeface="Times New Roman" panose="02020603050405020304" pitchFamily="18" charset="0"/>
                <a:cs typeface="Times New Roman" panose="02020603050405020304" pitchFamily="18" charset="0"/>
              </a:rPr>
              <a:t>Tiết</a:t>
            </a:r>
            <a:r>
              <a:rPr lang="en-US" sz="2500" b="1" dirty="0">
                <a:solidFill>
                  <a:srgbClr val="FF0000"/>
                </a:solidFill>
                <a:latin typeface="Times New Roman" panose="02020603050405020304" pitchFamily="18" charset="0"/>
                <a:cs typeface="Times New Roman" panose="02020603050405020304" pitchFamily="18" charset="0"/>
              </a:rPr>
              <a:t> 1)</a:t>
            </a:r>
          </a:p>
        </p:txBody>
      </p:sp>
      <p:sp>
        <p:nvSpPr>
          <p:cNvPr id="6" name="Rectangle 5">
            <a:extLst>
              <a:ext uri="{FF2B5EF4-FFF2-40B4-BE49-F238E27FC236}">
                <a16:creationId xmlns:a16="http://schemas.microsoft.com/office/drawing/2014/main" id="{E099C7A9-CC27-5416-EFAE-715BA2CAA8EE}"/>
              </a:ext>
            </a:extLst>
          </p:cNvPr>
          <p:cNvSpPr/>
          <p:nvPr/>
        </p:nvSpPr>
        <p:spPr>
          <a:xfrm>
            <a:off x="4634710" y="5849340"/>
            <a:ext cx="3642344" cy="461665"/>
          </a:xfrm>
          <a:prstGeom prst="rect">
            <a:avLst/>
          </a:prstGeom>
        </p:spPr>
        <p:txBody>
          <a:bodyPr wrap="none">
            <a:spAutoFit/>
          </a:bodyPr>
          <a:lstStyle/>
          <a:p>
            <a:pPr algn="ctr">
              <a:spcBef>
                <a:spcPts val="549"/>
              </a:spcBef>
              <a:spcAft>
                <a:spcPts val="549"/>
              </a:spcAft>
            </a:pPr>
            <a:r>
              <a:rPr lang="en-US" altLang="en-US" sz="2400" b="1" dirty="0">
                <a:solidFill>
                  <a:srgbClr val="FFC000"/>
                </a:solidFill>
                <a:latin typeface="Arial" panose="020B0604020202020204" pitchFamily="34" charset="0"/>
                <a:cs typeface="Arial" panose="020B0604020202020204" pitchFamily="34" charset="0"/>
              </a:rPr>
              <a:t>NĂM HỌC: 2025 – 2026.</a:t>
            </a:r>
          </a:p>
        </p:txBody>
      </p:sp>
    </p:spTree>
    <p:custDataLst>
      <p:tags r:id="rId1"/>
    </p:custDataLst>
    <p:extLst>
      <p:ext uri="{BB962C8B-B14F-4D97-AF65-F5344CB8AC3E}">
        <p14:creationId xmlns:p14="http://schemas.microsoft.com/office/powerpoint/2010/main" val="40373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0"/>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endParaRPr lang="en-US" alt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8294" y="1423607"/>
            <a:ext cx="8486619"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7" name="Picture 6">
            <a:extLst>
              <a:ext uri="{FF2B5EF4-FFF2-40B4-BE49-F238E27FC236}">
                <a16:creationId xmlns:a16="http://schemas.microsoft.com/office/drawing/2014/main" id="{43F4D7A6-4DA8-DBAB-D934-1971A81E1F75}"/>
              </a:ext>
            </a:extLst>
          </p:cNvPr>
          <p:cNvPicPr>
            <a:picLocks noChangeAspect="1"/>
          </p:cNvPicPr>
          <p:nvPr/>
        </p:nvPicPr>
        <p:blipFill>
          <a:blip r:embed="rId3"/>
          <a:stretch>
            <a:fillRect/>
          </a:stretch>
        </p:blipFill>
        <p:spPr>
          <a:xfrm>
            <a:off x="3121958" y="2187348"/>
            <a:ext cx="6324600" cy="3769678"/>
          </a:xfrm>
          <a:prstGeom prst="rect">
            <a:avLst/>
          </a:prstGeom>
        </p:spPr>
      </p:pic>
    </p:spTree>
    <p:custDataLst>
      <p:tags r:id="rId1"/>
    </p:custDataLst>
    <p:extLst>
      <p:ext uri="{BB962C8B-B14F-4D97-AF65-F5344CB8AC3E}">
        <p14:creationId xmlns:p14="http://schemas.microsoft.com/office/powerpoint/2010/main" val="71581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130342"/>
            <a:ext cx="6096000" cy="757130"/>
          </a:xfrm>
          <a:prstGeom prst="rect">
            <a:avLst/>
          </a:prstGeom>
        </p:spPr>
        <p:txBody>
          <a:bodyPr>
            <a:spAutoFit/>
          </a:bodyPr>
          <a:lstStyle/>
          <a:p>
            <a:pPr algn="ctr">
              <a:lnSpc>
                <a:spcPct val="80000"/>
              </a:lnSpc>
              <a:spcBef>
                <a:spcPct val="20000"/>
              </a:spcBef>
            </a:pPr>
            <a:r>
              <a:rPr lang="en-US" altLang="en-US" sz="2400">
                <a:latin typeface="Arial" pitchFamily="34" charset="0"/>
                <a:cs typeface="Arial" pitchFamily="34" charset="0"/>
              </a:rPr>
              <a:t> </a:t>
            </a:r>
            <a:endParaRPr lang="en-US" altLang="en-US" sz="2400" dirty="0">
              <a:latin typeface="Arial" pitchFamily="34" charset="0"/>
              <a:cs typeface="Arial" pitchFamily="34" charset="0"/>
            </a:endParaRPr>
          </a:p>
          <a:p>
            <a:pPr algn="ctr">
              <a:lnSpc>
                <a:spcPct val="80000"/>
              </a:lnSpc>
              <a:spcBef>
                <a:spcPct val="20000"/>
              </a:spcBef>
            </a:pPr>
            <a:r>
              <a:rPr lang="en-US" altLang="en-US" sz="2400" u="sng" dirty="0" err="1">
                <a:latin typeface="Arial" pitchFamily="34" charset="0"/>
                <a:cs typeface="Arial" pitchFamily="34" charset="0"/>
              </a:rPr>
              <a:t>Khoa</a:t>
            </a:r>
            <a:r>
              <a:rPr lang="en-US" altLang="en-US" sz="2400" u="sng" dirty="0">
                <a:latin typeface="Arial" pitchFamily="34" charset="0"/>
                <a:cs typeface="Arial" pitchFamily="34" charset="0"/>
              </a:rPr>
              <a:t> </a:t>
            </a:r>
            <a:r>
              <a:rPr lang="en-US" altLang="en-US" sz="2400" u="sng" dirty="0" err="1">
                <a:latin typeface="Arial" pitchFamily="34" charset="0"/>
                <a:cs typeface="Arial" pitchFamily="34" charset="0"/>
              </a:rPr>
              <a:t>học</a:t>
            </a:r>
            <a:r>
              <a:rPr lang="en-US" altLang="en-US" sz="2400" dirty="0">
                <a:latin typeface="Arial" pitchFamily="34" charset="0"/>
                <a:cs typeface="Arial" pitchFamily="34"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Arial" pitchFamily="34" charset="0"/>
                <a:cs typeface="Arial" pitchFamily="34" charset="0"/>
              </a:rPr>
              <a:t>BÀI 25:</a:t>
            </a:r>
            <a:r>
              <a:rPr lang="en-US" altLang="en-US" sz="2200" b="1" dirty="0">
                <a:solidFill>
                  <a:srgbClr val="19194D"/>
                </a:solidFill>
                <a:latin typeface="Arial" pitchFamily="34" charset="0"/>
                <a:cs typeface="Arial" pitchFamily="34" charset="0"/>
              </a:rPr>
              <a:t>  </a:t>
            </a:r>
            <a:r>
              <a:rPr lang="en-US" altLang="en-US" sz="2200" b="1" dirty="0">
                <a:solidFill>
                  <a:srgbClr val="FF0000"/>
                </a:solidFill>
                <a:latin typeface="Arial" pitchFamily="34" charset="0"/>
                <a:cs typeface="Arial" pitchFamily="34" charset="0"/>
              </a:rPr>
              <a:t>CHĂM SÓC SỨC KHỎE TUỔI DẬY THÌ (</a:t>
            </a:r>
            <a:r>
              <a:rPr lang="en-US" altLang="en-US" sz="2200" b="1" dirty="0" err="1">
                <a:solidFill>
                  <a:srgbClr val="FF0000"/>
                </a:solidFill>
                <a:latin typeface="Arial" pitchFamily="34" charset="0"/>
                <a:cs typeface="Arial" pitchFamily="34" charset="0"/>
              </a:rPr>
              <a:t>Tiết</a:t>
            </a:r>
            <a:r>
              <a:rPr lang="en-US" altLang="en-US" sz="2200" b="1" dirty="0">
                <a:solidFill>
                  <a:srgbClr val="FF0000"/>
                </a:solidFill>
                <a:latin typeface="Arial" pitchFamily="34" charset="0"/>
                <a:cs typeface="Arial" pitchFamily="34" charset="0"/>
              </a:rPr>
              <a:t> 1)</a:t>
            </a:r>
            <a:endParaRPr lang="en-US" altLang="en-US" sz="2200" dirty="0">
              <a:solidFill>
                <a:srgbClr val="FF0000"/>
              </a:solidFill>
              <a:latin typeface="Arial" pitchFamily="34" charset="0"/>
              <a:cs typeface="Arial" pitchFamily="34" charset="0"/>
            </a:endParaRPr>
          </a:p>
        </p:txBody>
      </p:sp>
      <p:sp>
        <p:nvSpPr>
          <p:cNvPr id="4" name="Rectangle 3"/>
          <p:cNvSpPr/>
          <p:nvPr/>
        </p:nvSpPr>
        <p:spPr>
          <a:xfrm>
            <a:off x="343554" y="1421826"/>
            <a:ext cx="9478877"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 </a:t>
            </a:r>
            <a:r>
              <a:rPr lang="en-US" sz="2400" b="1" dirty="0" err="1">
                <a:solidFill>
                  <a:srgbClr val="000000"/>
                </a:solidFill>
                <a:latin typeface="Arial" pitchFamily="34" charset="0"/>
                <a:ea typeface="Cambria" panose="02040503050406030204" pitchFamily="18" charset="0"/>
                <a:cs typeface="Arial" pitchFamily="34" charset="0"/>
                <a:sym typeface="Jua"/>
              </a:rPr>
              <a:t>Chăm</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sóc</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bảo</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vệ</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sức</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khoẻ</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thể</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chất</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và</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tinh</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thần</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tuổi</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dậy</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thì</a:t>
            </a:r>
            <a:r>
              <a:rPr lang="en-US" sz="2400" b="1" dirty="0">
                <a:solidFill>
                  <a:srgbClr val="000000"/>
                </a:solidFill>
                <a:latin typeface="Arial" pitchFamily="34" charset="0"/>
                <a:ea typeface="Cambria" panose="02040503050406030204" pitchFamily="18" charset="0"/>
                <a:cs typeface="Arial" pitchFamily="34"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9" name="Picture 8">
            <a:extLst>
              <a:ext uri="{FF2B5EF4-FFF2-40B4-BE49-F238E27FC236}">
                <a16:creationId xmlns:a16="http://schemas.microsoft.com/office/drawing/2014/main" id="{31A54CD1-EB42-C994-F80E-359541A30326}"/>
              </a:ext>
            </a:extLst>
          </p:cNvPr>
          <p:cNvPicPr>
            <a:picLocks noChangeAspect="1"/>
          </p:cNvPicPr>
          <p:nvPr/>
        </p:nvPicPr>
        <p:blipFill>
          <a:blip r:embed="rId3"/>
          <a:stretch>
            <a:fillRect/>
          </a:stretch>
        </p:blipFill>
        <p:spPr>
          <a:xfrm>
            <a:off x="3173506" y="2082493"/>
            <a:ext cx="6033247" cy="4083443"/>
          </a:xfrm>
          <a:prstGeom prst="rect">
            <a:avLst/>
          </a:prstGeom>
        </p:spPr>
      </p:pic>
    </p:spTree>
    <p:custDataLst>
      <p:tags r:id="rId1"/>
    </p:custDataLst>
    <p:extLst>
      <p:ext uri="{BB962C8B-B14F-4D97-AF65-F5344CB8AC3E}">
        <p14:creationId xmlns:p14="http://schemas.microsoft.com/office/powerpoint/2010/main" val="117908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0"/>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err="1">
                <a:latin typeface="Times New Roman" panose="02020603050405020304" pitchFamily="18" charset="0"/>
                <a:cs typeface="Times New Roman" panose="02020603050405020304" pitchFamily="18" charset="0"/>
              </a:rPr>
              <a:t>Khoa</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00691" y="1405677"/>
            <a:ext cx="8468985"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7" name="Picture 6">
            <a:extLst>
              <a:ext uri="{FF2B5EF4-FFF2-40B4-BE49-F238E27FC236}">
                <a16:creationId xmlns:a16="http://schemas.microsoft.com/office/drawing/2014/main" id="{190F4671-198F-5F24-12FE-D58E0DFAC892}"/>
              </a:ext>
            </a:extLst>
          </p:cNvPr>
          <p:cNvPicPr>
            <a:picLocks noChangeAspect="1"/>
          </p:cNvPicPr>
          <p:nvPr/>
        </p:nvPicPr>
        <p:blipFill>
          <a:blip r:embed="rId3"/>
          <a:stretch>
            <a:fillRect/>
          </a:stretch>
        </p:blipFill>
        <p:spPr>
          <a:xfrm>
            <a:off x="2940423" y="2155993"/>
            <a:ext cx="6583044" cy="3895184"/>
          </a:xfrm>
          <a:prstGeom prst="rect">
            <a:avLst/>
          </a:prstGeom>
        </p:spPr>
      </p:pic>
    </p:spTree>
    <p:custDataLst>
      <p:tags r:id="rId1"/>
    </p:custDataLst>
    <p:extLst>
      <p:ext uri="{BB962C8B-B14F-4D97-AF65-F5344CB8AC3E}">
        <p14:creationId xmlns:p14="http://schemas.microsoft.com/office/powerpoint/2010/main" val="140417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110" y="0"/>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endParaRPr lang="en-US" alt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87394" y="1423605"/>
            <a:ext cx="8486619"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8" name="Picture 7">
            <a:extLst>
              <a:ext uri="{FF2B5EF4-FFF2-40B4-BE49-F238E27FC236}">
                <a16:creationId xmlns:a16="http://schemas.microsoft.com/office/drawing/2014/main" id="{737F59DB-3A15-5E31-BF2B-4C5683780C51}"/>
              </a:ext>
            </a:extLst>
          </p:cNvPr>
          <p:cNvPicPr>
            <a:picLocks noChangeAspect="1"/>
          </p:cNvPicPr>
          <p:nvPr/>
        </p:nvPicPr>
        <p:blipFill>
          <a:blip r:embed="rId3"/>
          <a:stretch>
            <a:fillRect/>
          </a:stretch>
        </p:blipFill>
        <p:spPr>
          <a:xfrm>
            <a:off x="3074894" y="2147025"/>
            <a:ext cx="6230472" cy="3917576"/>
          </a:xfrm>
          <a:prstGeom prst="rect">
            <a:avLst/>
          </a:prstGeom>
        </p:spPr>
      </p:pic>
    </p:spTree>
    <p:custDataLst>
      <p:tags r:id="rId1"/>
    </p:custDataLst>
    <p:extLst>
      <p:ext uri="{BB962C8B-B14F-4D97-AF65-F5344CB8AC3E}">
        <p14:creationId xmlns:p14="http://schemas.microsoft.com/office/powerpoint/2010/main" val="109807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91727"/>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err="1">
                <a:latin typeface="Times New Roman" panose="02020603050405020304" pitchFamily="18" charset="0"/>
                <a:cs typeface="Times New Roman" panose="02020603050405020304" pitchFamily="18" charset="0"/>
              </a:rPr>
              <a:t>Khoa</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29182" y="1423607"/>
            <a:ext cx="8468985"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7" name="Picture 6">
            <a:extLst>
              <a:ext uri="{FF2B5EF4-FFF2-40B4-BE49-F238E27FC236}">
                <a16:creationId xmlns:a16="http://schemas.microsoft.com/office/drawing/2014/main" id="{5D7A72D4-CBC1-004E-A6F3-E1DD16C02A8C}"/>
              </a:ext>
            </a:extLst>
          </p:cNvPr>
          <p:cNvPicPr>
            <a:picLocks noChangeAspect="1"/>
          </p:cNvPicPr>
          <p:nvPr/>
        </p:nvPicPr>
        <p:blipFill>
          <a:blip r:embed="rId3"/>
          <a:stretch>
            <a:fillRect/>
          </a:stretch>
        </p:blipFill>
        <p:spPr>
          <a:xfrm>
            <a:off x="2940423" y="2182886"/>
            <a:ext cx="6538220" cy="4110338"/>
          </a:xfrm>
          <a:prstGeom prst="rect">
            <a:avLst/>
          </a:prstGeom>
        </p:spPr>
      </p:pic>
    </p:spTree>
    <p:custDataLst>
      <p:tags r:id="rId1"/>
    </p:custDataLst>
    <p:extLst>
      <p:ext uri="{BB962C8B-B14F-4D97-AF65-F5344CB8AC3E}">
        <p14:creationId xmlns:p14="http://schemas.microsoft.com/office/powerpoint/2010/main" val="299151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7425" y="-100672"/>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err="1">
                <a:latin typeface="Times New Roman" panose="02020603050405020304" pitchFamily="18" charset="0"/>
                <a:cs typeface="Times New Roman" panose="02020603050405020304" pitchFamily="18" charset="0"/>
              </a:rPr>
              <a:t>Khoa</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Arial" pitchFamily="34" charset="0"/>
                <a:cs typeface="Arial" pitchFamily="34" charset="0"/>
              </a:rPr>
              <a:t>BÀI 25:</a:t>
            </a:r>
            <a:r>
              <a:rPr lang="en-US" altLang="en-US" sz="2200" b="1" dirty="0">
                <a:solidFill>
                  <a:srgbClr val="19194D"/>
                </a:solidFill>
                <a:latin typeface="Arial" pitchFamily="34" charset="0"/>
                <a:cs typeface="Arial" pitchFamily="34" charset="0"/>
              </a:rPr>
              <a:t>  </a:t>
            </a:r>
            <a:r>
              <a:rPr lang="en-US" altLang="en-US" sz="2200" b="1" dirty="0">
                <a:solidFill>
                  <a:srgbClr val="FF0000"/>
                </a:solidFill>
                <a:latin typeface="Arial" pitchFamily="34" charset="0"/>
                <a:cs typeface="Arial" pitchFamily="34" charset="0"/>
              </a:rPr>
              <a:t>CHĂM SÓC SỨC KHỎE TUỔI DẬY THÌ (</a:t>
            </a:r>
            <a:r>
              <a:rPr lang="en-US" altLang="en-US" sz="2200" b="1" dirty="0" err="1">
                <a:solidFill>
                  <a:srgbClr val="FF0000"/>
                </a:solidFill>
                <a:latin typeface="Arial" pitchFamily="34" charset="0"/>
                <a:cs typeface="Arial" pitchFamily="34" charset="0"/>
              </a:rPr>
              <a:t>Tiết</a:t>
            </a:r>
            <a:r>
              <a:rPr lang="en-US" altLang="en-US" sz="2200" b="1" dirty="0">
                <a:solidFill>
                  <a:srgbClr val="FF0000"/>
                </a:solidFill>
                <a:latin typeface="Arial" pitchFamily="34" charset="0"/>
                <a:cs typeface="Arial" pitchFamily="34" charset="0"/>
              </a:rPr>
              <a:t> 1)</a:t>
            </a:r>
            <a:endParaRPr lang="en-US" altLang="en-US" sz="2200" dirty="0">
              <a:solidFill>
                <a:srgbClr val="FF0000"/>
              </a:solidFill>
              <a:latin typeface="Arial" pitchFamily="34" charset="0"/>
              <a:cs typeface="Arial" pitchFamily="34" charset="0"/>
            </a:endParaRPr>
          </a:p>
        </p:txBody>
      </p:sp>
      <p:sp>
        <p:nvSpPr>
          <p:cNvPr id="4" name="Rectangle 3"/>
          <p:cNvSpPr/>
          <p:nvPr/>
        </p:nvSpPr>
        <p:spPr>
          <a:xfrm>
            <a:off x="424237" y="1419145"/>
            <a:ext cx="9478877"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 </a:t>
            </a:r>
            <a:r>
              <a:rPr lang="en-US" sz="2400" b="1" dirty="0" err="1">
                <a:solidFill>
                  <a:srgbClr val="000000"/>
                </a:solidFill>
                <a:latin typeface="Arial" pitchFamily="34" charset="0"/>
                <a:ea typeface="Cambria" panose="02040503050406030204" pitchFamily="18" charset="0"/>
                <a:cs typeface="Arial" pitchFamily="34" charset="0"/>
                <a:sym typeface="Jua"/>
              </a:rPr>
              <a:t>Chăm</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sóc</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bảo</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vệ</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sức</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khoẻ</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thể</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chất</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và</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tinh</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thần</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tuổi</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dậy</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thì</a:t>
            </a:r>
            <a:r>
              <a:rPr lang="en-US" sz="2400" b="1" dirty="0">
                <a:solidFill>
                  <a:srgbClr val="000000"/>
                </a:solidFill>
                <a:latin typeface="Arial" pitchFamily="34" charset="0"/>
                <a:ea typeface="Cambria" panose="02040503050406030204" pitchFamily="18" charset="0"/>
                <a:cs typeface="Arial" pitchFamily="34"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8" name="Picture 7">
            <a:extLst>
              <a:ext uri="{FF2B5EF4-FFF2-40B4-BE49-F238E27FC236}">
                <a16:creationId xmlns:a16="http://schemas.microsoft.com/office/drawing/2014/main" id="{290A6206-FA76-3729-A9F3-38C6C6B4076B}"/>
              </a:ext>
            </a:extLst>
          </p:cNvPr>
          <p:cNvPicPr>
            <a:picLocks noChangeAspect="1"/>
          </p:cNvPicPr>
          <p:nvPr/>
        </p:nvPicPr>
        <p:blipFill>
          <a:blip r:embed="rId3"/>
          <a:stretch>
            <a:fillRect/>
          </a:stretch>
        </p:blipFill>
        <p:spPr>
          <a:xfrm>
            <a:off x="3021106" y="2187389"/>
            <a:ext cx="6275294" cy="3801034"/>
          </a:xfrm>
          <a:prstGeom prst="rect">
            <a:avLst/>
          </a:prstGeom>
        </p:spPr>
      </p:pic>
    </p:spTree>
    <p:custDataLst>
      <p:tags r:id="rId1"/>
    </p:custDataLst>
    <p:extLst>
      <p:ext uri="{BB962C8B-B14F-4D97-AF65-F5344CB8AC3E}">
        <p14:creationId xmlns:p14="http://schemas.microsoft.com/office/powerpoint/2010/main" val="3728161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62132"/>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20217" y="1435273"/>
            <a:ext cx="8468985"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7" name="Picture 6">
            <a:extLst>
              <a:ext uri="{FF2B5EF4-FFF2-40B4-BE49-F238E27FC236}">
                <a16:creationId xmlns:a16="http://schemas.microsoft.com/office/drawing/2014/main" id="{E8317A55-9476-4BBE-45A0-DD4CFC67A3A9}"/>
              </a:ext>
            </a:extLst>
          </p:cNvPr>
          <p:cNvPicPr>
            <a:picLocks noChangeAspect="1"/>
          </p:cNvPicPr>
          <p:nvPr/>
        </p:nvPicPr>
        <p:blipFill>
          <a:blip r:embed="rId3"/>
          <a:stretch>
            <a:fillRect/>
          </a:stretch>
        </p:blipFill>
        <p:spPr>
          <a:xfrm>
            <a:off x="2940423" y="2158694"/>
            <a:ext cx="6442556" cy="3798794"/>
          </a:xfrm>
          <a:prstGeom prst="rect">
            <a:avLst/>
          </a:prstGeom>
        </p:spPr>
      </p:pic>
    </p:spTree>
    <p:custDataLst>
      <p:tags r:id="rId1"/>
    </p:custDataLst>
    <p:extLst>
      <p:ext uri="{BB962C8B-B14F-4D97-AF65-F5344CB8AC3E}">
        <p14:creationId xmlns:p14="http://schemas.microsoft.com/office/powerpoint/2010/main" val="264403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859" y="239730"/>
            <a:ext cx="6096000" cy="437043"/>
          </a:xfrm>
          <a:prstGeom prst="rect">
            <a:avLst/>
          </a:prstGeom>
        </p:spPr>
        <p:txBody>
          <a:bodyPr>
            <a:spAutoFit/>
          </a:bodyPr>
          <a:lstStyle/>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84506" y="1423606"/>
            <a:ext cx="8486619"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
        <p:nvSpPr>
          <p:cNvPr id="6" name="Rectangle 5"/>
          <p:cNvSpPr/>
          <p:nvPr/>
        </p:nvSpPr>
        <p:spPr>
          <a:xfrm>
            <a:off x="925356" y="2173922"/>
            <a:ext cx="10315428" cy="830997"/>
          </a:xfrm>
          <a:prstGeom prst="rect">
            <a:avLst/>
          </a:prstGeom>
        </p:spPr>
        <p:txBody>
          <a:bodyPr wrap="square">
            <a:spAutoFit/>
          </a:bodyPr>
          <a:lstStyle/>
          <a:p>
            <a:pPr lvl="0">
              <a:buClr>
                <a:srgbClr val="000000"/>
              </a:buClr>
            </a:pPr>
            <a:r>
              <a:rPr lang="vi-VN" sz="2400" b="1" kern="0" dirty="0">
                <a:solidFill>
                  <a:srgbClr val="002060"/>
                </a:solidFill>
                <a:latin typeface="Times New Roman" panose="02020603050405020304" pitchFamily="18" charset="0"/>
                <a:ea typeface="Calibri"/>
                <a:cs typeface="Times New Roman" panose="02020603050405020304" pitchFamily="18" charset="0"/>
                <a:sym typeface="Calibri"/>
              </a:rPr>
              <a:t>Nêu những việc làm khác để chăm sóc, bảo vệ sức khoẻ thể chất và tinh thần tuổi dậy thì</a:t>
            </a:r>
            <a:r>
              <a:rPr lang="en-US" sz="2400" b="1" kern="0" dirty="0">
                <a:solidFill>
                  <a:srgbClr val="002060"/>
                </a:solidFill>
                <a:latin typeface="Times New Roman" panose="02020603050405020304" pitchFamily="18" charset="0"/>
                <a:ea typeface="Calibri"/>
                <a:cs typeface="Times New Roman" panose="02020603050405020304" pitchFamily="18" charset="0"/>
                <a:sym typeface="Calibri"/>
              </a:rPr>
              <a:t> </a:t>
            </a:r>
            <a:r>
              <a:rPr lang="vi-VN" sz="2400" b="1" kern="0" dirty="0">
                <a:solidFill>
                  <a:srgbClr val="002060"/>
                </a:solidFill>
                <a:latin typeface="Times New Roman" panose="02020603050405020304" pitchFamily="18" charset="0"/>
                <a:ea typeface="Calibri"/>
                <a:cs typeface="Times New Roman" panose="02020603050405020304" pitchFamily="18" charset="0"/>
                <a:sym typeface="Calibri"/>
              </a:rPr>
              <a:t>?</a:t>
            </a:r>
          </a:p>
        </p:txBody>
      </p:sp>
      <p:sp>
        <p:nvSpPr>
          <p:cNvPr id="8" name="Rectangle 7"/>
          <p:cNvSpPr/>
          <p:nvPr/>
        </p:nvSpPr>
        <p:spPr>
          <a:xfrm>
            <a:off x="1066800" y="3238091"/>
            <a:ext cx="9914965" cy="1569660"/>
          </a:xfrm>
          <a:prstGeom prst="rect">
            <a:avLst/>
          </a:prstGeom>
        </p:spPr>
        <p:txBody>
          <a:bodyPr wrap="square">
            <a:spAutoFit/>
          </a:bodyPr>
          <a:lstStyle/>
          <a:p>
            <a:pPr algn="just"/>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 số việc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hác để chăm sóc, bảo vệ sức khoẻ thể chất và tinh thần tuổi dậy thì</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ập thể dục,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nghỉ</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ngơi</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hợp</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lí</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uống đủ nước, ngủ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giờ</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đủ</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giấc</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vệ sinh cơ quan sinh dục hằng ngày</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khám sức khỏe</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khám</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răng</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định kỳ</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tham gia hoạt động</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vui</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 trí lành mạnh</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70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277200"/>
            <a:ext cx="6096000" cy="437043"/>
          </a:xfrm>
          <a:prstGeom prst="rect">
            <a:avLst/>
          </a:prstGeom>
        </p:spPr>
        <p:txBody>
          <a:bodyPr>
            <a:spAutoFit/>
          </a:bodyPr>
          <a:lstStyle/>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Arial" pitchFamily="34" charset="0"/>
                <a:cs typeface="Arial" pitchFamily="34" charset="0"/>
              </a:rPr>
              <a:t>BÀI 25:</a:t>
            </a:r>
            <a:r>
              <a:rPr lang="en-US" altLang="en-US" sz="2200" b="1" dirty="0">
                <a:solidFill>
                  <a:srgbClr val="19194D"/>
                </a:solidFill>
                <a:latin typeface="Arial" pitchFamily="34" charset="0"/>
                <a:cs typeface="Arial" pitchFamily="34" charset="0"/>
              </a:rPr>
              <a:t>  </a:t>
            </a:r>
            <a:r>
              <a:rPr lang="en-US" altLang="en-US" sz="2200" b="1" dirty="0">
                <a:solidFill>
                  <a:srgbClr val="FF0000"/>
                </a:solidFill>
                <a:latin typeface="Arial" pitchFamily="34" charset="0"/>
                <a:cs typeface="Arial" pitchFamily="34" charset="0"/>
              </a:rPr>
              <a:t>CHĂM SÓC SỨC KHỎE TUỔI DẬY THÌ (</a:t>
            </a:r>
            <a:r>
              <a:rPr lang="en-US" altLang="en-US" sz="2200" b="1" dirty="0" err="1">
                <a:solidFill>
                  <a:srgbClr val="FF0000"/>
                </a:solidFill>
                <a:latin typeface="Arial" pitchFamily="34" charset="0"/>
                <a:cs typeface="Arial" pitchFamily="34" charset="0"/>
              </a:rPr>
              <a:t>Tiết</a:t>
            </a:r>
            <a:r>
              <a:rPr lang="en-US" altLang="en-US" sz="2200" b="1" dirty="0">
                <a:solidFill>
                  <a:srgbClr val="FF0000"/>
                </a:solidFill>
                <a:latin typeface="Arial" pitchFamily="34" charset="0"/>
                <a:cs typeface="Arial" pitchFamily="34" charset="0"/>
              </a:rPr>
              <a:t> 1)</a:t>
            </a:r>
            <a:endParaRPr lang="en-US" altLang="en-US" sz="2200" dirty="0">
              <a:solidFill>
                <a:srgbClr val="FF0000"/>
              </a:solidFill>
              <a:latin typeface="Arial" pitchFamily="34" charset="0"/>
              <a:cs typeface="Arial" pitchFamily="34" charset="0"/>
            </a:endParaRPr>
          </a:p>
        </p:txBody>
      </p:sp>
      <p:sp>
        <p:nvSpPr>
          <p:cNvPr id="4" name="Rectangle 3"/>
          <p:cNvSpPr/>
          <p:nvPr/>
        </p:nvSpPr>
        <p:spPr>
          <a:xfrm>
            <a:off x="424236" y="1441585"/>
            <a:ext cx="9478877"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 </a:t>
            </a:r>
            <a:r>
              <a:rPr lang="en-US" sz="2400" b="1" dirty="0" err="1">
                <a:solidFill>
                  <a:srgbClr val="000000"/>
                </a:solidFill>
                <a:latin typeface="Arial" pitchFamily="34" charset="0"/>
                <a:ea typeface="Cambria" panose="02040503050406030204" pitchFamily="18" charset="0"/>
                <a:cs typeface="Arial" pitchFamily="34" charset="0"/>
                <a:sym typeface="Jua"/>
              </a:rPr>
              <a:t>Chăm</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sóc</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bảo</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vệ</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sức</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khoẻ</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thể</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chất</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và</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tinh</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thần</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tuổi</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dậy</a:t>
            </a:r>
            <a:r>
              <a:rPr lang="en-US" sz="2400" b="1" dirty="0">
                <a:solidFill>
                  <a:srgbClr val="000000"/>
                </a:solidFill>
                <a:latin typeface="Arial" pitchFamily="34" charset="0"/>
                <a:ea typeface="Cambria" panose="02040503050406030204" pitchFamily="18" charset="0"/>
                <a:cs typeface="Arial" pitchFamily="34" charset="0"/>
                <a:sym typeface="Jua"/>
              </a:rPr>
              <a:t> </a:t>
            </a:r>
            <a:r>
              <a:rPr lang="en-US" sz="2400" b="1" dirty="0" err="1">
                <a:solidFill>
                  <a:srgbClr val="000000"/>
                </a:solidFill>
                <a:latin typeface="Arial" pitchFamily="34" charset="0"/>
                <a:ea typeface="Cambria" panose="02040503050406030204" pitchFamily="18" charset="0"/>
                <a:cs typeface="Arial" pitchFamily="34" charset="0"/>
                <a:sym typeface="Jua"/>
              </a:rPr>
              <a:t>thì</a:t>
            </a:r>
            <a:r>
              <a:rPr lang="en-US" sz="2400" b="1" dirty="0">
                <a:solidFill>
                  <a:srgbClr val="000000"/>
                </a:solidFill>
                <a:latin typeface="Arial" pitchFamily="34" charset="0"/>
                <a:ea typeface="Cambria" panose="02040503050406030204" pitchFamily="18" charset="0"/>
                <a:cs typeface="Arial" pitchFamily="34"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
        <p:nvSpPr>
          <p:cNvPr id="8" name="Rectangle 7"/>
          <p:cNvSpPr/>
          <p:nvPr/>
        </p:nvSpPr>
        <p:spPr>
          <a:xfrm>
            <a:off x="770964" y="2256435"/>
            <a:ext cx="9914965" cy="1569660"/>
          </a:xfrm>
          <a:prstGeom prst="rect">
            <a:avLst/>
          </a:prstGeom>
        </p:spPr>
        <p:txBody>
          <a:bodyPr wrap="square">
            <a:spAutoFit/>
          </a:bodyPr>
          <a:lstStyle/>
          <a:p>
            <a:pPr algn="just"/>
            <a:r>
              <a:rPr lang="en-US" sz="2400" b="1" dirty="0">
                <a:solidFill>
                  <a:srgbClr val="FF0000"/>
                </a:solidFill>
                <a:latin typeface="Arial" pitchFamily="34" charset="0"/>
                <a:ea typeface="Cambria" panose="02040503050406030204" pitchFamily="18" charset="0"/>
                <a:cs typeface="Arial" pitchFamily="34" charset="0"/>
              </a:rPr>
              <a:t> Ở </a:t>
            </a:r>
            <a:r>
              <a:rPr lang="en-US" sz="2400" b="1" dirty="0" err="1">
                <a:solidFill>
                  <a:srgbClr val="FF0000"/>
                </a:solidFill>
                <a:latin typeface="Arial" pitchFamily="34" charset="0"/>
                <a:ea typeface="Cambria" panose="02040503050406030204" pitchFamily="18" charset="0"/>
                <a:cs typeface="Arial" pitchFamily="34" charset="0"/>
              </a:rPr>
              <a:t>tuổi</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dậy</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thì</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trẻ</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em</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có</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những</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thay</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đổi</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về</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cơ</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thể</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cảm</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xúc</a:t>
            </a:r>
            <a:r>
              <a:rPr lang="en-US" sz="2400" b="1" dirty="0">
                <a:solidFill>
                  <a:srgbClr val="FF0000"/>
                </a:solidFill>
                <a:latin typeface="Arial" pitchFamily="34" charset="0"/>
                <a:ea typeface="Cambria" panose="02040503050406030204" pitchFamily="18" charset="0"/>
                <a:cs typeface="Arial" pitchFamily="34" charset="0"/>
              </a:rPr>
              <a:t>,…</a:t>
            </a:r>
            <a:r>
              <a:rPr lang="en-US" sz="2400" b="1" dirty="0" err="1">
                <a:solidFill>
                  <a:srgbClr val="FF0000"/>
                </a:solidFill>
                <a:latin typeface="Arial" pitchFamily="34" charset="0"/>
                <a:ea typeface="Cambria" panose="02040503050406030204" pitchFamily="18" charset="0"/>
                <a:cs typeface="Arial" pitchFamily="34" charset="0"/>
              </a:rPr>
              <a:t>Ngoài</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việc</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chăm</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sóc</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vệ</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sinh</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cơ</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quan</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sinh</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dục</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sạch</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sẽ</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chúng</a:t>
            </a:r>
            <a:r>
              <a:rPr lang="en-US" sz="2400" b="1" dirty="0">
                <a:solidFill>
                  <a:srgbClr val="FF0000"/>
                </a:solidFill>
                <a:latin typeface="Arial" pitchFamily="34" charset="0"/>
                <a:ea typeface="Cambria" panose="02040503050406030204" pitchFamily="18" charset="0"/>
                <a:cs typeface="Arial" pitchFamily="34" charset="0"/>
              </a:rPr>
              <a:t> ta </a:t>
            </a:r>
            <a:r>
              <a:rPr lang="en-US" sz="2400" b="1" dirty="0" err="1">
                <a:solidFill>
                  <a:srgbClr val="FF0000"/>
                </a:solidFill>
                <a:latin typeface="Arial" pitchFamily="34" charset="0"/>
                <a:ea typeface="Cambria" panose="02040503050406030204" pitchFamily="18" charset="0"/>
                <a:cs typeface="Arial" pitchFamily="34" charset="0"/>
              </a:rPr>
              <a:t>cần</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bảo</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vệ</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sức</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khỏe</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về</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thể</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chất</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và</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tinh</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thần</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như</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thực</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hiện</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ăn</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uống</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đủ</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chất</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ngủ</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đủ</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giấc</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vận</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động</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nghỉ</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ngơi</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hợp</a:t>
            </a:r>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Arial" pitchFamily="34" charset="0"/>
                <a:ea typeface="Cambria" panose="02040503050406030204" pitchFamily="18" charset="0"/>
                <a:cs typeface="Arial" pitchFamily="34" charset="0"/>
              </a:rPr>
              <a:t>lí</a:t>
            </a:r>
            <a:r>
              <a:rPr lang="en-US" sz="2400" b="1" dirty="0">
                <a:solidFill>
                  <a:srgbClr val="FF0000"/>
                </a:solidFill>
                <a:latin typeface="Arial" pitchFamily="34" charset="0"/>
                <a:ea typeface="Cambria" panose="02040503050406030204" pitchFamily="18" charset="0"/>
                <a:cs typeface="Arial" pitchFamily="34" charset="0"/>
              </a:rPr>
              <a:t>,…</a:t>
            </a:r>
            <a:endParaRPr lang="en-US" sz="2400" dirty="0">
              <a:solidFill>
                <a:srgbClr val="FF0000"/>
              </a:solidFill>
              <a:latin typeface="Arial" pitchFamily="34" charset="0"/>
              <a:ea typeface="Cambria" panose="02040503050406030204" pitchFamily="18" charset="0"/>
              <a:cs typeface="Arial" pitchFamily="34" charset="0"/>
            </a:endParaRPr>
          </a:p>
        </p:txBody>
      </p:sp>
    </p:spTree>
    <p:custDataLst>
      <p:tags r:id="rId1"/>
    </p:custDataLst>
    <p:extLst>
      <p:ext uri="{BB962C8B-B14F-4D97-AF65-F5344CB8AC3E}">
        <p14:creationId xmlns:p14="http://schemas.microsoft.com/office/powerpoint/2010/main" val="214880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p:nvPr/>
        </p:nvGrpSpPr>
        <p:grpSpPr>
          <a:xfrm flipH="1">
            <a:off x="1199164" y="-118953"/>
            <a:ext cx="10289628" cy="7194332"/>
            <a:chOff x="1463455" y="293300"/>
            <a:chExt cx="6375995" cy="6096012"/>
          </a:xfrm>
        </p:grpSpPr>
        <p:sp>
          <p:nvSpPr>
            <p:cNvPr id="5" name="矩形: 圆角 19"/>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1" fmla="*/ 0 w 5157216"/>
                <a:gd name="connsiteY0-2" fmla="*/ 512075 h 3364992"/>
                <a:gd name="connsiteX1-3" fmla="*/ 694955 w 5157216"/>
                <a:gd name="connsiteY1-4" fmla="*/ 0 h 3364992"/>
                <a:gd name="connsiteX2-5" fmla="*/ 4596373 w 5157216"/>
                <a:gd name="connsiteY2-6" fmla="*/ 0 h 3364992"/>
                <a:gd name="connsiteX3-7" fmla="*/ 5157216 w 5157216"/>
                <a:gd name="connsiteY3-8" fmla="*/ 560843 h 3364992"/>
                <a:gd name="connsiteX4-9" fmla="*/ 5157216 w 5157216"/>
                <a:gd name="connsiteY4-10" fmla="*/ 2804149 h 3364992"/>
                <a:gd name="connsiteX5-11" fmla="*/ 4596373 w 5157216"/>
                <a:gd name="connsiteY5-12" fmla="*/ 3364992 h 3364992"/>
                <a:gd name="connsiteX6-13" fmla="*/ 694955 w 5157216"/>
                <a:gd name="connsiteY6-14" fmla="*/ 3364992 h 3364992"/>
                <a:gd name="connsiteX7-15" fmla="*/ 134112 w 5157216"/>
                <a:gd name="connsiteY7-16" fmla="*/ 2804149 h 3364992"/>
                <a:gd name="connsiteX8-17" fmla="*/ 0 w 5157216"/>
                <a:gd name="connsiteY8-18" fmla="*/ 512075 h 3364992"/>
                <a:gd name="connsiteX0-19" fmla="*/ 2550 w 5159766"/>
                <a:gd name="connsiteY0-20" fmla="*/ 512075 h 3364992"/>
                <a:gd name="connsiteX1-21" fmla="*/ 697505 w 5159766"/>
                <a:gd name="connsiteY1-22" fmla="*/ 0 h 3364992"/>
                <a:gd name="connsiteX2-23" fmla="*/ 4598923 w 5159766"/>
                <a:gd name="connsiteY2-24" fmla="*/ 0 h 3364992"/>
                <a:gd name="connsiteX3-25" fmla="*/ 5159766 w 5159766"/>
                <a:gd name="connsiteY3-26" fmla="*/ 560843 h 3364992"/>
                <a:gd name="connsiteX4-27" fmla="*/ 5159766 w 5159766"/>
                <a:gd name="connsiteY4-28" fmla="*/ 2804149 h 3364992"/>
                <a:gd name="connsiteX5-29" fmla="*/ 4598923 w 5159766"/>
                <a:gd name="connsiteY5-30" fmla="*/ 3364992 h 3364992"/>
                <a:gd name="connsiteX6-31" fmla="*/ 697505 w 5159766"/>
                <a:gd name="connsiteY6-32" fmla="*/ 3364992 h 3364992"/>
                <a:gd name="connsiteX7-33" fmla="*/ 136662 w 5159766"/>
                <a:gd name="connsiteY7-34" fmla="*/ 2804149 h 3364992"/>
                <a:gd name="connsiteX8-35" fmla="*/ 2550 w 5159766"/>
                <a:gd name="connsiteY8-36" fmla="*/ 512075 h 3364992"/>
                <a:gd name="connsiteX0-37" fmla="*/ 2550 w 5159766"/>
                <a:gd name="connsiteY0-38" fmla="*/ 512075 h 3364992"/>
                <a:gd name="connsiteX1-39" fmla="*/ 697505 w 5159766"/>
                <a:gd name="connsiteY1-40" fmla="*/ 0 h 3364992"/>
                <a:gd name="connsiteX2-41" fmla="*/ 4598923 w 5159766"/>
                <a:gd name="connsiteY2-42" fmla="*/ 0 h 3364992"/>
                <a:gd name="connsiteX3-43" fmla="*/ 5159766 w 5159766"/>
                <a:gd name="connsiteY3-44" fmla="*/ 560843 h 3364992"/>
                <a:gd name="connsiteX4-45" fmla="*/ 5159766 w 5159766"/>
                <a:gd name="connsiteY4-46" fmla="*/ 2804149 h 3364992"/>
                <a:gd name="connsiteX5-47" fmla="*/ 4598923 w 5159766"/>
                <a:gd name="connsiteY5-48" fmla="*/ 3364992 h 3364992"/>
                <a:gd name="connsiteX6-49" fmla="*/ 697505 w 5159766"/>
                <a:gd name="connsiteY6-50" fmla="*/ 3364992 h 3364992"/>
                <a:gd name="connsiteX7-51" fmla="*/ 136662 w 5159766"/>
                <a:gd name="connsiteY7-52" fmla="*/ 3023605 h 3364992"/>
                <a:gd name="connsiteX8-53" fmla="*/ 2550 w 5159766"/>
                <a:gd name="connsiteY8-54" fmla="*/ 512075 h 3364992"/>
                <a:gd name="connsiteX0-55" fmla="*/ 8363 w 5165579"/>
                <a:gd name="connsiteY0-56" fmla="*/ 512075 h 3364992"/>
                <a:gd name="connsiteX1-57" fmla="*/ 703318 w 5165579"/>
                <a:gd name="connsiteY1-58" fmla="*/ 0 h 3364992"/>
                <a:gd name="connsiteX2-59" fmla="*/ 4604736 w 5165579"/>
                <a:gd name="connsiteY2-60" fmla="*/ 0 h 3364992"/>
                <a:gd name="connsiteX3-61" fmla="*/ 5165579 w 5165579"/>
                <a:gd name="connsiteY3-62" fmla="*/ 560843 h 3364992"/>
                <a:gd name="connsiteX4-63" fmla="*/ 5165579 w 5165579"/>
                <a:gd name="connsiteY4-64" fmla="*/ 2804149 h 3364992"/>
                <a:gd name="connsiteX5-65" fmla="*/ 4604736 w 5165579"/>
                <a:gd name="connsiteY5-66" fmla="*/ 3364992 h 3364992"/>
                <a:gd name="connsiteX6-67" fmla="*/ 703318 w 5165579"/>
                <a:gd name="connsiteY6-68" fmla="*/ 3364992 h 3364992"/>
                <a:gd name="connsiteX7-69" fmla="*/ 142475 w 5165579"/>
                <a:gd name="connsiteY7-70" fmla="*/ 3023605 h 3364992"/>
                <a:gd name="connsiteX8-71" fmla="*/ 8363 w 5165579"/>
                <a:gd name="connsiteY8-72" fmla="*/ 512075 h 3364992"/>
                <a:gd name="connsiteX0-73" fmla="*/ 29045 w 5186261"/>
                <a:gd name="connsiteY0-74" fmla="*/ 512075 h 3368551"/>
                <a:gd name="connsiteX1-75" fmla="*/ 724000 w 5186261"/>
                <a:gd name="connsiteY1-76" fmla="*/ 0 h 3368551"/>
                <a:gd name="connsiteX2-77" fmla="*/ 4625418 w 5186261"/>
                <a:gd name="connsiteY2-78" fmla="*/ 0 h 3368551"/>
                <a:gd name="connsiteX3-79" fmla="*/ 5186261 w 5186261"/>
                <a:gd name="connsiteY3-80" fmla="*/ 560843 h 3368551"/>
                <a:gd name="connsiteX4-81" fmla="*/ 5186261 w 5186261"/>
                <a:gd name="connsiteY4-82" fmla="*/ 2804149 h 3368551"/>
                <a:gd name="connsiteX5-83" fmla="*/ 4625418 w 5186261"/>
                <a:gd name="connsiteY5-84" fmla="*/ 3364992 h 3368551"/>
                <a:gd name="connsiteX6-85" fmla="*/ 724000 w 5186261"/>
                <a:gd name="connsiteY6-86" fmla="*/ 3364992 h 3368551"/>
                <a:gd name="connsiteX7-87" fmla="*/ 90005 w 5186261"/>
                <a:gd name="connsiteY7-88" fmla="*/ 3108949 h 3368551"/>
                <a:gd name="connsiteX8-89" fmla="*/ 29045 w 5186261"/>
                <a:gd name="connsiteY8-90" fmla="*/ 512075 h 3368551"/>
                <a:gd name="connsiteX0-91" fmla="*/ 29045 w 5186261"/>
                <a:gd name="connsiteY0-92" fmla="*/ 512075 h 3368551"/>
                <a:gd name="connsiteX1-93" fmla="*/ 724000 w 5186261"/>
                <a:gd name="connsiteY1-94" fmla="*/ 0 h 3368551"/>
                <a:gd name="connsiteX2-95" fmla="*/ 4625418 w 5186261"/>
                <a:gd name="connsiteY2-96" fmla="*/ 0 h 3368551"/>
                <a:gd name="connsiteX3-97" fmla="*/ 5186261 w 5186261"/>
                <a:gd name="connsiteY3-98" fmla="*/ 560843 h 3368551"/>
                <a:gd name="connsiteX4-99" fmla="*/ 5186261 w 5186261"/>
                <a:gd name="connsiteY4-100" fmla="*/ 2804149 h 3368551"/>
                <a:gd name="connsiteX5-101" fmla="*/ 4625418 w 5186261"/>
                <a:gd name="connsiteY5-102" fmla="*/ 3364992 h 3368551"/>
                <a:gd name="connsiteX6-103" fmla="*/ 2089494 w 5186261"/>
                <a:gd name="connsiteY6-104" fmla="*/ 3340607 h 3368551"/>
                <a:gd name="connsiteX7-105" fmla="*/ 724000 w 5186261"/>
                <a:gd name="connsiteY7-106" fmla="*/ 3364992 h 3368551"/>
                <a:gd name="connsiteX8-107" fmla="*/ 90005 w 5186261"/>
                <a:gd name="connsiteY8-108" fmla="*/ 3108949 h 3368551"/>
                <a:gd name="connsiteX9" fmla="*/ 29045 w 5186261"/>
                <a:gd name="connsiteY9" fmla="*/ 512075 h 3368551"/>
                <a:gd name="connsiteX0-109" fmla="*/ 29045 w 5186261"/>
                <a:gd name="connsiteY0-110" fmla="*/ 512075 h 3523487"/>
                <a:gd name="connsiteX1-111" fmla="*/ 724000 w 5186261"/>
                <a:gd name="connsiteY1-112" fmla="*/ 0 h 3523487"/>
                <a:gd name="connsiteX2-113" fmla="*/ 4625418 w 5186261"/>
                <a:gd name="connsiteY2-114" fmla="*/ 0 h 3523487"/>
                <a:gd name="connsiteX3-115" fmla="*/ 5186261 w 5186261"/>
                <a:gd name="connsiteY3-116" fmla="*/ 560843 h 3523487"/>
                <a:gd name="connsiteX4-117" fmla="*/ 5186261 w 5186261"/>
                <a:gd name="connsiteY4-118" fmla="*/ 2804149 h 3523487"/>
                <a:gd name="connsiteX5-119" fmla="*/ 4625418 w 5186261"/>
                <a:gd name="connsiteY5-120" fmla="*/ 3364992 h 3523487"/>
                <a:gd name="connsiteX6-121" fmla="*/ 2247990 w 5186261"/>
                <a:gd name="connsiteY6-122" fmla="*/ 3523487 h 3523487"/>
                <a:gd name="connsiteX7-123" fmla="*/ 724000 w 5186261"/>
                <a:gd name="connsiteY7-124" fmla="*/ 3364992 h 3523487"/>
                <a:gd name="connsiteX8-125" fmla="*/ 90005 w 5186261"/>
                <a:gd name="connsiteY8-126" fmla="*/ 3108949 h 3523487"/>
                <a:gd name="connsiteX9-127" fmla="*/ 29045 w 5186261"/>
                <a:gd name="connsiteY9-128" fmla="*/ 512075 h 3523487"/>
                <a:gd name="connsiteX0-129" fmla="*/ 29045 w 5186261"/>
                <a:gd name="connsiteY0-130" fmla="*/ 512075 h 3523487"/>
                <a:gd name="connsiteX1-131" fmla="*/ 724000 w 5186261"/>
                <a:gd name="connsiteY1-132" fmla="*/ 0 h 3523487"/>
                <a:gd name="connsiteX2-133" fmla="*/ 4625418 w 5186261"/>
                <a:gd name="connsiteY2-134" fmla="*/ 0 h 3523487"/>
                <a:gd name="connsiteX3-135" fmla="*/ 5186261 w 5186261"/>
                <a:gd name="connsiteY3-136" fmla="*/ 560843 h 3523487"/>
                <a:gd name="connsiteX4-137" fmla="*/ 5186261 w 5186261"/>
                <a:gd name="connsiteY4-138" fmla="*/ 2804149 h 3523487"/>
                <a:gd name="connsiteX5-139" fmla="*/ 4625418 w 5186261"/>
                <a:gd name="connsiteY5-140" fmla="*/ 3364992 h 3523487"/>
                <a:gd name="connsiteX6-141" fmla="*/ 2247990 w 5186261"/>
                <a:gd name="connsiteY6-142" fmla="*/ 3523487 h 3523487"/>
                <a:gd name="connsiteX7-143" fmla="*/ 724000 w 5186261"/>
                <a:gd name="connsiteY7-144" fmla="*/ 3364992 h 3523487"/>
                <a:gd name="connsiteX8-145" fmla="*/ 90005 w 5186261"/>
                <a:gd name="connsiteY8-146" fmla="*/ 3108949 h 3523487"/>
                <a:gd name="connsiteX9-147" fmla="*/ 29045 w 5186261"/>
                <a:gd name="connsiteY9-148" fmla="*/ 512075 h 3523487"/>
                <a:gd name="connsiteX0-149" fmla="*/ 29045 w 5186261"/>
                <a:gd name="connsiteY0-150" fmla="*/ 512075 h 3523487"/>
                <a:gd name="connsiteX1-151" fmla="*/ 724000 w 5186261"/>
                <a:gd name="connsiteY1-152" fmla="*/ 0 h 3523487"/>
                <a:gd name="connsiteX2-153" fmla="*/ 4625418 w 5186261"/>
                <a:gd name="connsiteY2-154" fmla="*/ 0 h 3523487"/>
                <a:gd name="connsiteX3-155" fmla="*/ 5186261 w 5186261"/>
                <a:gd name="connsiteY3-156" fmla="*/ 560843 h 3523487"/>
                <a:gd name="connsiteX4-157" fmla="*/ 5186261 w 5186261"/>
                <a:gd name="connsiteY4-158" fmla="*/ 2804149 h 3523487"/>
                <a:gd name="connsiteX5-159" fmla="*/ 4625418 w 5186261"/>
                <a:gd name="connsiteY5-160" fmla="*/ 3364992 h 3523487"/>
                <a:gd name="connsiteX6-161" fmla="*/ 2247990 w 5186261"/>
                <a:gd name="connsiteY6-162" fmla="*/ 3523487 h 3523487"/>
                <a:gd name="connsiteX7-163" fmla="*/ 724000 w 5186261"/>
                <a:gd name="connsiteY7-164" fmla="*/ 3364992 h 3523487"/>
                <a:gd name="connsiteX8-165" fmla="*/ 90005 w 5186261"/>
                <a:gd name="connsiteY8-166" fmla="*/ 3108949 h 3523487"/>
                <a:gd name="connsiteX9-167" fmla="*/ 29045 w 5186261"/>
                <a:gd name="connsiteY9-168" fmla="*/ 512075 h 3523487"/>
                <a:gd name="connsiteX0-169" fmla="*/ 29045 w 5186261"/>
                <a:gd name="connsiteY0-170" fmla="*/ 512075 h 3523487"/>
                <a:gd name="connsiteX1-171" fmla="*/ 724000 w 5186261"/>
                <a:gd name="connsiteY1-172" fmla="*/ 0 h 3523487"/>
                <a:gd name="connsiteX2-173" fmla="*/ 4625418 w 5186261"/>
                <a:gd name="connsiteY2-174" fmla="*/ 0 h 3523487"/>
                <a:gd name="connsiteX3-175" fmla="*/ 5186261 w 5186261"/>
                <a:gd name="connsiteY3-176" fmla="*/ 560843 h 3523487"/>
                <a:gd name="connsiteX4-177" fmla="*/ 5186261 w 5186261"/>
                <a:gd name="connsiteY4-178" fmla="*/ 2804149 h 3523487"/>
                <a:gd name="connsiteX5-179" fmla="*/ 4405962 w 5186261"/>
                <a:gd name="connsiteY5-180" fmla="*/ 3425952 h 3523487"/>
                <a:gd name="connsiteX6-181" fmla="*/ 2247990 w 5186261"/>
                <a:gd name="connsiteY6-182" fmla="*/ 3523487 h 3523487"/>
                <a:gd name="connsiteX7-183" fmla="*/ 724000 w 5186261"/>
                <a:gd name="connsiteY7-184" fmla="*/ 3364992 h 3523487"/>
                <a:gd name="connsiteX8-185" fmla="*/ 90005 w 5186261"/>
                <a:gd name="connsiteY8-186" fmla="*/ 3108949 h 3523487"/>
                <a:gd name="connsiteX9-187" fmla="*/ 29045 w 5186261"/>
                <a:gd name="connsiteY9-188" fmla="*/ 512075 h 3523487"/>
                <a:gd name="connsiteX0-189" fmla="*/ 29045 w 5186261"/>
                <a:gd name="connsiteY0-190" fmla="*/ 512075 h 3523487"/>
                <a:gd name="connsiteX1-191" fmla="*/ 724000 w 5186261"/>
                <a:gd name="connsiteY1-192" fmla="*/ 0 h 3523487"/>
                <a:gd name="connsiteX2-193" fmla="*/ 4625418 w 5186261"/>
                <a:gd name="connsiteY2-194" fmla="*/ 0 h 3523487"/>
                <a:gd name="connsiteX3-195" fmla="*/ 5186261 w 5186261"/>
                <a:gd name="connsiteY3-196" fmla="*/ 560843 h 3523487"/>
                <a:gd name="connsiteX4-197" fmla="*/ 5186261 w 5186261"/>
                <a:gd name="connsiteY4-198" fmla="*/ 2804149 h 3523487"/>
                <a:gd name="connsiteX5-199" fmla="*/ 4405962 w 5186261"/>
                <a:gd name="connsiteY5-200" fmla="*/ 3425952 h 3523487"/>
                <a:gd name="connsiteX6-201" fmla="*/ 2247990 w 5186261"/>
                <a:gd name="connsiteY6-202" fmla="*/ 3523487 h 3523487"/>
                <a:gd name="connsiteX7-203" fmla="*/ 724000 w 5186261"/>
                <a:gd name="connsiteY7-204" fmla="*/ 3364992 h 3523487"/>
                <a:gd name="connsiteX8-205" fmla="*/ 90005 w 5186261"/>
                <a:gd name="connsiteY8-206" fmla="*/ 3108949 h 3523487"/>
                <a:gd name="connsiteX9-207" fmla="*/ 29045 w 5186261"/>
                <a:gd name="connsiteY9-208" fmla="*/ 512075 h 3523487"/>
                <a:gd name="connsiteX0-209" fmla="*/ 29045 w 5186261"/>
                <a:gd name="connsiteY0-210" fmla="*/ 512075 h 3523487"/>
                <a:gd name="connsiteX1-211" fmla="*/ 724000 w 5186261"/>
                <a:gd name="connsiteY1-212" fmla="*/ 0 h 3523487"/>
                <a:gd name="connsiteX2-213" fmla="*/ 4625418 w 5186261"/>
                <a:gd name="connsiteY2-214" fmla="*/ 0 h 3523487"/>
                <a:gd name="connsiteX3-215" fmla="*/ 5186261 w 5186261"/>
                <a:gd name="connsiteY3-216" fmla="*/ 560843 h 3523487"/>
                <a:gd name="connsiteX4-217" fmla="*/ 5186261 w 5186261"/>
                <a:gd name="connsiteY4-218" fmla="*/ 2804149 h 3523487"/>
                <a:gd name="connsiteX5-219" fmla="*/ 4405962 w 5186261"/>
                <a:gd name="connsiteY5-220" fmla="*/ 3425952 h 3523487"/>
                <a:gd name="connsiteX6-221" fmla="*/ 2247990 w 5186261"/>
                <a:gd name="connsiteY6-222" fmla="*/ 3523487 h 3523487"/>
                <a:gd name="connsiteX7-223" fmla="*/ 724000 w 5186261"/>
                <a:gd name="connsiteY7-224" fmla="*/ 3364992 h 3523487"/>
                <a:gd name="connsiteX8-225" fmla="*/ 90005 w 5186261"/>
                <a:gd name="connsiteY8-226" fmla="*/ 3108949 h 3523487"/>
                <a:gd name="connsiteX9-227" fmla="*/ 29045 w 5186261"/>
                <a:gd name="connsiteY9-228" fmla="*/ 512075 h 3523487"/>
                <a:gd name="connsiteX0-229" fmla="*/ 29045 w 5186261"/>
                <a:gd name="connsiteY0-230" fmla="*/ 512075 h 3523487"/>
                <a:gd name="connsiteX1-231" fmla="*/ 724000 w 5186261"/>
                <a:gd name="connsiteY1-232" fmla="*/ 0 h 3523487"/>
                <a:gd name="connsiteX2-233" fmla="*/ 4625418 w 5186261"/>
                <a:gd name="connsiteY2-234" fmla="*/ 0 h 3523487"/>
                <a:gd name="connsiteX3-235" fmla="*/ 5186261 w 5186261"/>
                <a:gd name="connsiteY3-236" fmla="*/ 560843 h 3523487"/>
                <a:gd name="connsiteX4-237" fmla="*/ 5186261 w 5186261"/>
                <a:gd name="connsiteY4-238" fmla="*/ 2804149 h 3523487"/>
                <a:gd name="connsiteX5-239" fmla="*/ 4149930 w 5186261"/>
                <a:gd name="connsiteY5-240" fmla="*/ 3425952 h 3523487"/>
                <a:gd name="connsiteX6-241" fmla="*/ 2247990 w 5186261"/>
                <a:gd name="connsiteY6-242" fmla="*/ 3523487 h 3523487"/>
                <a:gd name="connsiteX7-243" fmla="*/ 724000 w 5186261"/>
                <a:gd name="connsiteY7-244" fmla="*/ 3364992 h 3523487"/>
                <a:gd name="connsiteX8-245" fmla="*/ 90005 w 5186261"/>
                <a:gd name="connsiteY8-246" fmla="*/ 3108949 h 3523487"/>
                <a:gd name="connsiteX9-247" fmla="*/ 29045 w 5186261"/>
                <a:gd name="connsiteY9-248" fmla="*/ 512075 h 3523487"/>
                <a:gd name="connsiteX0-249" fmla="*/ 29045 w 5373112"/>
                <a:gd name="connsiteY0-250" fmla="*/ 512075 h 3523487"/>
                <a:gd name="connsiteX1-251" fmla="*/ 724000 w 5373112"/>
                <a:gd name="connsiteY1-252" fmla="*/ 0 h 3523487"/>
                <a:gd name="connsiteX2-253" fmla="*/ 4625418 w 5373112"/>
                <a:gd name="connsiteY2-254" fmla="*/ 0 h 3523487"/>
                <a:gd name="connsiteX3-255" fmla="*/ 5186261 w 5373112"/>
                <a:gd name="connsiteY3-256" fmla="*/ 560843 h 3523487"/>
                <a:gd name="connsiteX4-257" fmla="*/ 5186261 w 5373112"/>
                <a:gd name="connsiteY4-258" fmla="*/ 2804149 h 3523487"/>
                <a:gd name="connsiteX5-259" fmla="*/ 5320374 w 5373112"/>
                <a:gd name="connsiteY5-260" fmla="*/ 3096767 h 3523487"/>
                <a:gd name="connsiteX6-261" fmla="*/ 4149930 w 5373112"/>
                <a:gd name="connsiteY6-262" fmla="*/ 3425952 h 3523487"/>
                <a:gd name="connsiteX7-263" fmla="*/ 2247990 w 5373112"/>
                <a:gd name="connsiteY7-264" fmla="*/ 3523487 h 3523487"/>
                <a:gd name="connsiteX8-265" fmla="*/ 724000 w 5373112"/>
                <a:gd name="connsiteY8-266" fmla="*/ 3364992 h 3523487"/>
                <a:gd name="connsiteX9-267" fmla="*/ 90005 w 5373112"/>
                <a:gd name="connsiteY9-268" fmla="*/ 3108949 h 3523487"/>
                <a:gd name="connsiteX10" fmla="*/ 29045 w 5373112"/>
                <a:gd name="connsiteY10" fmla="*/ 512075 h 3523487"/>
                <a:gd name="connsiteX0-269" fmla="*/ 29045 w 5378050"/>
                <a:gd name="connsiteY0-270" fmla="*/ 512075 h 3523487"/>
                <a:gd name="connsiteX1-271" fmla="*/ 724000 w 5378050"/>
                <a:gd name="connsiteY1-272" fmla="*/ 0 h 3523487"/>
                <a:gd name="connsiteX2-273" fmla="*/ 4625418 w 5378050"/>
                <a:gd name="connsiteY2-274" fmla="*/ 0 h 3523487"/>
                <a:gd name="connsiteX3-275" fmla="*/ 5186261 w 5378050"/>
                <a:gd name="connsiteY3-276" fmla="*/ 560843 h 3523487"/>
                <a:gd name="connsiteX4-277" fmla="*/ 5222837 w 5378050"/>
                <a:gd name="connsiteY4-278" fmla="*/ 2767573 h 3523487"/>
                <a:gd name="connsiteX5-279" fmla="*/ 5320374 w 5378050"/>
                <a:gd name="connsiteY5-280" fmla="*/ 3096767 h 3523487"/>
                <a:gd name="connsiteX6-281" fmla="*/ 4149930 w 5378050"/>
                <a:gd name="connsiteY6-282" fmla="*/ 3425952 h 3523487"/>
                <a:gd name="connsiteX7-283" fmla="*/ 2247990 w 5378050"/>
                <a:gd name="connsiteY7-284" fmla="*/ 3523487 h 3523487"/>
                <a:gd name="connsiteX8-285" fmla="*/ 724000 w 5378050"/>
                <a:gd name="connsiteY8-286" fmla="*/ 3364992 h 3523487"/>
                <a:gd name="connsiteX9-287" fmla="*/ 90005 w 5378050"/>
                <a:gd name="connsiteY9-288" fmla="*/ 3108949 h 3523487"/>
                <a:gd name="connsiteX10-289" fmla="*/ 29045 w 5378050"/>
                <a:gd name="connsiteY10-290" fmla="*/ 512075 h 3523487"/>
                <a:gd name="connsiteX0-291" fmla="*/ 29045 w 5378050"/>
                <a:gd name="connsiteY0-292" fmla="*/ 512075 h 3523487"/>
                <a:gd name="connsiteX1-293" fmla="*/ 724000 w 5378050"/>
                <a:gd name="connsiteY1-294" fmla="*/ 0 h 3523487"/>
                <a:gd name="connsiteX2-295" fmla="*/ 4625418 w 5378050"/>
                <a:gd name="connsiteY2-296" fmla="*/ 0 h 3523487"/>
                <a:gd name="connsiteX3-297" fmla="*/ 5186261 w 5378050"/>
                <a:gd name="connsiteY3-298" fmla="*/ 560843 h 3523487"/>
                <a:gd name="connsiteX4-299" fmla="*/ 5222837 w 5378050"/>
                <a:gd name="connsiteY4-300" fmla="*/ 2767573 h 3523487"/>
                <a:gd name="connsiteX5-301" fmla="*/ 5320374 w 5378050"/>
                <a:gd name="connsiteY5-302" fmla="*/ 3096767 h 3523487"/>
                <a:gd name="connsiteX6-303" fmla="*/ 4149930 w 5378050"/>
                <a:gd name="connsiteY6-304" fmla="*/ 3425952 h 3523487"/>
                <a:gd name="connsiteX7-305" fmla="*/ 2247990 w 5378050"/>
                <a:gd name="connsiteY7-306" fmla="*/ 3523487 h 3523487"/>
                <a:gd name="connsiteX8-307" fmla="*/ 724000 w 5378050"/>
                <a:gd name="connsiteY8-308" fmla="*/ 3364992 h 3523487"/>
                <a:gd name="connsiteX9-309" fmla="*/ 90005 w 5378050"/>
                <a:gd name="connsiteY9-310" fmla="*/ 3108949 h 3523487"/>
                <a:gd name="connsiteX10-311" fmla="*/ 29045 w 5378050"/>
                <a:gd name="connsiteY10-312" fmla="*/ 512075 h 3523487"/>
                <a:gd name="connsiteX0-313" fmla="*/ 29045 w 5378050"/>
                <a:gd name="connsiteY0-314" fmla="*/ 512075 h 3523487"/>
                <a:gd name="connsiteX1-315" fmla="*/ 724000 w 5378050"/>
                <a:gd name="connsiteY1-316" fmla="*/ 0 h 3523487"/>
                <a:gd name="connsiteX2-317" fmla="*/ 4625418 w 5378050"/>
                <a:gd name="connsiteY2-318" fmla="*/ 0 h 3523487"/>
                <a:gd name="connsiteX3-319" fmla="*/ 5210645 w 5378050"/>
                <a:gd name="connsiteY3-320" fmla="*/ 414539 h 3523487"/>
                <a:gd name="connsiteX4-321" fmla="*/ 5222837 w 5378050"/>
                <a:gd name="connsiteY4-322" fmla="*/ 2767573 h 3523487"/>
                <a:gd name="connsiteX5-323" fmla="*/ 5320374 w 5378050"/>
                <a:gd name="connsiteY5-324" fmla="*/ 3096767 h 3523487"/>
                <a:gd name="connsiteX6-325" fmla="*/ 4149930 w 5378050"/>
                <a:gd name="connsiteY6-326" fmla="*/ 3425952 h 3523487"/>
                <a:gd name="connsiteX7-327" fmla="*/ 2247990 w 5378050"/>
                <a:gd name="connsiteY7-328" fmla="*/ 3523487 h 3523487"/>
                <a:gd name="connsiteX8-329" fmla="*/ 724000 w 5378050"/>
                <a:gd name="connsiteY8-330" fmla="*/ 3364992 h 3523487"/>
                <a:gd name="connsiteX9-331" fmla="*/ 90005 w 5378050"/>
                <a:gd name="connsiteY9-332" fmla="*/ 3108949 h 3523487"/>
                <a:gd name="connsiteX10-333" fmla="*/ 29045 w 5378050"/>
                <a:gd name="connsiteY10-334" fmla="*/ 512075 h 3523487"/>
                <a:gd name="connsiteX0-335" fmla="*/ 29045 w 5378050"/>
                <a:gd name="connsiteY0-336" fmla="*/ 512075 h 3523487"/>
                <a:gd name="connsiteX1-337" fmla="*/ 724000 w 5378050"/>
                <a:gd name="connsiteY1-338" fmla="*/ 0 h 3523487"/>
                <a:gd name="connsiteX2-339" fmla="*/ 4625418 w 5378050"/>
                <a:gd name="connsiteY2-340" fmla="*/ 0 h 3523487"/>
                <a:gd name="connsiteX3-341" fmla="*/ 5210645 w 5378050"/>
                <a:gd name="connsiteY3-342" fmla="*/ 414539 h 3523487"/>
                <a:gd name="connsiteX4-343" fmla="*/ 5174069 w 5378050"/>
                <a:gd name="connsiteY4-344" fmla="*/ 1426463 h 3523487"/>
                <a:gd name="connsiteX5-345" fmla="*/ 5222837 w 5378050"/>
                <a:gd name="connsiteY5-346" fmla="*/ 2767573 h 3523487"/>
                <a:gd name="connsiteX6-347" fmla="*/ 5320374 w 5378050"/>
                <a:gd name="connsiteY6-348" fmla="*/ 3096767 h 3523487"/>
                <a:gd name="connsiteX7-349" fmla="*/ 4149930 w 5378050"/>
                <a:gd name="connsiteY7-350" fmla="*/ 3425952 h 3523487"/>
                <a:gd name="connsiteX8-351" fmla="*/ 2247990 w 5378050"/>
                <a:gd name="connsiteY8-352" fmla="*/ 3523487 h 3523487"/>
                <a:gd name="connsiteX9-353" fmla="*/ 724000 w 5378050"/>
                <a:gd name="connsiteY9-354" fmla="*/ 3364992 h 3523487"/>
                <a:gd name="connsiteX10-355" fmla="*/ 90005 w 5378050"/>
                <a:gd name="connsiteY10-356" fmla="*/ 3108949 h 3523487"/>
                <a:gd name="connsiteX11" fmla="*/ 29045 w 5378050"/>
                <a:gd name="connsiteY11" fmla="*/ 512075 h 3523487"/>
                <a:gd name="connsiteX0-357" fmla="*/ 29045 w 5378050"/>
                <a:gd name="connsiteY0-358" fmla="*/ 512075 h 3523487"/>
                <a:gd name="connsiteX1-359" fmla="*/ 724000 w 5378050"/>
                <a:gd name="connsiteY1-360" fmla="*/ 0 h 3523487"/>
                <a:gd name="connsiteX2-361" fmla="*/ 4625418 w 5378050"/>
                <a:gd name="connsiteY2-362" fmla="*/ 0 h 3523487"/>
                <a:gd name="connsiteX3-363" fmla="*/ 5210645 w 5378050"/>
                <a:gd name="connsiteY3-364" fmla="*/ 414539 h 3523487"/>
                <a:gd name="connsiteX4-365" fmla="*/ 5259413 w 5378050"/>
                <a:gd name="connsiteY4-366" fmla="*/ 1450847 h 3523487"/>
                <a:gd name="connsiteX5-367" fmla="*/ 5222837 w 5378050"/>
                <a:gd name="connsiteY5-368" fmla="*/ 2767573 h 3523487"/>
                <a:gd name="connsiteX6-369" fmla="*/ 5320374 w 5378050"/>
                <a:gd name="connsiteY6-370" fmla="*/ 3096767 h 3523487"/>
                <a:gd name="connsiteX7-371" fmla="*/ 4149930 w 5378050"/>
                <a:gd name="connsiteY7-372" fmla="*/ 3425952 h 3523487"/>
                <a:gd name="connsiteX8-373" fmla="*/ 2247990 w 5378050"/>
                <a:gd name="connsiteY8-374" fmla="*/ 3523487 h 3523487"/>
                <a:gd name="connsiteX9-375" fmla="*/ 724000 w 5378050"/>
                <a:gd name="connsiteY9-376" fmla="*/ 3364992 h 3523487"/>
                <a:gd name="connsiteX10-377" fmla="*/ 90005 w 5378050"/>
                <a:gd name="connsiteY10-378" fmla="*/ 3108949 h 3523487"/>
                <a:gd name="connsiteX11-379" fmla="*/ 29045 w 5378050"/>
                <a:gd name="connsiteY11-380" fmla="*/ 512075 h 3523487"/>
                <a:gd name="connsiteX0-381" fmla="*/ 29045 w 5378050"/>
                <a:gd name="connsiteY0-382" fmla="*/ 512075 h 3523487"/>
                <a:gd name="connsiteX1-383" fmla="*/ 724000 w 5378050"/>
                <a:gd name="connsiteY1-384" fmla="*/ 0 h 3523487"/>
                <a:gd name="connsiteX2-385" fmla="*/ 4625418 w 5378050"/>
                <a:gd name="connsiteY2-386" fmla="*/ 0 h 3523487"/>
                <a:gd name="connsiteX3-387" fmla="*/ 5210645 w 5378050"/>
                <a:gd name="connsiteY3-388" fmla="*/ 414539 h 3523487"/>
                <a:gd name="connsiteX4-389" fmla="*/ 5259413 w 5378050"/>
                <a:gd name="connsiteY4-390" fmla="*/ 1450847 h 3523487"/>
                <a:gd name="connsiteX5-391" fmla="*/ 5222837 w 5378050"/>
                <a:gd name="connsiteY5-392" fmla="*/ 2767573 h 3523487"/>
                <a:gd name="connsiteX6-393" fmla="*/ 5320374 w 5378050"/>
                <a:gd name="connsiteY6-394" fmla="*/ 3096767 h 3523487"/>
                <a:gd name="connsiteX7-395" fmla="*/ 4149930 w 5378050"/>
                <a:gd name="connsiteY7-396" fmla="*/ 3425952 h 3523487"/>
                <a:gd name="connsiteX8-397" fmla="*/ 2247990 w 5378050"/>
                <a:gd name="connsiteY8-398" fmla="*/ 3523487 h 3523487"/>
                <a:gd name="connsiteX9-399" fmla="*/ 724000 w 5378050"/>
                <a:gd name="connsiteY9-400" fmla="*/ 3364992 h 3523487"/>
                <a:gd name="connsiteX10-401" fmla="*/ 90005 w 5378050"/>
                <a:gd name="connsiteY10-402" fmla="*/ 3108949 h 3523487"/>
                <a:gd name="connsiteX11-403" fmla="*/ 29045 w 5378050"/>
                <a:gd name="connsiteY11-404" fmla="*/ 512075 h 3523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27" y="connsiteY9-128"/>
                </a:cxn>
                <a:cxn ang="0">
                  <a:pos x="connsiteX10-289" y="connsiteY10-290"/>
                </a:cxn>
                <a:cxn ang="0">
                  <a:pos x="connsiteX11-379" y="connsiteY11-380"/>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charset="-122"/>
                <a:cs typeface="+mn-cs"/>
              </a:endParaRPr>
            </a:p>
          </p:txBody>
        </p:sp>
        <p:pic>
          <p:nvPicPr>
            <p:cNvPr id="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p:cNvPicPr>
            <a:picLocks noChangeAspect="1"/>
          </p:cNvPicPr>
          <p:nvPr/>
        </p:nvPicPr>
        <p:blipFill>
          <a:blip r:embed="rId4"/>
          <a:stretch>
            <a:fillRect/>
          </a:stretch>
        </p:blipFill>
        <p:spPr>
          <a:xfrm>
            <a:off x="2649147" y="2168179"/>
            <a:ext cx="7541406" cy="2121592"/>
          </a:xfrm>
          <a:prstGeom prst="rect">
            <a:avLst/>
          </a:prstGeom>
        </p:spPr>
      </p:pic>
    </p:spTree>
    <p:custDataLst>
      <p:tags r:id="rId1"/>
    </p:custDataLst>
    <p:extLst>
      <p:ext uri="{BB962C8B-B14F-4D97-AF65-F5344CB8AC3E}">
        <p14:creationId xmlns:p14="http://schemas.microsoft.com/office/powerpoint/2010/main" val="33722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0"/>
          <p:cNvGrpSpPr/>
          <p:nvPr/>
        </p:nvGrpSpPr>
        <p:grpSpPr>
          <a:xfrm flipH="1">
            <a:off x="1199164" y="-118953"/>
            <a:ext cx="10289628" cy="7194332"/>
            <a:chOff x="1463455" y="293300"/>
            <a:chExt cx="6375995" cy="6096012"/>
          </a:xfrm>
        </p:grpSpPr>
        <p:sp>
          <p:nvSpPr>
            <p:cNvPr id="5" name="矩形: 圆角 19"/>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1" fmla="*/ 0 w 5157216"/>
                <a:gd name="connsiteY0-2" fmla="*/ 512075 h 3364992"/>
                <a:gd name="connsiteX1-3" fmla="*/ 694955 w 5157216"/>
                <a:gd name="connsiteY1-4" fmla="*/ 0 h 3364992"/>
                <a:gd name="connsiteX2-5" fmla="*/ 4596373 w 5157216"/>
                <a:gd name="connsiteY2-6" fmla="*/ 0 h 3364992"/>
                <a:gd name="connsiteX3-7" fmla="*/ 5157216 w 5157216"/>
                <a:gd name="connsiteY3-8" fmla="*/ 560843 h 3364992"/>
                <a:gd name="connsiteX4-9" fmla="*/ 5157216 w 5157216"/>
                <a:gd name="connsiteY4-10" fmla="*/ 2804149 h 3364992"/>
                <a:gd name="connsiteX5-11" fmla="*/ 4596373 w 5157216"/>
                <a:gd name="connsiteY5-12" fmla="*/ 3364992 h 3364992"/>
                <a:gd name="connsiteX6-13" fmla="*/ 694955 w 5157216"/>
                <a:gd name="connsiteY6-14" fmla="*/ 3364992 h 3364992"/>
                <a:gd name="connsiteX7-15" fmla="*/ 134112 w 5157216"/>
                <a:gd name="connsiteY7-16" fmla="*/ 2804149 h 3364992"/>
                <a:gd name="connsiteX8-17" fmla="*/ 0 w 5157216"/>
                <a:gd name="connsiteY8-18" fmla="*/ 512075 h 3364992"/>
                <a:gd name="connsiteX0-19" fmla="*/ 2550 w 5159766"/>
                <a:gd name="connsiteY0-20" fmla="*/ 512075 h 3364992"/>
                <a:gd name="connsiteX1-21" fmla="*/ 697505 w 5159766"/>
                <a:gd name="connsiteY1-22" fmla="*/ 0 h 3364992"/>
                <a:gd name="connsiteX2-23" fmla="*/ 4598923 w 5159766"/>
                <a:gd name="connsiteY2-24" fmla="*/ 0 h 3364992"/>
                <a:gd name="connsiteX3-25" fmla="*/ 5159766 w 5159766"/>
                <a:gd name="connsiteY3-26" fmla="*/ 560843 h 3364992"/>
                <a:gd name="connsiteX4-27" fmla="*/ 5159766 w 5159766"/>
                <a:gd name="connsiteY4-28" fmla="*/ 2804149 h 3364992"/>
                <a:gd name="connsiteX5-29" fmla="*/ 4598923 w 5159766"/>
                <a:gd name="connsiteY5-30" fmla="*/ 3364992 h 3364992"/>
                <a:gd name="connsiteX6-31" fmla="*/ 697505 w 5159766"/>
                <a:gd name="connsiteY6-32" fmla="*/ 3364992 h 3364992"/>
                <a:gd name="connsiteX7-33" fmla="*/ 136662 w 5159766"/>
                <a:gd name="connsiteY7-34" fmla="*/ 2804149 h 3364992"/>
                <a:gd name="connsiteX8-35" fmla="*/ 2550 w 5159766"/>
                <a:gd name="connsiteY8-36" fmla="*/ 512075 h 3364992"/>
                <a:gd name="connsiteX0-37" fmla="*/ 2550 w 5159766"/>
                <a:gd name="connsiteY0-38" fmla="*/ 512075 h 3364992"/>
                <a:gd name="connsiteX1-39" fmla="*/ 697505 w 5159766"/>
                <a:gd name="connsiteY1-40" fmla="*/ 0 h 3364992"/>
                <a:gd name="connsiteX2-41" fmla="*/ 4598923 w 5159766"/>
                <a:gd name="connsiteY2-42" fmla="*/ 0 h 3364992"/>
                <a:gd name="connsiteX3-43" fmla="*/ 5159766 w 5159766"/>
                <a:gd name="connsiteY3-44" fmla="*/ 560843 h 3364992"/>
                <a:gd name="connsiteX4-45" fmla="*/ 5159766 w 5159766"/>
                <a:gd name="connsiteY4-46" fmla="*/ 2804149 h 3364992"/>
                <a:gd name="connsiteX5-47" fmla="*/ 4598923 w 5159766"/>
                <a:gd name="connsiteY5-48" fmla="*/ 3364992 h 3364992"/>
                <a:gd name="connsiteX6-49" fmla="*/ 697505 w 5159766"/>
                <a:gd name="connsiteY6-50" fmla="*/ 3364992 h 3364992"/>
                <a:gd name="connsiteX7-51" fmla="*/ 136662 w 5159766"/>
                <a:gd name="connsiteY7-52" fmla="*/ 3023605 h 3364992"/>
                <a:gd name="connsiteX8-53" fmla="*/ 2550 w 5159766"/>
                <a:gd name="connsiteY8-54" fmla="*/ 512075 h 3364992"/>
                <a:gd name="connsiteX0-55" fmla="*/ 8363 w 5165579"/>
                <a:gd name="connsiteY0-56" fmla="*/ 512075 h 3364992"/>
                <a:gd name="connsiteX1-57" fmla="*/ 703318 w 5165579"/>
                <a:gd name="connsiteY1-58" fmla="*/ 0 h 3364992"/>
                <a:gd name="connsiteX2-59" fmla="*/ 4604736 w 5165579"/>
                <a:gd name="connsiteY2-60" fmla="*/ 0 h 3364992"/>
                <a:gd name="connsiteX3-61" fmla="*/ 5165579 w 5165579"/>
                <a:gd name="connsiteY3-62" fmla="*/ 560843 h 3364992"/>
                <a:gd name="connsiteX4-63" fmla="*/ 5165579 w 5165579"/>
                <a:gd name="connsiteY4-64" fmla="*/ 2804149 h 3364992"/>
                <a:gd name="connsiteX5-65" fmla="*/ 4604736 w 5165579"/>
                <a:gd name="connsiteY5-66" fmla="*/ 3364992 h 3364992"/>
                <a:gd name="connsiteX6-67" fmla="*/ 703318 w 5165579"/>
                <a:gd name="connsiteY6-68" fmla="*/ 3364992 h 3364992"/>
                <a:gd name="connsiteX7-69" fmla="*/ 142475 w 5165579"/>
                <a:gd name="connsiteY7-70" fmla="*/ 3023605 h 3364992"/>
                <a:gd name="connsiteX8-71" fmla="*/ 8363 w 5165579"/>
                <a:gd name="connsiteY8-72" fmla="*/ 512075 h 3364992"/>
                <a:gd name="connsiteX0-73" fmla="*/ 29045 w 5186261"/>
                <a:gd name="connsiteY0-74" fmla="*/ 512075 h 3368551"/>
                <a:gd name="connsiteX1-75" fmla="*/ 724000 w 5186261"/>
                <a:gd name="connsiteY1-76" fmla="*/ 0 h 3368551"/>
                <a:gd name="connsiteX2-77" fmla="*/ 4625418 w 5186261"/>
                <a:gd name="connsiteY2-78" fmla="*/ 0 h 3368551"/>
                <a:gd name="connsiteX3-79" fmla="*/ 5186261 w 5186261"/>
                <a:gd name="connsiteY3-80" fmla="*/ 560843 h 3368551"/>
                <a:gd name="connsiteX4-81" fmla="*/ 5186261 w 5186261"/>
                <a:gd name="connsiteY4-82" fmla="*/ 2804149 h 3368551"/>
                <a:gd name="connsiteX5-83" fmla="*/ 4625418 w 5186261"/>
                <a:gd name="connsiteY5-84" fmla="*/ 3364992 h 3368551"/>
                <a:gd name="connsiteX6-85" fmla="*/ 724000 w 5186261"/>
                <a:gd name="connsiteY6-86" fmla="*/ 3364992 h 3368551"/>
                <a:gd name="connsiteX7-87" fmla="*/ 90005 w 5186261"/>
                <a:gd name="connsiteY7-88" fmla="*/ 3108949 h 3368551"/>
                <a:gd name="connsiteX8-89" fmla="*/ 29045 w 5186261"/>
                <a:gd name="connsiteY8-90" fmla="*/ 512075 h 3368551"/>
                <a:gd name="connsiteX0-91" fmla="*/ 29045 w 5186261"/>
                <a:gd name="connsiteY0-92" fmla="*/ 512075 h 3368551"/>
                <a:gd name="connsiteX1-93" fmla="*/ 724000 w 5186261"/>
                <a:gd name="connsiteY1-94" fmla="*/ 0 h 3368551"/>
                <a:gd name="connsiteX2-95" fmla="*/ 4625418 w 5186261"/>
                <a:gd name="connsiteY2-96" fmla="*/ 0 h 3368551"/>
                <a:gd name="connsiteX3-97" fmla="*/ 5186261 w 5186261"/>
                <a:gd name="connsiteY3-98" fmla="*/ 560843 h 3368551"/>
                <a:gd name="connsiteX4-99" fmla="*/ 5186261 w 5186261"/>
                <a:gd name="connsiteY4-100" fmla="*/ 2804149 h 3368551"/>
                <a:gd name="connsiteX5-101" fmla="*/ 4625418 w 5186261"/>
                <a:gd name="connsiteY5-102" fmla="*/ 3364992 h 3368551"/>
                <a:gd name="connsiteX6-103" fmla="*/ 2089494 w 5186261"/>
                <a:gd name="connsiteY6-104" fmla="*/ 3340607 h 3368551"/>
                <a:gd name="connsiteX7-105" fmla="*/ 724000 w 5186261"/>
                <a:gd name="connsiteY7-106" fmla="*/ 3364992 h 3368551"/>
                <a:gd name="connsiteX8-107" fmla="*/ 90005 w 5186261"/>
                <a:gd name="connsiteY8-108" fmla="*/ 3108949 h 3368551"/>
                <a:gd name="connsiteX9" fmla="*/ 29045 w 5186261"/>
                <a:gd name="connsiteY9" fmla="*/ 512075 h 3368551"/>
                <a:gd name="connsiteX0-109" fmla="*/ 29045 w 5186261"/>
                <a:gd name="connsiteY0-110" fmla="*/ 512075 h 3523487"/>
                <a:gd name="connsiteX1-111" fmla="*/ 724000 w 5186261"/>
                <a:gd name="connsiteY1-112" fmla="*/ 0 h 3523487"/>
                <a:gd name="connsiteX2-113" fmla="*/ 4625418 w 5186261"/>
                <a:gd name="connsiteY2-114" fmla="*/ 0 h 3523487"/>
                <a:gd name="connsiteX3-115" fmla="*/ 5186261 w 5186261"/>
                <a:gd name="connsiteY3-116" fmla="*/ 560843 h 3523487"/>
                <a:gd name="connsiteX4-117" fmla="*/ 5186261 w 5186261"/>
                <a:gd name="connsiteY4-118" fmla="*/ 2804149 h 3523487"/>
                <a:gd name="connsiteX5-119" fmla="*/ 4625418 w 5186261"/>
                <a:gd name="connsiteY5-120" fmla="*/ 3364992 h 3523487"/>
                <a:gd name="connsiteX6-121" fmla="*/ 2247990 w 5186261"/>
                <a:gd name="connsiteY6-122" fmla="*/ 3523487 h 3523487"/>
                <a:gd name="connsiteX7-123" fmla="*/ 724000 w 5186261"/>
                <a:gd name="connsiteY7-124" fmla="*/ 3364992 h 3523487"/>
                <a:gd name="connsiteX8-125" fmla="*/ 90005 w 5186261"/>
                <a:gd name="connsiteY8-126" fmla="*/ 3108949 h 3523487"/>
                <a:gd name="connsiteX9-127" fmla="*/ 29045 w 5186261"/>
                <a:gd name="connsiteY9-128" fmla="*/ 512075 h 3523487"/>
                <a:gd name="connsiteX0-129" fmla="*/ 29045 w 5186261"/>
                <a:gd name="connsiteY0-130" fmla="*/ 512075 h 3523487"/>
                <a:gd name="connsiteX1-131" fmla="*/ 724000 w 5186261"/>
                <a:gd name="connsiteY1-132" fmla="*/ 0 h 3523487"/>
                <a:gd name="connsiteX2-133" fmla="*/ 4625418 w 5186261"/>
                <a:gd name="connsiteY2-134" fmla="*/ 0 h 3523487"/>
                <a:gd name="connsiteX3-135" fmla="*/ 5186261 w 5186261"/>
                <a:gd name="connsiteY3-136" fmla="*/ 560843 h 3523487"/>
                <a:gd name="connsiteX4-137" fmla="*/ 5186261 w 5186261"/>
                <a:gd name="connsiteY4-138" fmla="*/ 2804149 h 3523487"/>
                <a:gd name="connsiteX5-139" fmla="*/ 4625418 w 5186261"/>
                <a:gd name="connsiteY5-140" fmla="*/ 3364992 h 3523487"/>
                <a:gd name="connsiteX6-141" fmla="*/ 2247990 w 5186261"/>
                <a:gd name="connsiteY6-142" fmla="*/ 3523487 h 3523487"/>
                <a:gd name="connsiteX7-143" fmla="*/ 724000 w 5186261"/>
                <a:gd name="connsiteY7-144" fmla="*/ 3364992 h 3523487"/>
                <a:gd name="connsiteX8-145" fmla="*/ 90005 w 5186261"/>
                <a:gd name="connsiteY8-146" fmla="*/ 3108949 h 3523487"/>
                <a:gd name="connsiteX9-147" fmla="*/ 29045 w 5186261"/>
                <a:gd name="connsiteY9-148" fmla="*/ 512075 h 3523487"/>
                <a:gd name="connsiteX0-149" fmla="*/ 29045 w 5186261"/>
                <a:gd name="connsiteY0-150" fmla="*/ 512075 h 3523487"/>
                <a:gd name="connsiteX1-151" fmla="*/ 724000 w 5186261"/>
                <a:gd name="connsiteY1-152" fmla="*/ 0 h 3523487"/>
                <a:gd name="connsiteX2-153" fmla="*/ 4625418 w 5186261"/>
                <a:gd name="connsiteY2-154" fmla="*/ 0 h 3523487"/>
                <a:gd name="connsiteX3-155" fmla="*/ 5186261 w 5186261"/>
                <a:gd name="connsiteY3-156" fmla="*/ 560843 h 3523487"/>
                <a:gd name="connsiteX4-157" fmla="*/ 5186261 w 5186261"/>
                <a:gd name="connsiteY4-158" fmla="*/ 2804149 h 3523487"/>
                <a:gd name="connsiteX5-159" fmla="*/ 4625418 w 5186261"/>
                <a:gd name="connsiteY5-160" fmla="*/ 3364992 h 3523487"/>
                <a:gd name="connsiteX6-161" fmla="*/ 2247990 w 5186261"/>
                <a:gd name="connsiteY6-162" fmla="*/ 3523487 h 3523487"/>
                <a:gd name="connsiteX7-163" fmla="*/ 724000 w 5186261"/>
                <a:gd name="connsiteY7-164" fmla="*/ 3364992 h 3523487"/>
                <a:gd name="connsiteX8-165" fmla="*/ 90005 w 5186261"/>
                <a:gd name="connsiteY8-166" fmla="*/ 3108949 h 3523487"/>
                <a:gd name="connsiteX9-167" fmla="*/ 29045 w 5186261"/>
                <a:gd name="connsiteY9-168" fmla="*/ 512075 h 3523487"/>
                <a:gd name="connsiteX0-169" fmla="*/ 29045 w 5186261"/>
                <a:gd name="connsiteY0-170" fmla="*/ 512075 h 3523487"/>
                <a:gd name="connsiteX1-171" fmla="*/ 724000 w 5186261"/>
                <a:gd name="connsiteY1-172" fmla="*/ 0 h 3523487"/>
                <a:gd name="connsiteX2-173" fmla="*/ 4625418 w 5186261"/>
                <a:gd name="connsiteY2-174" fmla="*/ 0 h 3523487"/>
                <a:gd name="connsiteX3-175" fmla="*/ 5186261 w 5186261"/>
                <a:gd name="connsiteY3-176" fmla="*/ 560843 h 3523487"/>
                <a:gd name="connsiteX4-177" fmla="*/ 5186261 w 5186261"/>
                <a:gd name="connsiteY4-178" fmla="*/ 2804149 h 3523487"/>
                <a:gd name="connsiteX5-179" fmla="*/ 4405962 w 5186261"/>
                <a:gd name="connsiteY5-180" fmla="*/ 3425952 h 3523487"/>
                <a:gd name="connsiteX6-181" fmla="*/ 2247990 w 5186261"/>
                <a:gd name="connsiteY6-182" fmla="*/ 3523487 h 3523487"/>
                <a:gd name="connsiteX7-183" fmla="*/ 724000 w 5186261"/>
                <a:gd name="connsiteY7-184" fmla="*/ 3364992 h 3523487"/>
                <a:gd name="connsiteX8-185" fmla="*/ 90005 w 5186261"/>
                <a:gd name="connsiteY8-186" fmla="*/ 3108949 h 3523487"/>
                <a:gd name="connsiteX9-187" fmla="*/ 29045 w 5186261"/>
                <a:gd name="connsiteY9-188" fmla="*/ 512075 h 3523487"/>
                <a:gd name="connsiteX0-189" fmla="*/ 29045 w 5186261"/>
                <a:gd name="connsiteY0-190" fmla="*/ 512075 h 3523487"/>
                <a:gd name="connsiteX1-191" fmla="*/ 724000 w 5186261"/>
                <a:gd name="connsiteY1-192" fmla="*/ 0 h 3523487"/>
                <a:gd name="connsiteX2-193" fmla="*/ 4625418 w 5186261"/>
                <a:gd name="connsiteY2-194" fmla="*/ 0 h 3523487"/>
                <a:gd name="connsiteX3-195" fmla="*/ 5186261 w 5186261"/>
                <a:gd name="connsiteY3-196" fmla="*/ 560843 h 3523487"/>
                <a:gd name="connsiteX4-197" fmla="*/ 5186261 w 5186261"/>
                <a:gd name="connsiteY4-198" fmla="*/ 2804149 h 3523487"/>
                <a:gd name="connsiteX5-199" fmla="*/ 4405962 w 5186261"/>
                <a:gd name="connsiteY5-200" fmla="*/ 3425952 h 3523487"/>
                <a:gd name="connsiteX6-201" fmla="*/ 2247990 w 5186261"/>
                <a:gd name="connsiteY6-202" fmla="*/ 3523487 h 3523487"/>
                <a:gd name="connsiteX7-203" fmla="*/ 724000 w 5186261"/>
                <a:gd name="connsiteY7-204" fmla="*/ 3364992 h 3523487"/>
                <a:gd name="connsiteX8-205" fmla="*/ 90005 w 5186261"/>
                <a:gd name="connsiteY8-206" fmla="*/ 3108949 h 3523487"/>
                <a:gd name="connsiteX9-207" fmla="*/ 29045 w 5186261"/>
                <a:gd name="connsiteY9-208" fmla="*/ 512075 h 3523487"/>
                <a:gd name="connsiteX0-209" fmla="*/ 29045 w 5186261"/>
                <a:gd name="connsiteY0-210" fmla="*/ 512075 h 3523487"/>
                <a:gd name="connsiteX1-211" fmla="*/ 724000 w 5186261"/>
                <a:gd name="connsiteY1-212" fmla="*/ 0 h 3523487"/>
                <a:gd name="connsiteX2-213" fmla="*/ 4625418 w 5186261"/>
                <a:gd name="connsiteY2-214" fmla="*/ 0 h 3523487"/>
                <a:gd name="connsiteX3-215" fmla="*/ 5186261 w 5186261"/>
                <a:gd name="connsiteY3-216" fmla="*/ 560843 h 3523487"/>
                <a:gd name="connsiteX4-217" fmla="*/ 5186261 w 5186261"/>
                <a:gd name="connsiteY4-218" fmla="*/ 2804149 h 3523487"/>
                <a:gd name="connsiteX5-219" fmla="*/ 4405962 w 5186261"/>
                <a:gd name="connsiteY5-220" fmla="*/ 3425952 h 3523487"/>
                <a:gd name="connsiteX6-221" fmla="*/ 2247990 w 5186261"/>
                <a:gd name="connsiteY6-222" fmla="*/ 3523487 h 3523487"/>
                <a:gd name="connsiteX7-223" fmla="*/ 724000 w 5186261"/>
                <a:gd name="connsiteY7-224" fmla="*/ 3364992 h 3523487"/>
                <a:gd name="connsiteX8-225" fmla="*/ 90005 w 5186261"/>
                <a:gd name="connsiteY8-226" fmla="*/ 3108949 h 3523487"/>
                <a:gd name="connsiteX9-227" fmla="*/ 29045 w 5186261"/>
                <a:gd name="connsiteY9-228" fmla="*/ 512075 h 3523487"/>
                <a:gd name="connsiteX0-229" fmla="*/ 29045 w 5186261"/>
                <a:gd name="connsiteY0-230" fmla="*/ 512075 h 3523487"/>
                <a:gd name="connsiteX1-231" fmla="*/ 724000 w 5186261"/>
                <a:gd name="connsiteY1-232" fmla="*/ 0 h 3523487"/>
                <a:gd name="connsiteX2-233" fmla="*/ 4625418 w 5186261"/>
                <a:gd name="connsiteY2-234" fmla="*/ 0 h 3523487"/>
                <a:gd name="connsiteX3-235" fmla="*/ 5186261 w 5186261"/>
                <a:gd name="connsiteY3-236" fmla="*/ 560843 h 3523487"/>
                <a:gd name="connsiteX4-237" fmla="*/ 5186261 w 5186261"/>
                <a:gd name="connsiteY4-238" fmla="*/ 2804149 h 3523487"/>
                <a:gd name="connsiteX5-239" fmla="*/ 4149930 w 5186261"/>
                <a:gd name="connsiteY5-240" fmla="*/ 3425952 h 3523487"/>
                <a:gd name="connsiteX6-241" fmla="*/ 2247990 w 5186261"/>
                <a:gd name="connsiteY6-242" fmla="*/ 3523487 h 3523487"/>
                <a:gd name="connsiteX7-243" fmla="*/ 724000 w 5186261"/>
                <a:gd name="connsiteY7-244" fmla="*/ 3364992 h 3523487"/>
                <a:gd name="connsiteX8-245" fmla="*/ 90005 w 5186261"/>
                <a:gd name="connsiteY8-246" fmla="*/ 3108949 h 3523487"/>
                <a:gd name="connsiteX9-247" fmla="*/ 29045 w 5186261"/>
                <a:gd name="connsiteY9-248" fmla="*/ 512075 h 3523487"/>
                <a:gd name="connsiteX0-249" fmla="*/ 29045 w 5373112"/>
                <a:gd name="connsiteY0-250" fmla="*/ 512075 h 3523487"/>
                <a:gd name="connsiteX1-251" fmla="*/ 724000 w 5373112"/>
                <a:gd name="connsiteY1-252" fmla="*/ 0 h 3523487"/>
                <a:gd name="connsiteX2-253" fmla="*/ 4625418 w 5373112"/>
                <a:gd name="connsiteY2-254" fmla="*/ 0 h 3523487"/>
                <a:gd name="connsiteX3-255" fmla="*/ 5186261 w 5373112"/>
                <a:gd name="connsiteY3-256" fmla="*/ 560843 h 3523487"/>
                <a:gd name="connsiteX4-257" fmla="*/ 5186261 w 5373112"/>
                <a:gd name="connsiteY4-258" fmla="*/ 2804149 h 3523487"/>
                <a:gd name="connsiteX5-259" fmla="*/ 5320374 w 5373112"/>
                <a:gd name="connsiteY5-260" fmla="*/ 3096767 h 3523487"/>
                <a:gd name="connsiteX6-261" fmla="*/ 4149930 w 5373112"/>
                <a:gd name="connsiteY6-262" fmla="*/ 3425952 h 3523487"/>
                <a:gd name="connsiteX7-263" fmla="*/ 2247990 w 5373112"/>
                <a:gd name="connsiteY7-264" fmla="*/ 3523487 h 3523487"/>
                <a:gd name="connsiteX8-265" fmla="*/ 724000 w 5373112"/>
                <a:gd name="connsiteY8-266" fmla="*/ 3364992 h 3523487"/>
                <a:gd name="connsiteX9-267" fmla="*/ 90005 w 5373112"/>
                <a:gd name="connsiteY9-268" fmla="*/ 3108949 h 3523487"/>
                <a:gd name="connsiteX10" fmla="*/ 29045 w 5373112"/>
                <a:gd name="connsiteY10" fmla="*/ 512075 h 3523487"/>
                <a:gd name="connsiteX0-269" fmla="*/ 29045 w 5378050"/>
                <a:gd name="connsiteY0-270" fmla="*/ 512075 h 3523487"/>
                <a:gd name="connsiteX1-271" fmla="*/ 724000 w 5378050"/>
                <a:gd name="connsiteY1-272" fmla="*/ 0 h 3523487"/>
                <a:gd name="connsiteX2-273" fmla="*/ 4625418 w 5378050"/>
                <a:gd name="connsiteY2-274" fmla="*/ 0 h 3523487"/>
                <a:gd name="connsiteX3-275" fmla="*/ 5186261 w 5378050"/>
                <a:gd name="connsiteY3-276" fmla="*/ 560843 h 3523487"/>
                <a:gd name="connsiteX4-277" fmla="*/ 5222837 w 5378050"/>
                <a:gd name="connsiteY4-278" fmla="*/ 2767573 h 3523487"/>
                <a:gd name="connsiteX5-279" fmla="*/ 5320374 w 5378050"/>
                <a:gd name="connsiteY5-280" fmla="*/ 3096767 h 3523487"/>
                <a:gd name="connsiteX6-281" fmla="*/ 4149930 w 5378050"/>
                <a:gd name="connsiteY6-282" fmla="*/ 3425952 h 3523487"/>
                <a:gd name="connsiteX7-283" fmla="*/ 2247990 w 5378050"/>
                <a:gd name="connsiteY7-284" fmla="*/ 3523487 h 3523487"/>
                <a:gd name="connsiteX8-285" fmla="*/ 724000 w 5378050"/>
                <a:gd name="connsiteY8-286" fmla="*/ 3364992 h 3523487"/>
                <a:gd name="connsiteX9-287" fmla="*/ 90005 w 5378050"/>
                <a:gd name="connsiteY9-288" fmla="*/ 3108949 h 3523487"/>
                <a:gd name="connsiteX10-289" fmla="*/ 29045 w 5378050"/>
                <a:gd name="connsiteY10-290" fmla="*/ 512075 h 3523487"/>
                <a:gd name="connsiteX0-291" fmla="*/ 29045 w 5378050"/>
                <a:gd name="connsiteY0-292" fmla="*/ 512075 h 3523487"/>
                <a:gd name="connsiteX1-293" fmla="*/ 724000 w 5378050"/>
                <a:gd name="connsiteY1-294" fmla="*/ 0 h 3523487"/>
                <a:gd name="connsiteX2-295" fmla="*/ 4625418 w 5378050"/>
                <a:gd name="connsiteY2-296" fmla="*/ 0 h 3523487"/>
                <a:gd name="connsiteX3-297" fmla="*/ 5186261 w 5378050"/>
                <a:gd name="connsiteY3-298" fmla="*/ 560843 h 3523487"/>
                <a:gd name="connsiteX4-299" fmla="*/ 5222837 w 5378050"/>
                <a:gd name="connsiteY4-300" fmla="*/ 2767573 h 3523487"/>
                <a:gd name="connsiteX5-301" fmla="*/ 5320374 w 5378050"/>
                <a:gd name="connsiteY5-302" fmla="*/ 3096767 h 3523487"/>
                <a:gd name="connsiteX6-303" fmla="*/ 4149930 w 5378050"/>
                <a:gd name="connsiteY6-304" fmla="*/ 3425952 h 3523487"/>
                <a:gd name="connsiteX7-305" fmla="*/ 2247990 w 5378050"/>
                <a:gd name="connsiteY7-306" fmla="*/ 3523487 h 3523487"/>
                <a:gd name="connsiteX8-307" fmla="*/ 724000 w 5378050"/>
                <a:gd name="connsiteY8-308" fmla="*/ 3364992 h 3523487"/>
                <a:gd name="connsiteX9-309" fmla="*/ 90005 w 5378050"/>
                <a:gd name="connsiteY9-310" fmla="*/ 3108949 h 3523487"/>
                <a:gd name="connsiteX10-311" fmla="*/ 29045 w 5378050"/>
                <a:gd name="connsiteY10-312" fmla="*/ 512075 h 3523487"/>
                <a:gd name="connsiteX0-313" fmla="*/ 29045 w 5378050"/>
                <a:gd name="connsiteY0-314" fmla="*/ 512075 h 3523487"/>
                <a:gd name="connsiteX1-315" fmla="*/ 724000 w 5378050"/>
                <a:gd name="connsiteY1-316" fmla="*/ 0 h 3523487"/>
                <a:gd name="connsiteX2-317" fmla="*/ 4625418 w 5378050"/>
                <a:gd name="connsiteY2-318" fmla="*/ 0 h 3523487"/>
                <a:gd name="connsiteX3-319" fmla="*/ 5210645 w 5378050"/>
                <a:gd name="connsiteY3-320" fmla="*/ 414539 h 3523487"/>
                <a:gd name="connsiteX4-321" fmla="*/ 5222837 w 5378050"/>
                <a:gd name="connsiteY4-322" fmla="*/ 2767573 h 3523487"/>
                <a:gd name="connsiteX5-323" fmla="*/ 5320374 w 5378050"/>
                <a:gd name="connsiteY5-324" fmla="*/ 3096767 h 3523487"/>
                <a:gd name="connsiteX6-325" fmla="*/ 4149930 w 5378050"/>
                <a:gd name="connsiteY6-326" fmla="*/ 3425952 h 3523487"/>
                <a:gd name="connsiteX7-327" fmla="*/ 2247990 w 5378050"/>
                <a:gd name="connsiteY7-328" fmla="*/ 3523487 h 3523487"/>
                <a:gd name="connsiteX8-329" fmla="*/ 724000 w 5378050"/>
                <a:gd name="connsiteY8-330" fmla="*/ 3364992 h 3523487"/>
                <a:gd name="connsiteX9-331" fmla="*/ 90005 w 5378050"/>
                <a:gd name="connsiteY9-332" fmla="*/ 3108949 h 3523487"/>
                <a:gd name="connsiteX10-333" fmla="*/ 29045 w 5378050"/>
                <a:gd name="connsiteY10-334" fmla="*/ 512075 h 3523487"/>
                <a:gd name="connsiteX0-335" fmla="*/ 29045 w 5378050"/>
                <a:gd name="connsiteY0-336" fmla="*/ 512075 h 3523487"/>
                <a:gd name="connsiteX1-337" fmla="*/ 724000 w 5378050"/>
                <a:gd name="connsiteY1-338" fmla="*/ 0 h 3523487"/>
                <a:gd name="connsiteX2-339" fmla="*/ 4625418 w 5378050"/>
                <a:gd name="connsiteY2-340" fmla="*/ 0 h 3523487"/>
                <a:gd name="connsiteX3-341" fmla="*/ 5210645 w 5378050"/>
                <a:gd name="connsiteY3-342" fmla="*/ 414539 h 3523487"/>
                <a:gd name="connsiteX4-343" fmla="*/ 5174069 w 5378050"/>
                <a:gd name="connsiteY4-344" fmla="*/ 1426463 h 3523487"/>
                <a:gd name="connsiteX5-345" fmla="*/ 5222837 w 5378050"/>
                <a:gd name="connsiteY5-346" fmla="*/ 2767573 h 3523487"/>
                <a:gd name="connsiteX6-347" fmla="*/ 5320374 w 5378050"/>
                <a:gd name="connsiteY6-348" fmla="*/ 3096767 h 3523487"/>
                <a:gd name="connsiteX7-349" fmla="*/ 4149930 w 5378050"/>
                <a:gd name="connsiteY7-350" fmla="*/ 3425952 h 3523487"/>
                <a:gd name="connsiteX8-351" fmla="*/ 2247990 w 5378050"/>
                <a:gd name="connsiteY8-352" fmla="*/ 3523487 h 3523487"/>
                <a:gd name="connsiteX9-353" fmla="*/ 724000 w 5378050"/>
                <a:gd name="connsiteY9-354" fmla="*/ 3364992 h 3523487"/>
                <a:gd name="connsiteX10-355" fmla="*/ 90005 w 5378050"/>
                <a:gd name="connsiteY10-356" fmla="*/ 3108949 h 3523487"/>
                <a:gd name="connsiteX11" fmla="*/ 29045 w 5378050"/>
                <a:gd name="connsiteY11" fmla="*/ 512075 h 3523487"/>
                <a:gd name="connsiteX0-357" fmla="*/ 29045 w 5378050"/>
                <a:gd name="connsiteY0-358" fmla="*/ 512075 h 3523487"/>
                <a:gd name="connsiteX1-359" fmla="*/ 724000 w 5378050"/>
                <a:gd name="connsiteY1-360" fmla="*/ 0 h 3523487"/>
                <a:gd name="connsiteX2-361" fmla="*/ 4625418 w 5378050"/>
                <a:gd name="connsiteY2-362" fmla="*/ 0 h 3523487"/>
                <a:gd name="connsiteX3-363" fmla="*/ 5210645 w 5378050"/>
                <a:gd name="connsiteY3-364" fmla="*/ 414539 h 3523487"/>
                <a:gd name="connsiteX4-365" fmla="*/ 5259413 w 5378050"/>
                <a:gd name="connsiteY4-366" fmla="*/ 1450847 h 3523487"/>
                <a:gd name="connsiteX5-367" fmla="*/ 5222837 w 5378050"/>
                <a:gd name="connsiteY5-368" fmla="*/ 2767573 h 3523487"/>
                <a:gd name="connsiteX6-369" fmla="*/ 5320374 w 5378050"/>
                <a:gd name="connsiteY6-370" fmla="*/ 3096767 h 3523487"/>
                <a:gd name="connsiteX7-371" fmla="*/ 4149930 w 5378050"/>
                <a:gd name="connsiteY7-372" fmla="*/ 3425952 h 3523487"/>
                <a:gd name="connsiteX8-373" fmla="*/ 2247990 w 5378050"/>
                <a:gd name="connsiteY8-374" fmla="*/ 3523487 h 3523487"/>
                <a:gd name="connsiteX9-375" fmla="*/ 724000 w 5378050"/>
                <a:gd name="connsiteY9-376" fmla="*/ 3364992 h 3523487"/>
                <a:gd name="connsiteX10-377" fmla="*/ 90005 w 5378050"/>
                <a:gd name="connsiteY10-378" fmla="*/ 3108949 h 3523487"/>
                <a:gd name="connsiteX11-379" fmla="*/ 29045 w 5378050"/>
                <a:gd name="connsiteY11-380" fmla="*/ 512075 h 3523487"/>
                <a:gd name="connsiteX0-381" fmla="*/ 29045 w 5378050"/>
                <a:gd name="connsiteY0-382" fmla="*/ 512075 h 3523487"/>
                <a:gd name="connsiteX1-383" fmla="*/ 724000 w 5378050"/>
                <a:gd name="connsiteY1-384" fmla="*/ 0 h 3523487"/>
                <a:gd name="connsiteX2-385" fmla="*/ 4625418 w 5378050"/>
                <a:gd name="connsiteY2-386" fmla="*/ 0 h 3523487"/>
                <a:gd name="connsiteX3-387" fmla="*/ 5210645 w 5378050"/>
                <a:gd name="connsiteY3-388" fmla="*/ 414539 h 3523487"/>
                <a:gd name="connsiteX4-389" fmla="*/ 5259413 w 5378050"/>
                <a:gd name="connsiteY4-390" fmla="*/ 1450847 h 3523487"/>
                <a:gd name="connsiteX5-391" fmla="*/ 5222837 w 5378050"/>
                <a:gd name="connsiteY5-392" fmla="*/ 2767573 h 3523487"/>
                <a:gd name="connsiteX6-393" fmla="*/ 5320374 w 5378050"/>
                <a:gd name="connsiteY6-394" fmla="*/ 3096767 h 3523487"/>
                <a:gd name="connsiteX7-395" fmla="*/ 4149930 w 5378050"/>
                <a:gd name="connsiteY7-396" fmla="*/ 3425952 h 3523487"/>
                <a:gd name="connsiteX8-397" fmla="*/ 2247990 w 5378050"/>
                <a:gd name="connsiteY8-398" fmla="*/ 3523487 h 3523487"/>
                <a:gd name="connsiteX9-399" fmla="*/ 724000 w 5378050"/>
                <a:gd name="connsiteY9-400" fmla="*/ 3364992 h 3523487"/>
                <a:gd name="connsiteX10-401" fmla="*/ 90005 w 5378050"/>
                <a:gd name="connsiteY10-402" fmla="*/ 3108949 h 3523487"/>
                <a:gd name="connsiteX11-403" fmla="*/ 29045 w 5378050"/>
                <a:gd name="connsiteY11-404" fmla="*/ 512075 h 3523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27" y="connsiteY9-128"/>
                </a:cxn>
                <a:cxn ang="0">
                  <a:pos x="connsiteX10-289" y="connsiteY10-290"/>
                </a:cxn>
                <a:cxn ang="0">
                  <a:pos x="connsiteX11-379" y="connsiteY11-380"/>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p:cNvPicPr>
            <a:picLocks noChangeAspect="1"/>
          </p:cNvPicPr>
          <p:nvPr/>
        </p:nvPicPr>
        <p:blipFill>
          <a:blip r:embed="rId4"/>
          <a:stretch>
            <a:fillRect/>
          </a:stretch>
        </p:blipFill>
        <p:spPr>
          <a:xfrm>
            <a:off x="2591997" y="2072929"/>
            <a:ext cx="7541406" cy="2121592"/>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931" y="-26878"/>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57464" y="1457683"/>
            <a:ext cx="8468985"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
        <p:nvSpPr>
          <p:cNvPr id="8" name="Rectangle 7"/>
          <p:cNvSpPr/>
          <p:nvPr/>
        </p:nvSpPr>
        <p:spPr>
          <a:xfrm>
            <a:off x="627529" y="2083435"/>
            <a:ext cx="10569389" cy="1200329"/>
          </a:xfrm>
          <a:prstGeom prst="rect">
            <a:avLst/>
          </a:prstGeom>
        </p:spPr>
        <p:txBody>
          <a:bodyPr wrap="square">
            <a:spAutoFit/>
          </a:bodyPr>
          <a:lstStyle/>
          <a:p>
            <a:pPr lvl="0" algn="just"/>
            <a:r>
              <a:rPr lang="en-US" sz="2400" b="1" dirty="0">
                <a:solidFill>
                  <a:srgbClr val="FF0000"/>
                </a:solidFill>
                <a:latin typeface="Arial" pitchFamily="34" charset="0"/>
                <a:ea typeface="Cambria" panose="02040503050406030204" pitchFamily="18" charset="0"/>
                <a:cs typeface="Arial" pitchFamily="34" charset="0"/>
              </a:rPr>
              <a:t>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Vì sao tuổi dậy thì cần tăng cường vận động kết hợp với chế độ ăn uống hợp lí và sử dụng thực phẩm giàu can-xi</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2400" dirty="0">
              <a:solidFill>
                <a:srgbClr val="FF0000"/>
              </a:solidFill>
              <a:latin typeface="Arial" pitchFamily="34" charset="0"/>
              <a:ea typeface="Cambria" panose="02040503050406030204" pitchFamily="18" charset="0"/>
              <a:cs typeface="Arial" pitchFamily="34" charset="0"/>
            </a:endParaRPr>
          </a:p>
        </p:txBody>
      </p:sp>
      <p:sp>
        <p:nvSpPr>
          <p:cNvPr id="6" name="Explosion 1 5"/>
          <p:cNvSpPr>
            <a:spLocks noChangeArrowheads="1"/>
          </p:cNvSpPr>
          <p:nvPr/>
        </p:nvSpPr>
        <p:spPr bwMode="auto">
          <a:xfrm>
            <a:off x="3458424" y="3298081"/>
            <a:ext cx="5504507" cy="2794901"/>
          </a:xfrm>
          <a:prstGeom prst="irregularSeal1">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b="1" dirty="0" err="1">
                <a:solidFill>
                  <a:srgbClr val="FF0000"/>
                </a:solidFill>
                <a:latin typeface="Times New Roman" panose="02020603050405020304" pitchFamily="18" charset="0"/>
                <a:cs typeface="Times New Roman" panose="02020603050405020304" pitchFamily="18" charset="0"/>
              </a:rPr>
              <a:t>Thảo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luận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2</a:t>
            </a:r>
          </a:p>
        </p:txBody>
      </p:sp>
    </p:spTree>
    <p:custDataLst>
      <p:tags r:id="rId1"/>
    </p:custDataLst>
    <p:extLst>
      <p:ext uri="{BB962C8B-B14F-4D97-AF65-F5344CB8AC3E}">
        <p14:creationId xmlns:p14="http://schemas.microsoft.com/office/powerpoint/2010/main" val="19086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2" y="-8948"/>
            <a:ext cx="6096000" cy="818686"/>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endParaRPr lang="en-US" alt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84358" y="1439753"/>
            <a:ext cx="8468985"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
        <p:nvSpPr>
          <p:cNvPr id="8" name="Rectangle 7"/>
          <p:cNvSpPr/>
          <p:nvPr/>
        </p:nvSpPr>
        <p:spPr>
          <a:xfrm>
            <a:off x="703728" y="2019741"/>
            <a:ext cx="10569389" cy="1200329"/>
          </a:xfrm>
          <a:prstGeom prst="rect">
            <a:avLst/>
          </a:prstGeom>
        </p:spPr>
        <p:txBody>
          <a:bodyPr wrap="square">
            <a:spAutoFit/>
          </a:bodyPr>
          <a:lstStyle/>
          <a:p>
            <a:pPr lvl="0" algn="just"/>
            <a:r>
              <a:rPr lang="en-US" sz="2400" b="1" dirty="0">
                <a:solidFill>
                  <a:srgbClr val="FF0000"/>
                </a:solidFill>
                <a:latin typeface="Arial" pitchFamily="34" charset="0"/>
                <a:ea typeface="Cambria" panose="02040503050406030204" pitchFamily="18" charset="0"/>
                <a:cs typeface="Arial" pitchFamily="34" charset="0"/>
              </a:rPr>
              <a:t>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Vì sao tuổi dậy thì cần tăng cường vận động kết hợp với chế độ ăn uống hợp lí và sử dụng thực phẩm giàu can-xi</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2400" dirty="0">
              <a:solidFill>
                <a:srgbClr val="FF0000"/>
              </a:solidFill>
              <a:latin typeface="Arial" pitchFamily="34" charset="0"/>
              <a:ea typeface="Cambria" panose="02040503050406030204" pitchFamily="18" charset="0"/>
              <a:cs typeface="Arial" pitchFamily="34" charset="0"/>
            </a:endParaRPr>
          </a:p>
        </p:txBody>
      </p:sp>
      <p:sp>
        <p:nvSpPr>
          <p:cNvPr id="5" name="Rectangle 4"/>
          <p:cNvSpPr/>
          <p:nvPr/>
        </p:nvSpPr>
        <p:spPr>
          <a:xfrm>
            <a:off x="986118" y="2990599"/>
            <a:ext cx="10148047" cy="1446550"/>
          </a:xfrm>
          <a:prstGeom prst="rect">
            <a:avLst/>
          </a:prstGeom>
        </p:spPr>
        <p:txBody>
          <a:bodyPr wrap="square">
            <a:spAutoFit/>
          </a:bodyPr>
          <a:lstStyle/>
          <a:p>
            <a:pPr lvl="0" algn="just">
              <a:defRPr/>
            </a:pPr>
            <a:r>
              <a:rPr lang="vi-VN" sz="2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a:t>
            </a:r>
          </a:p>
        </p:txBody>
      </p:sp>
      <p:sp>
        <p:nvSpPr>
          <p:cNvPr id="7" name="TextBox 6"/>
          <p:cNvSpPr txBox="1"/>
          <p:nvPr/>
        </p:nvSpPr>
        <p:spPr>
          <a:xfrm>
            <a:off x="923365" y="4957602"/>
            <a:ext cx="10901082" cy="1107996"/>
          </a:xfrm>
          <a:prstGeom prst="rect">
            <a:avLst/>
          </a:prstGeom>
          <a:noFill/>
        </p:spPr>
        <p:txBody>
          <a:bodyPr wrap="square" rtlCol="0">
            <a:spAutoFit/>
          </a:bodyPr>
          <a:lstStyle/>
          <a:p>
            <a:r>
              <a:rPr lang="en-US" sz="2200" dirty="0">
                <a:solidFill>
                  <a:srgbClr val="FF0000"/>
                </a:solidFill>
                <a:latin typeface="Arial" pitchFamily="34" charset="0"/>
                <a:ea typeface="Cambria" panose="02040503050406030204" pitchFamily="18" charset="0"/>
                <a:cs typeface="Arial" pitchFamily="34" charset="0"/>
              </a:rPr>
              <a:t> </a:t>
            </a:r>
            <a:r>
              <a:rPr lang="vi-VN" sz="2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Nếu không thường xuyên vận động và ăn uống</a:t>
            </a:r>
            <a:r>
              <a:rPr lang="en-US" sz="2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vi-VN" sz="2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hợp lí, cơ thể thiếu chất dinh dưỡng, sẽ yếu, mệt và thậm chí dễ bị ốm. Điều này gây ảnh hưởng và làm chậm quá trình phát triển của trẻ em trong giai đoạn dậy thì.</a:t>
            </a:r>
            <a:endParaRPr lang="en-US" sz="2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9050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79754"/>
            <a:ext cx="6096000" cy="757130"/>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a:latin typeface="Times New Roman" panose="02020603050405020304" pitchFamily="18" charset="0"/>
                <a:cs typeface="Times New Roman" panose="02020603050405020304" pitchFamily="18" charset="0"/>
              </a:rPr>
              <a:t>Khoa </a:t>
            </a:r>
            <a:r>
              <a:rPr lang="en-US" altLang="en-US" sz="2400" u="sng"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9888" y="1423606"/>
            <a:ext cx="8468985"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
        <p:nvSpPr>
          <p:cNvPr id="8" name="Rectangle 7"/>
          <p:cNvSpPr/>
          <p:nvPr/>
        </p:nvSpPr>
        <p:spPr>
          <a:xfrm>
            <a:off x="627529" y="1978529"/>
            <a:ext cx="10569389" cy="1569660"/>
          </a:xfrm>
          <a:prstGeom prst="rect">
            <a:avLst/>
          </a:prstGeom>
        </p:spPr>
        <p:txBody>
          <a:bodyPr wrap="square">
            <a:spAutoFit/>
          </a:bodyPr>
          <a:lstStyle/>
          <a:p>
            <a:pPr algn="just"/>
            <a:r>
              <a:rPr lang="en-US" sz="2400" b="1" dirty="0">
                <a:solidFill>
                  <a:srgbClr val="FF0000"/>
                </a:solidFill>
                <a:latin typeface="Arial" pitchFamily="34" charset="0"/>
                <a:ea typeface="Cambria" panose="02040503050406030204" pitchFamily="18" charset="0"/>
                <a:cs typeface="Arial" pitchFamily="34" charset="0"/>
              </a:rPr>
              <a:t> </a:t>
            </a:r>
            <a:r>
              <a:rPr lang="en-US" sz="2400" b="1" dirty="0">
                <a:solidFill>
                  <a:srgbClr val="002060"/>
                </a:solidFill>
                <a:latin typeface="Arial" pitchFamily="34" charset="0"/>
                <a:ea typeface="Cambria" panose="02040503050406030204" pitchFamily="18" charset="0"/>
                <a:cs typeface="Arial" pitchFamily="34" charset="0"/>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Liệt</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kê</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những</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việc</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em</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nên</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làm</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và</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không</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nên</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làm</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để</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chăm</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sóc</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bảo</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vệ</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sức</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khoẻ</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tuổi</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dậy</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2400" b="1" kern="0" dirty="0" err="1">
                <a:solidFill>
                  <a:srgbClr val="244061"/>
                </a:solidFill>
                <a:latin typeface="Times New Roman" panose="02020603050405020304" pitchFamily="18" charset="0"/>
                <a:ea typeface="Calibri"/>
                <a:cs typeface="Times New Roman" panose="02020603050405020304" pitchFamily="18" charset="0"/>
                <a:sym typeface="Calibri"/>
              </a:rPr>
              <a:t>thì</a:t>
            </a:r>
            <a:r>
              <a:rPr lang="en-US" sz="2400" b="1" kern="0" dirty="0">
                <a:solidFill>
                  <a:srgbClr val="244061"/>
                </a:solidFill>
                <a:latin typeface="Times New Roman" panose="02020603050405020304" pitchFamily="18" charset="0"/>
                <a:ea typeface="Calibri"/>
                <a:cs typeface="Times New Roman" panose="02020603050405020304" pitchFamily="18" charset="0"/>
                <a:sym typeface="Calibri"/>
              </a:rPr>
              <a:t>.</a:t>
            </a:r>
            <a:endParaRPr lang="vi-VN" sz="2400" b="1" kern="0" dirty="0">
              <a:solidFill>
                <a:srgbClr val="244061"/>
              </a:solidFill>
              <a:latin typeface="Times New Roman" panose="02020603050405020304" pitchFamily="18" charset="0"/>
              <a:ea typeface="Calibri"/>
              <a:cs typeface="Times New Roman" panose="02020603050405020304" pitchFamily="18" charset="0"/>
              <a:sym typeface="Calibri"/>
            </a:endParaRPr>
          </a:p>
          <a:p>
            <a:pPr lvl="0" algn="just"/>
            <a:r>
              <a:rPr lang="vi-VN" sz="2400" b="1" dirty="0">
                <a:solidFill>
                  <a:srgbClr val="002060"/>
                </a:solidFill>
                <a:latin typeface="Arial" pitchFamily="34" charset="0"/>
                <a:ea typeface="Cambria" panose="02040503050406030204" pitchFamily="18" charset="0"/>
                <a:cs typeface="Arial" pitchFamily="34" charset="0"/>
              </a:rPr>
              <a:t> </a:t>
            </a:r>
            <a:endParaRPr lang="en-US" sz="2400" b="1" dirty="0">
              <a:solidFill>
                <a:srgbClr val="002060"/>
              </a:solidFill>
              <a:latin typeface="Arial" pitchFamily="34" charset="0"/>
              <a:ea typeface="Cambria" panose="02040503050406030204" pitchFamily="18" charset="0"/>
              <a:cs typeface="Arial" pitchFamily="34" charset="0"/>
            </a:endParaRPr>
          </a:p>
          <a:p>
            <a:pPr algn="just"/>
            <a:endParaRPr lang="en-US" sz="2400" dirty="0">
              <a:solidFill>
                <a:srgbClr val="FF0000"/>
              </a:solidFill>
              <a:latin typeface="Arial" pitchFamily="34" charset="0"/>
              <a:ea typeface="Cambria" panose="02040503050406030204" pitchFamily="18" charset="0"/>
              <a:cs typeface="Arial" pitchFamily="34" charset="0"/>
            </a:endParaRPr>
          </a:p>
        </p:txBody>
      </p:sp>
      <p:graphicFrame>
        <p:nvGraphicFramePr>
          <p:cNvPr id="7" name="Table 6">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602425648"/>
              </p:ext>
            </p:extLst>
          </p:nvPr>
        </p:nvGraphicFramePr>
        <p:xfrm>
          <a:off x="1199930" y="3056964"/>
          <a:ext cx="7162800" cy="3379695"/>
        </p:xfrm>
        <a:graphic>
          <a:graphicData uri="http://schemas.openxmlformats.org/drawingml/2006/table">
            <a:tbl>
              <a:tblPr firstRow="1" bandRow="1">
                <a:tableStyleId>{5C22544A-7EE6-4342-B048-85BDC9FD1C3A}</a:tableStyleId>
              </a:tblPr>
              <a:tblGrid>
                <a:gridCol w="3685835">
                  <a:extLst>
                    <a:ext uri="{9D8B030D-6E8A-4147-A177-3AD203B41FA5}">
                      <a16:colId xmlns:a16="http://schemas.microsoft.com/office/drawing/2014/main" val="294317163"/>
                    </a:ext>
                  </a:extLst>
                </a:gridCol>
                <a:gridCol w="3476965">
                  <a:extLst>
                    <a:ext uri="{9D8B030D-6E8A-4147-A177-3AD203B41FA5}">
                      <a16:colId xmlns:a16="http://schemas.microsoft.com/office/drawing/2014/main" val="4078833684"/>
                    </a:ext>
                  </a:extLst>
                </a:gridCol>
              </a:tblGrid>
              <a:tr h="610875">
                <a:tc>
                  <a:txBody>
                    <a:bodyPr/>
                    <a:lstStyle/>
                    <a:p>
                      <a:pPr algn="ctr"/>
                      <a:r>
                        <a:rPr lang="en-US" sz="2800" dirty="0" err="1">
                          <a:latin typeface="Arial" pitchFamily="34" charset="0"/>
                          <a:ea typeface="Cambria" panose="02040503050406030204" pitchFamily="18" charset="0"/>
                          <a:cs typeface="Arial" pitchFamily="34" charset="0"/>
                        </a:rPr>
                        <a:t>Nên</a:t>
                      </a:r>
                      <a:r>
                        <a:rPr lang="en-US" sz="2800" dirty="0">
                          <a:latin typeface="Arial" pitchFamily="34" charset="0"/>
                          <a:ea typeface="Cambria" panose="02040503050406030204" pitchFamily="18" charset="0"/>
                          <a:cs typeface="Arial" pitchFamily="34" charset="0"/>
                        </a:rPr>
                        <a:t> </a:t>
                      </a:r>
                      <a:r>
                        <a:rPr lang="en-US" sz="2800" dirty="0" err="1">
                          <a:latin typeface="Arial" pitchFamily="34" charset="0"/>
                          <a:ea typeface="Cambria" panose="02040503050406030204" pitchFamily="18" charset="0"/>
                          <a:cs typeface="Arial" pitchFamily="34" charset="0"/>
                        </a:rPr>
                        <a:t>làm</a:t>
                      </a:r>
                      <a:endParaRPr lang="en-US" sz="2800" dirty="0">
                        <a:latin typeface="Arial" pitchFamily="34" charset="0"/>
                        <a:ea typeface="Cambria" panose="02040503050406030204" pitchFamily="18"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latin typeface="Arial" pitchFamily="34" charset="0"/>
                          <a:ea typeface="Cambria" panose="02040503050406030204" pitchFamily="18" charset="0"/>
                          <a:cs typeface="Arial" pitchFamily="34" charset="0"/>
                        </a:rPr>
                        <a:t>Không</a:t>
                      </a:r>
                      <a:r>
                        <a:rPr lang="en-US" sz="2800" dirty="0">
                          <a:latin typeface="Arial" pitchFamily="34" charset="0"/>
                          <a:ea typeface="Cambria" panose="02040503050406030204" pitchFamily="18" charset="0"/>
                          <a:cs typeface="Arial" pitchFamily="34" charset="0"/>
                        </a:rPr>
                        <a:t> </a:t>
                      </a:r>
                      <a:r>
                        <a:rPr lang="en-US" sz="2800" dirty="0" err="1">
                          <a:latin typeface="Arial" pitchFamily="34" charset="0"/>
                          <a:ea typeface="Cambria" panose="02040503050406030204" pitchFamily="18" charset="0"/>
                          <a:cs typeface="Arial" pitchFamily="34" charset="0"/>
                        </a:rPr>
                        <a:t>nên</a:t>
                      </a:r>
                      <a:r>
                        <a:rPr lang="en-US" sz="2800" dirty="0">
                          <a:latin typeface="Arial" pitchFamily="34" charset="0"/>
                          <a:ea typeface="Cambria" panose="02040503050406030204" pitchFamily="18" charset="0"/>
                          <a:cs typeface="Arial" pitchFamily="34" charset="0"/>
                        </a:rPr>
                        <a:t> </a:t>
                      </a:r>
                      <a:r>
                        <a:rPr lang="en-US" sz="2800" dirty="0" err="1">
                          <a:latin typeface="Arial" pitchFamily="34" charset="0"/>
                          <a:ea typeface="Cambria" panose="02040503050406030204" pitchFamily="18" charset="0"/>
                          <a:cs typeface="Arial" pitchFamily="34" charset="0"/>
                        </a:rPr>
                        <a:t>làm</a:t>
                      </a:r>
                      <a:endParaRPr lang="en-US" sz="2800" dirty="0">
                        <a:latin typeface="Arial" pitchFamily="34" charset="0"/>
                        <a:ea typeface="Cambria" panose="02040503050406030204" pitchFamily="18"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27688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9" name="Explosion 1 8"/>
          <p:cNvSpPr>
            <a:spLocks noChangeArrowheads="1"/>
          </p:cNvSpPr>
          <p:nvPr/>
        </p:nvSpPr>
        <p:spPr bwMode="auto">
          <a:xfrm>
            <a:off x="8525434" y="3212881"/>
            <a:ext cx="3760117" cy="2735246"/>
          </a:xfrm>
          <a:prstGeom prst="irregularSeal1">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b="1" dirty="0">
                <a:solidFill>
                  <a:srgbClr val="FF0000"/>
                </a:solidFill>
              </a:rPr>
              <a:t>    </a:t>
            </a:r>
            <a:r>
              <a:rPr lang="en-US" altLang="en-US" sz="2400" b="1" dirty="0" err="1">
                <a:solidFill>
                  <a:srgbClr val="FF0000"/>
                </a:solidFill>
                <a:latin typeface="Times New Roman" panose="02020603050405020304" pitchFamily="18" charset="0"/>
                <a:cs typeface="Times New Roman" panose="02020603050405020304" pitchFamily="18" charset="0"/>
              </a:rPr>
              <a:t>Thảo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luận</a:t>
            </a:r>
            <a:r>
              <a:rPr lang="en-US" altLang="en-US" sz="2400" b="1" dirty="0">
                <a:solidFill>
                  <a:srgbClr val="FF0000"/>
                </a:solidFill>
                <a:latin typeface="Times New Roman" panose="02020603050405020304" pitchFamily="18" charset="0"/>
                <a:cs typeface="Times New Roman" panose="02020603050405020304" pitchFamily="18" charset="0"/>
              </a:rPr>
              <a:t> </a:t>
            </a:r>
          </a:p>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tổ</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849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6269282"/>
              </p:ext>
            </p:extLst>
          </p:nvPr>
        </p:nvGraphicFramePr>
        <p:xfrm>
          <a:off x="1553424" y="784476"/>
          <a:ext cx="9234843" cy="5189946"/>
        </p:xfrm>
        <a:graphic>
          <a:graphicData uri="http://schemas.openxmlformats.org/drawingml/2006/table">
            <a:tbl>
              <a:tblPr firstRow="1" bandRow="1">
                <a:tableStyleId>{5C22544A-7EE6-4342-B048-85BDC9FD1C3A}</a:tableStyleId>
              </a:tblPr>
              <a:tblGrid>
                <a:gridCol w="4481773">
                  <a:extLst>
                    <a:ext uri="{9D8B030D-6E8A-4147-A177-3AD203B41FA5}">
                      <a16:colId xmlns:a16="http://schemas.microsoft.com/office/drawing/2014/main" val="20000"/>
                    </a:ext>
                  </a:extLst>
                </a:gridCol>
                <a:gridCol w="4753070">
                  <a:extLst>
                    <a:ext uri="{9D8B030D-6E8A-4147-A177-3AD203B41FA5}">
                      <a16:colId xmlns:a16="http://schemas.microsoft.com/office/drawing/2014/main" val="20001"/>
                    </a:ext>
                  </a:extLst>
                </a:gridCol>
              </a:tblGrid>
              <a:tr h="788893">
                <a:tc>
                  <a:txBody>
                    <a:bodyPr/>
                    <a:lstStyle/>
                    <a:p>
                      <a:pPr algn="ctr">
                        <a:lnSpc>
                          <a:spcPct val="150000"/>
                        </a:lnSpc>
                      </a:pPr>
                      <a:r>
                        <a:rPr lang="en-US" sz="2800" dirty="0" err="1">
                          <a:latin typeface="Times New Roman" panose="02020603050405020304" pitchFamily="18" charset="0"/>
                          <a:ea typeface="Cambria" panose="02040503050406030204" pitchFamily="18" charset="0"/>
                          <a:cs typeface="Times New Roman" panose="02020603050405020304" pitchFamily="18" charset="0"/>
                        </a:rPr>
                        <a:t>Nên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làm</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50000"/>
                        </a:lnSpc>
                      </a:pPr>
                      <a:r>
                        <a:rPr lang="en-US" sz="28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làm</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401053">
                <a:tc>
                  <a:txBody>
                    <a:bodyPr/>
                    <a:lstStyle/>
                    <a:p>
                      <a:pPr marL="271463" indent="-271463" algn="just">
                        <a:buFontTx/>
                        <a:buChar char="-"/>
                      </a:pPr>
                      <a:r>
                        <a:rPr lang="vi-VN" sz="2200" b="0" dirty="0">
                          <a:latin typeface="Times New Roman" panose="02020603050405020304" pitchFamily="18" charset="0"/>
                          <a:ea typeface="Cambria" panose="02040503050406030204" pitchFamily="18" charset="0"/>
                          <a:cs typeface="Times New Roman" panose="02020603050405020304" pitchFamily="18" charset="0"/>
                        </a:rPr>
                        <a:t>Chơi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thao</a:t>
                      </a:r>
                      <a:r>
                        <a:rPr lang="vi-VN" sz="2200" b="0" dirty="0">
                          <a:latin typeface="Times New Roman" panose="02020603050405020304" pitchFamily="18" charset="0"/>
                          <a:ea typeface="Cambria" panose="02040503050406030204" pitchFamily="18" charset="0"/>
                          <a:cs typeface="Times New Roman" panose="02020603050405020304" pitchFamily="18" charset="0"/>
                        </a:rPr>
                        <a:t>,</a:t>
                      </a:r>
                      <a:r>
                        <a:rPr lang="en-US" sz="2200" b="0" dirty="0">
                          <a:latin typeface="Times New Roman" panose="02020603050405020304" pitchFamily="18" charset="0"/>
                          <a:ea typeface="Cambria" panose="02040503050406030204" pitchFamily="18" charset="0"/>
                          <a:cs typeface="Times New Roman" panose="02020603050405020304" pitchFamily="18" charset="0"/>
                        </a:rPr>
                        <a:t> </a:t>
                      </a:r>
                      <a:r>
                        <a:rPr lang="en-US" sz="2200" b="0" dirty="0" err="1">
                          <a:latin typeface="Times New Roman" panose="02020603050405020304" pitchFamily="18" charset="0"/>
                          <a:ea typeface="Cambria" panose="02040503050406030204" pitchFamily="18" charset="0"/>
                          <a:cs typeface="Times New Roman" panose="02020603050405020304" pitchFamily="18" charset="0"/>
                        </a:rPr>
                        <a:t>làm</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và</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nghỉ</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ngơi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lí</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ngủ</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đủ</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giấc</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200" b="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buFontTx/>
                        <a:buNone/>
                      </a:pPr>
                      <a:r>
                        <a:rPr lang="en-US" sz="2200" b="0" dirty="0">
                          <a:latin typeface="Times New Roman" panose="02020603050405020304" pitchFamily="18" charset="0"/>
                          <a:ea typeface="Cambria" panose="02040503050406030204" pitchFamily="18" charset="0"/>
                          <a:cs typeface="Times New Roman" panose="02020603050405020304" pitchFamily="18" charset="0"/>
                        </a:rPr>
                        <a:t>-</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200" b="0" dirty="0">
                          <a:latin typeface="Times New Roman" panose="02020603050405020304" pitchFamily="18" charset="0"/>
                          <a:ea typeface="Cambria" panose="02040503050406030204" pitchFamily="18" charset="0"/>
                          <a:cs typeface="Times New Roman" panose="02020603050405020304" pitchFamily="18" charset="0"/>
                        </a:rPr>
                        <a:t> Giữ tâm trạng vui vẻ, </a:t>
                      </a:r>
                      <a:r>
                        <a:rPr lang="en-US" sz="2200" b="0" dirty="0" err="1">
                          <a:latin typeface="Times New Roman" panose="02020603050405020304" pitchFamily="18" charset="0"/>
                          <a:ea typeface="Cambria" panose="02040503050406030204" pitchFamily="18" charset="0"/>
                          <a:cs typeface="Times New Roman" panose="02020603050405020304" pitchFamily="18" charset="0"/>
                        </a:rPr>
                        <a:t>thoải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mái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200" b="0" dirty="0">
                        <a:latin typeface="Times New Roman" panose="02020603050405020304" pitchFamily="18" charset="0"/>
                        <a:ea typeface="Cambria" panose="02040503050406030204" pitchFamily="18" charset="0"/>
                        <a:cs typeface="Times New Roman" panose="02020603050405020304" pitchFamily="18" charset="0"/>
                      </a:endParaRPr>
                    </a:p>
                    <a:p>
                      <a:pPr marL="271463" indent="-271463" algn="just">
                        <a:buFontTx/>
                        <a:buChar char="-"/>
                      </a:pPr>
                      <a:r>
                        <a:rPr lang="vi-VN" sz="2200" b="0" dirty="0">
                          <a:latin typeface="Times New Roman" panose="02020603050405020304" pitchFamily="18" charset="0"/>
                          <a:ea typeface="Cambria" panose="02040503050406030204" pitchFamily="18" charset="0"/>
                          <a:cs typeface="Times New Roman" panose="02020603050405020304" pitchFamily="18" charset="0"/>
                        </a:rPr>
                        <a:t>Chia sẻ </a:t>
                      </a:r>
                      <a:r>
                        <a:rPr lang="en-US" sz="2200" b="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lớn</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về</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sự</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thay</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đổi</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cơ</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a:t>
                      </a:r>
                      <a:endParaRPr lang="vi-VN" sz="2200" b="0" baseline="0" dirty="0">
                        <a:latin typeface="Times New Roman" panose="02020603050405020304" pitchFamily="18" charset="0"/>
                        <a:ea typeface="Cambria" panose="02040503050406030204" pitchFamily="18" charset="0"/>
                        <a:cs typeface="Times New Roman" panose="02020603050405020304" pitchFamily="18" charset="0"/>
                      </a:endParaRPr>
                    </a:p>
                    <a:p>
                      <a:pPr marL="271463" indent="-271463" algn="just">
                        <a:buFontTx/>
                        <a:buChar char="-"/>
                      </a:pPr>
                      <a:r>
                        <a:rPr lang="vi-VN" sz="2200" b="0" baseline="0" dirty="0">
                          <a:latin typeface="Times New Roman" panose="02020603050405020304" pitchFamily="18" charset="0"/>
                          <a:ea typeface="Cambria" panose="02040503050406030204" pitchFamily="18" charset="0"/>
                          <a:cs typeface="Times New Roman" panose="02020603050405020304" pitchFamily="18" charset="0"/>
                        </a:rPr>
                        <a:t>Ăn </a:t>
                      </a:r>
                      <a:r>
                        <a:rPr lang="vi-VN" sz="2200" b="0" dirty="0">
                          <a:latin typeface="Times New Roman" panose="02020603050405020304" pitchFamily="18" charset="0"/>
                          <a:ea typeface="Cambria" panose="02040503050406030204" pitchFamily="18" charset="0"/>
                          <a:cs typeface="Times New Roman" panose="02020603050405020304" pitchFamily="18" charset="0"/>
                        </a:rPr>
                        <a:t>đủ chất, đa dạng thức ăn khác nhau</a:t>
                      </a:r>
                      <a:r>
                        <a:rPr lang="en-US" sz="2200" b="0" dirty="0">
                          <a:latin typeface="Times New Roman" panose="02020603050405020304" pitchFamily="18" charset="0"/>
                          <a:ea typeface="Cambria" panose="02040503050406030204" pitchFamily="18" charset="0"/>
                          <a:cs typeface="Times New Roman" panose="02020603050405020304" pitchFamily="18" charset="0"/>
                        </a:rPr>
                        <a:t>,</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đủ</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200" b="0" dirty="0">
                        <a:latin typeface="Times New Roman" panose="02020603050405020304" pitchFamily="18" charset="0"/>
                        <a:ea typeface="Cambria" panose="02040503050406030204" pitchFamily="18" charset="0"/>
                        <a:cs typeface="Times New Roman" panose="02020603050405020304" pitchFamily="18" charset="0"/>
                      </a:endParaRPr>
                    </a:p>
                    <a:p>
                      <a:pPr marL="271463" indent="-271463" algn="just">
                        <a:buFontTx/>
                        <a:buChar char="-"/>
                      </a:pPr>
                      <a:r>
                        <a:rPr lang="en-US" sz="2200" b="0" dirty="0" err="1">
                          <a:latin typeface="Times New Roman" panose="02020603050405020304" pitchFamily="18" charset="0"/>
                          <a:ea typeface="Cambria" panose="02040503050406030204" pitchFamily="18" charset="0"/>
                          <a:cs typeface="Times New Roman" panose="02020603050405020304" pitchFamily="18" charset="0"/>
                        </a:rPr>
                        <a:t>Tắm</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rửa</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v</a:t>
                      </a:r>
                      <a:r>
                        <a:rPr lang="en-US" sz="2200" b="0" dirty="0" err="1">
                          <a:latin typeface="Times New Roman" panose="02020603050405020304" pitchFamily="18" charset="0"/>
                          <a:ea typeface="Cambria" panose="02040503050406030204" pitchFamily="18" charset="0"/>
                          <a:cs typeface="Times New Roman" panose="02020603050405020304" pitchFamily="18" charset="0"/>
                        </a:rPr>
                        <a:t>ệ</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sinh</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cơ</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sạch</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sẽ</a:t>
                      </a:r>
                      <a:r>
                        <a:rPr lang="vi-VN" sz="2200" b="0" dirty="0">
                          <a:latin typeface="Times New Roman" panose="02020603050405020304" pitchFamily="18" charset="0"/>
                          <a:ea typeface="Cambria" panose="02040503050406030204" pitchFamily="18" charset="0"/>
                          <a:cs typeface="Times New Roman" panose="02020603050405020304" pitchFamily="18" charset="0"/>
                        </a:rPr>
                        <a:t>, thay đồ lót hằng ngày</a:t>
                      </a:r>
                      <a:r>
                        <a:rPr lang="en-US" sz="2200" b="0" dirty="0">
                          <a:latin typeface="Times New Roman" panose="02020603050405020304" pitchFamily="18" charset="0"/>
                          <a:ea typeface="Cambria" panose="02040503050406030204" pitchFamily="18" charset="0"/>
                          <a:cs typeface="Times New Roman" panose="02020603050405020304" pitchFamily="18" charset="0"/>
                        </a:rPr>
                        <a:t>.</a:t>
                      </a:r>
                    </a:p>
                    <a:p>
                      <a:pPr marL="271463" indent="-271463" algn="just">
                        <a:buFontTx/>
                        <a:buChar char="-"/>
                      </a:pPr>
                      <a:r>
                        <a:rPr lang="en-US" sz="2200" b="0" dirty="0" err="1">
                          <a:latin typeface="Times New Roman" panose="02020603050405020304" pitchFamily="18" charset="0"/>
                          <a:ea typeface="Cambria" panose="02040503050406030204" pitchFamily="18" charset="0"/>
                          <a:cs typeface="Times New Roman" panose="02020603050405020304" pitchFamily="18" charset="0"/>
                        </a:rPr>
                        <a:t>Vệ</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sinh</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cơ</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quan</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sinh</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dục</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sạch</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sẽ</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hằng</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0" baseline="0" dirty="0" err="1">
                          <a:latin typeface="Times New Roman" panose="02020603050405020304" pitchFamily="18" charset="0"/>
                          <a:ea typeface="Cambria" panose="02040503050406030204" pitchFamily="18" charset="0"/>
                          <a:cs typeface="Times New Roman" panose="02020603050405020304" pitchFamily="18" charset="0"/>
                        </a:rPr>
                        <a:t>ngày</a:t>
                      </a:r>
                      <a:r>
                        <a:rPr lang="en-US" sz="2200" b="0" baseline="0" dirty="0">
                          <a:latin typeface="Times New Roman" panose="02020603050405020304" pitchFamily="18" charset="0"/>
                          <a:ea typeface="Cambria" panose="020405030504060302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Tx/>
                        <a:buChar char="-"/>
                      </a:pPr>
                      <a:r>
                        <a:rPr lang="vi-VN" sz="2200" dirty="0">
                          <a:latin typeface="Times New Roman" panose="02020603050405020304" pitchFamily="18" charset="0"/>
                          <a:ea typeface="Cambria" panose="02040503050406030204" pitchFamily="18" charset="0"/>
                          <a:cs typeface="Times New Roman" panose="02020603050405020304" pitchFamily="18" charset="0"/>
                        </a:rPr>
                        <a:t>Chạy nhảy ở cầu thang, leo trèo</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r>
                        <a:rPr lang="vi-VN" sz="2200" dirty="0">
                          <a:latin typeface="Times New Roman" panose="02020603050405020304" pitchFamily="18" charset="0"/>
                          <a:ea typeface="Cambria" panose="02040503050406030204" pitchFamily="18" charset="0"/>
                          <a:cs typeface="Times New Roman" panose="02020603050405020304" pitchFamily="18" charset="0"/>
                        </a:rPr>
                        <a:t> </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Tx/>
                        <a:buChar char="-"/>
                      </a:pPr>
                      <a:r>
                        <a:rPr lang="en-US" sz="2200" dirty="0">
                          <a:latin typeface="Times New Roman" panose="02020603050405020304" pitchFamily="18" charset="0"/>
                          <a:ea typeface="Cambria" panose="02040503050406030204" pitchFamily="18" charset="0"/>
                          <a:cs typeface="Times New Roman" panose="02020603050405020304" pitchFamily="18" charset="0"/>
                        </a:rPr>
                        <a:t>N</a:t>
                      </a:r>
                      <a:r>
                        <a:rPr lang="vi-VN" sz="2200" dirty="0">
                          <a:latin typeface="Times New Roman" panose="02020603050405020304" pitchFamily="18" charset="0"/>
                          <a:ea typeface="Cambria" panose="02040503050406030204" pitchFamily="18" charset="0"/>
                          <a:cs typeface="Times New Roman" panose="02020603050405020304" pitchFamily="18" charset="0"/>
                        </a:rPr>
                        <a:t>gồi một chỗ</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quá</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lâu</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a:t>
                      </a:r>
                      <a:endParaRPr lang="vi-VN" sz="2200" baseline="0" dirty="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Tx/>
                        <a:buChar char="-"/>
                      </a:pPr>
                      <a:r>
                        <a:rPr lang="vi-VN" sz="2200" dirty="0">
                          <a:latin typeface="Times New Roman" panose="02020603050405020304" pitchFamily="18" charset="0"/>
                          <a:ea typeface="Cambria" panose="02040503050406030204" pitchFamily="18" charset="0"/>
                          <a:cs typeface="Times New Roman" panose="02020603050405020304" pitchFamily="18" charset="0"/>
                        </a:rPr>
                        <a:t>Thức khuya, chơi máy tính, điện thoại nhiều</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p>
                    <a:p>
                      <a:pPr marL="342900" indent="-342900" algn="just">
                        <a:buFontTx/>
                        <a:buChar char="-"/>
                      </a:pPr>
                      <a:r>
                        <a:rPr lang="en-US" sz="2200" dirty="0">
                          <a:latin typeface="Times New Roman" panose="02020603050405020304" pitchFamily="18" charset="0"/>
                          <a:ea typeface="Cambria" panose="02040503050406030204" pitchFamily="18" charset="0"/>
                          <a:cs typeface="Times New Roman" panose="02020603050405020304" pitchFamily="18" charset="0"/>
                        </a:rPr>
                        <a:t>N</a:t>
                      </a:r>
                      <a:r>
                        <a:rPr lang="vi-VN" sz="2200" dirty="0">
                          <a:latin typeface="Times New Roman" panose="02020603050405020304" pitchFamily="18" charset="0"/>
                          <a:ea typeface="Cambria" panose="02040503050406030204" pitchFamily="18" charset="0"/>
                          <a:cs typeface="Times New Roman" panose="02020603050405020304" pitchFamily="18" charset="0"/>
                        </a:rPr>
                        <a:t>gại giao tiếp, chia sẻ với bạn</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r>
                        <a:rPr lang="vi-VN" sz="2200" dirty="0">
                          <a:latin typeface="Times New Roman" panose="02020603050405020304" pitchFamily="18" charset="0"/>
                          <a:ea typeface="Cambria" panose="02040503050406030204" pitchFamily="18" charset="0"/>
                          <a:cs typeface="Times New Roman" panose="02020603050405020304" pitchFamily="18" charset="0"/>
                        </a:rPr>
                        <a:t> với người lớn.</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Tx/>
                        <a:buChar char="-"/>
                      </a:pP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Tò</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mò</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truyện</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tình</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cảm</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nam</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nữ</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a:t>
                      </a:r>
                      <a:endParaRPr lang="vi-VN" sz="2200" baseline="0" dirty="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Tx/>
                        <a:buChar char="-"/>
                      </a:pPr>
                      <a:r>
                        <a:rPr lang="vi-VN" sz="2200" dirty="0">
                          <a:latin typeface="Times New Roman" panose="02020603050405020304" pitchFamily="18" charset="0"/>
                          <a:ea typeface="Cambria" panose="02040503050406030204" pitchFamily="18" charset="0"/>
                          <a:cs typeface="Times New Roman" panose="02020603050405020304" pitchFamily="18" charset="0"/>
                        </a:rPr>
                        <a:t>Ăn ít</a:t>
                      </a:r>
                      <a:r>
                        <a:rPr lang="en-US" sz="2200" dirty="0">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latin typeface="Times New Roman" panose="02020603050405020304" pitchFamily="18" charset="0"/>
                          <a:ea typeface="Cambria" panose="02040503050406030204" pitchFamily="18" charset="0"/>
                          <a:cs typeface="Times New Roman" panose="02020603050405020304" pitchFamily="18" charset="0"/>
                        </a:rPr>
                        <a:t>ăn</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đủ</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chất</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hoặc</a:t>
                      </a:r>
                      <a:r>
                        <a:rPr lang="vi-VN" sz="2200" dirty="0">
                          <a:latin typeface="Times New Roman" panose="02020603050405020304" pitchFamily="18" charset="0"/>
                          <a:ea typeface="Cambria" panose="02040503050406030204" pitchFamily="18" charset="0"/>
                          <a:cs typeface="Times New Roman" panose="02020603050405020304" pitchFamily="18" charset="0"/>
                        </a:rPr>
                        <a:t> ăn </a:t>
                      </a:r>
                      <a:r>
                        <a:rPr lang="en-US" sz="2200" dirty="0" err="1">
                          <a:latin typeface="Times New Roman" panose="02020603050405020304" pitchFamily="18" charset="0"/>
                          <a:ea typeface="Cambria" panose="02040503050406030204" pitchFamily="18" charset="0"/>
                          <a:cs typeface="Times New Roman" panose="02020603050405020304" pitchFamily="18" charset="0"/>
                        </a:rPr>
                        <a:t>quá</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200" baseline="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r>
                        <a:rPr lang="vi-VN" sz="2200" dirty="0">
                          <a:latin typeface="Times New Roman" panose="02020603050405020304" pitchFamily="18" charset="0"/>
                          <a:ea typeface="Cambria" panose="02040503050406030204" pitchFamily="18" charset="0"/>
                          <a:cs typeface="Times New Roman" panose="02020603050405020304" pitchFamily="18" charset="0"/>
                        </a:rPr>
                        <a:t> </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buFontTx/>
                        <a:buChar char="-"/>
                      </a:pPr>
                      <a:r>
                        <a:rPr lang="en-US" sz="2200" dirty="0">
                          <a:latin typeface="Times New Roman" panose="02020603050405020304" pitchFamily="18" charset="0"/>
                          <a:ea typeface="Cambria" panose="02040503050406030204" pitchFamily="18" charset="0"/>
                          <a:cs typeface="Times New Roman" panose="02020603050405020304" pitchFamily="18" charset="0"/>
                        </a:rPr>
                        <a:t>S</a:t>
                      </a:r>
                      <a:r>
                        <a:rPr lang="vi-VN" sz="2200" dirty="0">
                          <a:latin typeface="Times New Roman" panose="02020603050405020304" pitchFamily="18" charset="0"/>
                          <a:ea typeface="Cambria" panose="02040503050406030204" pitchFamily="18" charset="0"/>
                          <a:cs typeface="Times New Roman" panose="02020603050405020304" pitchFamily="18" charset="0"/>
                        </a:rPr>
                        <a:t>ờ</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r>
                        <a:rPr lang="en-US" sz="22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200" dirty="0">
                          <a:latin typeface="Times New Roman" panose="02020603050405020304" pitchFamily="18" charset="0"/>
                          <a:ea typeface="Cambria" panose="02040503050406030204" pitchFamily="18" charset="0"/>
                          <a:cs typeface="Times New Roman" panose="02020603050405020304" pitchFamily="18" charset="0"/>
                        </a:rPr>
                        <a:t>nặn mụn trứng cá</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r>
                        <a:rPr lang="vi-VN" sz="2200" dirty="0">
                          <a:latin typeface="Times New Roman" panose="02020603050405020304" pitchFamily="18" charset="0"/>
                          <a:ea typeface="Cambria" panose="02040503050406030204" pitchFamily="18" charset="0"/>
                          <a:cs typeface="Times New Roman" panose="02020603050405020304" pitchFamily="18" charset="0"/>
                        </a:rPr>
                        <a:t>...</a:t>
                      </a:r>
                      <a:endParaRPr lang="en-US" sz="2200" dirty="0">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64003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8736" y="-86357"/>
            <a:ext cx="6096000" cy="757130"/>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err="1">
                <a:latin typeface="Times New Roman" panose="02020603050405020304" pitchFamily="18" charset="0"/>
                <a:cs typeface="Times New Roman" panose="02020603050405020304" pitchFamily="18" charset="0"/>
              </a:rPr>
              <a:t>Khoa</a:t>
            </a:r>
            <a:r>
              <a:rPr lang="en-US" altLang="en-US" sz="2400" u="sng" dirty="0">
                <a:latin typeface="Times New Roman" panose="02020603050405020304" pitchFamily="18" charset="0"/>
                <a:cs typeface="Times New Roman" panose="02020603050405020304" pitchFamily="18" charset="0"/>
              </a:rPr>
              <a:t> </a:t>
            </a:r>
            <a:r>
              <a:rPr lang="en-US" altLang="en-US" sz="2400" u="sng"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48647" y="1457683"/>
            <a:ext cx="8486619"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
        <p:nvSpPr>
          <p:cNvPr id="8" name="Rectangle 7"/>
          <p:cNvSpPr/>
          <p:nvPr/>
        </p:nvSpPr>
        <p:spPr>
          <a:xfrm>
            <a:off x="627529" y="2274374"/>
            <a:ext cx="10569389" cy="1569660"/>
          </a:xfrm>
          <a:prstGeom prst="rect">
            <a:avLst/>
          </a:prstGeom>
        </p:spPr>
        <p:txBody>
          <a:bodyPr wrap="square">
            <a:spAutoFit/>
          </a:bodyPr>
          <a:lstStyle/>
          <a:p>
            <a:pPr lvl="0" algn="just"/>
            <a:r>
              <a:rPr lang="en-US" sz="2400" b="1" dirty="0">
                <a:solidFill>
                  <a:srgbClr val="FF0000"/>
                </a:solidFill>
                <a:latin typeface="Arial" pitchFamily="34" charset="0"/>
                <a:ea typeface="Cambria" panose="02040503050406030204" pitchFamily="18" charset="0"/>
                <a:cs typeface="Arial" pitchFamily="34"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Tuổi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dậy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thì</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phát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nhanh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vậy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cần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ăn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uống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đủ</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tăng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cường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giàu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can-xi,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tích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cực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môn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vận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bóng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rổ</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hệ</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kích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phát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tối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cơ</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860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0"/>
          <p:cNvGrpSpPr/>
          <p:nvPr/>
        </p:nvGrpSpPr>
        <p:grpSpPr>
          <a:xfrm flipH="1">
            <a:off x="1199164" y="-118953"/>
            <a:ext cx="10289628" cy="7194332"/>
            <a:chOff x="1463455" y="293300"/>
            <a:chExt cx="6375995" cy="6096012"/>
          </a:xfrm>
        </p:grpSpPr>
        <p:sp>
          <p:nvSpPr>
            <p:cNvPr id="5" name="矩形: 圆角 19"/>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1" fmla="*/ 0 w 5157216"/>
                <a:gd name="connsiteY0-2" fmla="*/ 512075 h 3364992"/>
                <a:gd name="connsiteX1-3" fmla="*/ 694955 w 5157216"/>
                <a:gd name="connsiteY1-4" fmla="*/ 0 h 3364992"/>
                <a:gd name="connsiteX2-5" fmla="*/ 4596373 w 5157216"/>
                <a:gd name="connsiteY2-6" fmla="*/ 0 h 3364992"/>
                <a:gd name="connsiteX3-7" fmla="*/ 5157216 w 5157216"/>
                <a:gd name="connsiteY3-8" fmla="*/ 560843 h 3364992"/>
                <a:gd name="connsiteX4-9" fmla="*/ 5157216 w 5157216"/>
                <a:gd name="connsiteY4-10" fmla="*/ 2804149 h 3364992"/>
                <a:gd name="connsiteX5-11" fmla="*/ 4596373 w 5157216"/>
                <a:gd name="connsiteY5-12" fmla="*/ 3364992 h 3364992"/>
                <a:gd name="connsiteX6-13" fmla="*/ 694955 w 5157216"/>
                <a:gd name="connsiteY6-14" fmla="*/ 3364992 h 3364992"/>
                <a:gd name="connsiteX7-15" fmla="*/ 134112 w 5157216"/>
                <a:gd name="connsiteY7-16" fmla="*/ 2804149 h 3364992"/>
                <a:gd name="connsiteX8-17" fmla="*/ 0 w 5157216"/>
                <a:gd name="connsiteY8-18" fmla="*/ 512075 h 3364992"/>
                <a:gd name="connsiteX0-19" fmla="*/ 2550 w 5159766"/>
                <a:gd name="connsiteY0-20" fmla="*/ 512075 h 3364992"/>
                <a:gd name="connsiteX1-21" fmla="*/ 697505 w 5159766"/>
                <a:gd name="connsiteY1-22" fmla="*/ 0 h 3364992"/>
                <a:gd name="connsiteX2-23" fmla="*/ 4598923 w 5159766"/>
                <a:gd name="connsiteY2-24" fmla="*/ 0 h 3364992"/>
                <a:gd name="connsiteX3-25" fmla="*/ 5159766 w 5159766"/>
                <a:gd name="connsiteY3-26" fmla="*/ 560843 h 3364992"/>
                <a:gd name="connsiteX4-27" fmla="*/ 5159766 w 5159766"/>
                <a:gd name="connsiteY4-28" fmla="*/ 2804149 h 3364992"/>
                <a:gd name="connsiteX5-29" fmla="*/ 4598923 w 5159766"/>
                <a:gd name="connsiteY5-30" fmla="*/ 3364992 h 3364992"/>
                <a:gd name="connsiteX6-31" fmla="*/ 697505 w 5159766"/>
                <a:gd name="connsiteY6-32" fmla="*/ 3364992 h 3364992"/>
                <a:gd name="connsiteX7-33" fmla="*/ 136662 w 5159766"/>
                <a:gd name="connsiteY7-34" fmla="*/ 2804149 h 3364992"/>
                <a:gd name="connsiteX8-35" fmla="*/ 2550 w 5159766"/>
                <a:gd name="connsiteY8-36" fmla="*/ 512075 h 3364992"/>
                <a:gd name="connsiteX0-37" fmla="*/ 2550 w 5159766"/>
                <a:gd name="connsiteY0-38" fmla="*/ 512075 h 3364992"/>
                <a:gd name="connsiteX1-39" fmla="*/ 697505 w 5159766"/>
                <a:gd name="connsiteY1-40" fmla="*/ 0 h 3364992"/>
                <a:gd name="connsiteX2-41" fmla="*/ 4598923 w 5159766"/>
                <a:gd name="connsiteY2-42" fmla="*/ 0 h 3364992"/>
                <a:gd name="connsiteX3-43" fmla="*/ 5159766 w 5159766"/>
                <a:gd name="connsiteY3-44" fmla="*/ 560843 h 3364992"/>
                <a:gd name="connsiteX4-45" fmla="*/ 5159766 w 5159766"/>
                <a:gd name="connsiteY4-46" fmla="*/ 2804149 h 3364992"/>
                <a:gd name="connsiteX5-47" fmla="*/ 4598923 w 5159766"/>
                <a:gd name="connsiteY5-48" fmla="*/ 3364992 h 3364992"/>
                <a:gd name="connsiteX6-49" fmla="*/ 697505 w 5159766"/>
                <a:gd name="connsiteY6-50" fmla="*/ 3364992 h 3364992"/>
                <a:gd name="connsiteX7-51" fmla="*/ 136662 w 5159766"/>
                <a:gd name="connsiteY7-52" fmla="*/ 3023605 h 3364992"/>
                <a:gd name="connsiteX8-53" fmla="*/ 2550 w 5159766"/>
                <a:gd name="connsiteY8-54" fmla="*/ 512075 h 3364992"/>
                <a:gd name="connsiteX0-55" fmla="*/ 8363 w 5165579"/>
                <a:gd name="connsiteY0-56" fmla="*/ 512075 h 3364992"/>
                <a:gd name="connsiteX1-57" fmla="*/ 703318 w 5165579"/>
                <a:gd name="connsiteY1-58" fmla="*/ 0 h 3364992"/>
                <a:gd name="connsiteX2-59" fmla="*/ 4604736 w 5165579"/>
                <a:gd name="connsiteY2-60" fmla="*/ 0 h 3364992"/>
                <a:gd name="connsiteX3-61" fmla="*/ 5165579 w 5165579"/>
                <a:gd name="connsiteY3-62" fmla="*/ 560843 h 3364992"/>
                <a:gd name="connsiteX4-63" fmla="*/ 5165579 w 5165579"/>
                <a:gd name="connsiteY4-64" fmla="*/ 2804149 h 3364992"/>
                <a:gd name="connsiteX5-65" fmla="*/ 4604736 w 5165579"/>
                <a:gd name="connsiteY5-66" fmla="*/ 3364992 h 3364992"/>
                <a:gd name="connsiteX6-67" fmla="*/ 703318 w 5165579"/>
                <a:gd name="connsiteY6-68" fmla="*/ 3364992 h 3364992"/>
                <a:gd name="connsiteX7-69" fmla="*/ 142475 w 5165579"/>
                <a:gd name="connsiteY7-70" fmla="*/ 3023605 h 3364992"/>
                <a:gd name="connsiteX8-71" fmla="*/ 8363 w 5165579"/>
                <a:gd name="connsiteY8-72" fmla="*/ 512075 h 3364992"/>
                <a:gd name="connsiteX0-73" fmla="*/ 29045 w 5186261"/>
                <a:gd name="connsiteY0-74" fmla="*/ 512075 h 3368551"/>
                <a:gd name="connsiteX1-75" fmla="*/ 724000 w 5186261"/>
                <a:gd name="connsiteY1-76" fmla="*/ 0 h 3368551"/>
                <a:gd name="connsiteX2-77" fmla="*/ 4625418 w 5186261"/>
                <a:gd name="connsiteY2-78" fmla="*/ 0 h 3368551"/>
                <a:gd name="connsiteX3-79" fmla="*/ 5186261 w 5186261"/>
                <a:gd name="connsiteY3-80" fmla="*/ 560843 h 3368551"/>
                <a:gd name="connsiteX4-81" fmla="*/ 5186261 w 5186261"/>
                <a:gd name="connsiteY4-82" fmla="*/ 2804149 h 3368551"/>
                <a:gd name="connsiteX5-83" fmla="*/ 4625418 w 5186261"/>
                <a:gd name="connsiteY5-84" fmla="*/ 3364992 h 3368551"/>
                <a:gd name="connsiteX6-85" fmla="*/ 724000 w 5186261"/>
                <a:gd name="connsiteY6-86" fmla="*/ 3364992 h 3368551"/>
                <a:gd name="connsiteX7-87" fmla="*/ 90005 w 5186261"/>
                <a:gd name="connsiteY7-88" fmla="*/ 3108949 h 3368551"/>
                <a:gd name="connsiteX8-89" fmla="*/ 29045 w 5186261"/>
                <a:gd name="connsiteY8-90" fmla="*/ 512075 h 3368551"/>
                <a:gd name="connsiteX0-91" fmla="*/ 29045 w 5186261"/>
                <a:gd name="connsiteY0-92" fmla="*/ 512075 h 3368551"/>
                <a:gd name="connsiteX1-93" fmla="*/ 724000 w 5186261"/>
                <a:gd name="connsiteY1-94" fmla="*/ 0 h 3368551"/>
                <a:gd name="connsiteX2-95" fmla="*/ 4625418 w 5186261"/>
                <a:gd name="connsiteY2-96" fmla="*/ 0 h 3368551"/>
                <a:gd name="connsiteX3-97" fmla="*/ 5186261 w 5186261"/>
                <a:gd name="connsiteY3-98" fmla="*/ 560843 h 3368551"/>
                <a:gd name="connsiteX4-99" fmla="*/ 5186261 w 5186261"/>
                <a:gd name="connsiteY4-100" fmla="*/ 2804149 h 3368551"/>
                <a:gd name="connsiteX5-101" fmla="*/ 4625418 w 5186261"/>
                <a:gd name="connsiteY5-102" fmla="*/ 3364992 h 3368551"/>
                <a:gd name="connsiteX6-103" fmla="*/ 2089494 w 5186261"/>
                <a:gd name="connsiteY6-104" fmla="*/ 3340607 h 3368551"/>
                <a:gd name="connsiteX7-105" fmla="*/ 724000 w 5186261"/>
                <a:gd name="connsiteY7-106" fmla="*/ 3364992 h 3368551"/>
                <a:gd name="connsiteX8-107" fmla="*/ 90005 w 5186261"/>
                <a:gd name="connsiteY8-108" fmla="*/ 3108949 h 3368551"/>
                <a:gd name="connsiteX9" fmla="*/ 29045 w 5186261"/>
                <a:gd name="connsiteY9" fmla="*/ 512075 h 3368551"/>
                <a:gd name="connsiteX0-109" fmla="*/ 29045 w 5186261"/>
                <a:gd name="connsiteY0-110" fmla="*/ 512075 h 3523487"/>
                <a:gd name="connsiteX1-111" fmla="*/ 724000 w 5186261"/>
                <a:gd name="connsiteY1-112" fmla="*/ 0 h 3523487"/>
                <a:gd name="connsiteX2-113" fmla="*/ 4625418 w 5186261"/>
                <a:gd name="connsiteY2-114" fmla="*/ 0 h 3523487"/>
                <a:gd name="connsiteX3-115" fmla="*/ 5186261 w 5186261"/>
                <a:gd name="connsiteY3-116" fmla="*/ 560843 h 3523487"/>
                <a:gd name="connsiteX4-117" fmla="*/ 5186261 w 5186261"/>
                <a:gd name="connsiteY4-118" fmla="*/ 2804149 h 3523487"/>
                <a:gd name="connsiteX5-119" fmla="*/ 4625418 w 5186261"/>
                <a:gd name="connsiteY5-120" fmla="*/ 3364992 h 3523487"/>
                <a:gd name="connsiteX6-121" fmla="*/ 2247990 w 5186261"/>
                <a:gd name="connsiteY6-122" fmla="*/ 3523487 h 3523487"/>
                <a:gd name="connsiteX7-123" fmla="*/ 724000 w 5186261"/>
                <a:gd name="connsiteY7-124" fmla="*/ 3364992 h 3523487"/>
                <a:gd name="connsiteX8-125" fmla="*/ 90005 w 5186261"/>
                <a:gd name="connsiteY8-126" fmla="*/ 3108949 h 3523487"/>
                <a:gd name="connsiteX9-127" fmla="*/ 29045 w 5186261"/>
                <a:gd name="connsiteY9-128" fmla="*/ 512075 h 3523487"/>
                <a:gd name="connsiteX0-129" fmla="*/ 29045 w 5186261"/>
                <a:gd name="connsiteY0-130" fmla="*/ 512075 h 3523487"/>
                <a:gd name="connsiteX1-131" fmla="*/ 724000 w 5186261"/>
                <a:gd name="connsiteY1-132" fmla="*/ 0 h 3523487"/>
                <a:gd name="connsiteX2-133" fmla="*/ 4625418 w 5186261"/>
                <a:gd name="connsiteY2-134" fmla="*/ 0 h 3523487"/>
                <a:gd name="connsiteX3-135" fmla="*/ 5186261 w 5186261"/>
                <a:gd name="connsiteY3-136" fmla="*/ 560843 h 3523487"/>
                <a:gd name="connsiteX4-137" fmla="*/ 5186261 w 5186261"/>
                <a:gd name="connsiteY4-138" fmla="*/ 2804149 h 3523487"/>
                <a:gd name="connsiteX5-139" fmla="*/ 4625418 w 5186261"/>
                <a:gd name="connsiteY5-140" fmla="*/ 3364992 h 3523487"/>
                <a:gd name="connsiteX6-141" fmla="*/ 2247990 w 5186261"/>
                <a:gd name="connsiteY6-142" fmla="*/ 3523487 h 3523487"/>
                <a:gd name="connsiteX7-143" fmla="*/ 724000 w 5186261"/>
                <a:gd name="connsiteY7-144" fmla="*/ 3364992 h 3523487"/>
                <a:gd name="connsiteX8-145" fmla="*/ 90005 w 5186261"/>
                <a:gd name="connsiteY8-146" fmla="*/ 3108949 h 3523487"/>
                <a:gd name="connsiteX9-147" fmla="*/ 29045 w 5186261"/>
                <a:gd name="connsiteY9-148" fmla="*/ 512075 h 3523487"/>
                <a:gd name="connsiteX0-149" fmla="*/ 29045 w 5186261"/>
                <a:gd name="connsiteY0-150" fmla="*/ 512075 h 3523487"/>
                <a:gd name="connsiteX1-151" fmla="*/ 724000 w 5186261"/>
                <a:gd name="connsiteY1-152" fmla="*/ 0 h 3523487"/>
                <a:gd name="connsiteX2-153" fmla="*/ 4625418 w 5186261"/>
                <a:gd name="connsiteY2-154" fmla="*/ 0 h 3523487"/>
                <a:gd name="connsiteX3-155" fmla="*/ 5186261 w 5186261"/>
                <a:gd name="connsiteY3-156" fmla="*/ 560843 h 3523487"/>
                <a:gd name="connsiteX4-157" fmla="*/ 5186261 w 5186261"/>
                <a:gd name="connsiteY4-158" fmla="*/ 2804149 h 3523487"/>
                <a:gd name="connsiteX5-159" fmla="*/ 4625418 w 5186261"/>
                <a:gd name="connsiteY5-160" fmla="*/ 3364992 h 3523487"/>
                <a:gd name="connsiteX6-161" fmla="*/ 2247990 w 5186261"/>
                <a:gd name="connsiteY6-162" fmla="*/ 3523487 h 3523487"/>
                <a:gd name="connsiteX7-163" fmla="*/ 724000 w 5186261"/>
                <a:gd name="connsiteY7-164" fmla="*/ 3364992 h 3523487"/>
                <a:gd name="connsiteX8-165" fmla="*/ 90005 w 5186261"/>
                <a:gd name="connsiteY8-166" fmla="*/ 3108949 h 3523487"/>
                <a:gd name="connsiteX9-167" fmla="*/ 29045 w 5186261"/>
                <a:gd name="connsiteY9-168" fmla="*/ 512075 h 3523487"/>
                <a:gd name="connsiteX0-169" fmla="*/ 29045 w 5186261"/>
                <a:gd name="connsiteY0-170" fmla="*/ 512075 h 3523487"/>
                <a:gd name="connsiteX1-171" fmla="*/ 724000 w 5186261"/>
                <a:gd name="connsiteY1-172" fmla="*/ 0 h 3523487"/>
                <a:gd name="connsiteX2-173" fmla="*/ 4625418 w 5186261"/>
                <a:gd name="connsiteY2-174" fmla="*/ 0 h 3523487"/>
                <a:gd name="connsiteX3-175" fmla="*/ 5186261 w 5186261"/>
                <a:gd name="connsiteY3-176" fmla="*/ 560843 h 3523487"/>
                <a:gd name="connsiteX4-177" fmla="*/ 5186261 w 5186261"/>
                <a:gd name="connsiteY4-178" fmla="*/ 2804149 h 3523487"/>
                <a:gd name="connsiteX5-179" fmla="*/ 4405962 w 5186261"/>
                <a:gd name="connsiteY5-180" fmla="*/ 3425952 h 3523487"/>
                <a:gd name="connsiteX6-181" fmla="*/ 2247990 w 5186261"/>
                <a:gd name="connsiteY6-182" fmla="*/ 3523487 h 3523487"/>
                <a:gd name="connsiteX7-183" fmla="*/ 724000 w 5186261"/>
                <a:gd name="connsiteY7-184" fmla="*/ 3364992 h 3523487"/>
                <a:gd name="connsiteX8-185" fmla="*/ 90005 w 5186261"/>
                <a:gd name="connsiteY8-186" fmla="*/ 3108949 h 3523487"/>
                <a:gd name="connsiteX9-187" fmla="*/ 29045 w 5186261"/>
                <a:gd name="connsiteY9-188" fmla="*/ 512075 h 3523487"/>
                <a:gd name="connsiteX0-189" fmla="*/ 29045 w 5186261"/>
                <a:gd name="connsiteY0-190" fmla="*/ 512075 h 3523487"/>
                <a:gd name="connsiteX1-191" fmla="*/ 724000 w 5186261"/>
                <a:gd name="connsiteY1-192" fmla="*/ 0 h 3523487"/>
                <a:gd name="connsiteX2-193" fmla="*/ 4625418 w 5186261"/>
                <a:gd name="connsiteY2-194" fmla="*/ 0 h 3523487"/>
                <a:gd name="connsiteX3-195" fmla="*/ 5186261 w 5186261"/>
                <a:gd name="connsiteY3-196" fmla="*/ 560843 h 3523487"/>
                <a:gd name="connsiteX4-197" fmla="*/ 5186261 w 5186261"/>
                <a:gd name="connsiteY4-198" fmla="*/ 2804149 h 3523487"/>
                <a:gd name="connsiteX5-199" fmla="*/ 4405962 w 5186261"/>
                <a:gd name="connsiteY5-200" fmla="*/ 3425952 h 3523487"/>
                <a:gd name="connsiteX6-201" fmla="*/ 2247990 w 5186261"/>
                <a:gd name="connsiteY6-202" fmla="*/ 3523487 h 3523487"/>
                <a:gd name="connsiteX7-203" fmla="*/ 724000 w 5186261"/>
                <a:gd name="connsiteY7-204" fmla="*/ 3364992 h 3523487"/>
                <a:gd name="connsiteX8-205" fmla="*/ 90005 w 5186261"/>
                <a:gd name="connsiteY8-206" fmla="*/ 3108949 h 3523487"/>
                <a:gd name="connsiteX9-207" fmla="*/ 29045 w 5186261"/>
                <a:gd name="connsiteY9-208" fmla="*/ 512075 h 3523487"/>
                <a:gd name="connsiteX0-209" fmla="*/ 29045 w 5186261"/>
                <a:gd name="connsiteY0-210" fmla="*/ 512075 h 3523487"/>
                <a:gd name="connsiteX1-211" fmla="*/ 724000 w 5186261"/>
                <a:gd name="connsiteY1-212" fmla="*/ 0 h 3523487"/>
                <a:gd name="connsiteX2-213" fmla="*/ 4625418 w 5186261"/>
                <a:gd name="connsiteY2-214" fmla="*/ 0 h 3523487"/>
                <a:gd name="connsiteX3-215" fmla="*/ 5186261 w 5186261"/>
                <a:gd name="connsiteY3-216" fmla="*/ 560843 h 3523487"/>
                <a:gd name="connsiteX4-217" fmla="*/ 5186261 w 5186261"/>
                <a:gd name="connsiteY4-218" fmla="*/ 2804149 h 3523487"/>
                <a:gd name="connsiteX5-219" fmla="*/ 4405962 w 5186261"/>
                <a:gd name="connsiteY5-220" fmla="*/ 3425952 h 3523487"/>
                <a:gd name="connsiteX6-221" fmla="*/ 2247990 w 5186261"/>
                <a:gd name="connsiteY6-222" fmla="*/ 3523487 h 3523487"/>
                <a:gd name="connsiteX7-223" fmla="*/ 724000 w 5186261"/>
                <a:gd name="connsiteY7-224" fmla="*/ 3364992 h 3523487"/>
                <a:gd name="connsiteX8-225" fmla="*/ 90005 w 5186261"/>
                <a:gd name="connsiteY8-226" fmla="*/ 3108949 h 3523487"/>
                <a:gd name="connsiteX9-227" fmla="*/ 29045 w 5186261"/>
                <a:gd name="connsiteY9-228" fmla="*/ 512075 h 3523487"/>
                <a:gd name="connsiteX0-229" fmla="*/ 29045 w 5186261"/>
                <a:gd name="connsiteY0-230" fmla="*/ 512075 h 3523487"/>
                <a:gd name="connsiteX1-231" fmla="*/ 724000 w 5186261"/>
                <a:gd name="connsiteY1-232" fmla="*/ 0 h 3523487"/>
                <a:gd name="connsiteX2-233" fmla="*/ 4625418 w 5186261"/>
                <a:gd name="connsiteY2-234" fmla="*/ 0 h 3523487"/>
                <a:gd name="connsiteX3-235" fmla="*/ 5186261 w 5186261"/>
                <a:gd name="connsiteY3-236" fmla="*/ 560843 h 3523487"/>
                <a:gd name="connsiteX4-237" fmla="*/ 5186261 w 5186261"/>
                <a:gd name="connsiteY4-238" fmla="*/ 2804149 h 3523487"/>
                <a:gd name="connsiteX5-239" fmla="*/ 4149930 w 5186261"/>
                <a:gd name="connsiteY5-240" fmla="*/ 3425952 h 3523487"/>
                <a:gd name="connsiteX6-241" fmla="*/ 2247990 w 5186261"/>
                <a:gd name="connsiteY6-242" fmla="*/ 3523487 h 3523487"/>
                <a:gd name="connsiteX7-243" fmla="*/ 724000 w 5186261"/>
                <a:gd name="connsiteY7-244" fmla="*/ 3364992 h 3523487"/>
                <a:gd name="connsiteX8-245" fmla="*/ 90005 w 5186261"/>
                <a:gd name="connsiteY8-246" fmla="*/ 3108949 h 3523487"/>
                <a:gd name="connsiteX9-247" fmla="*/ 29045 w 5186261"/>
                <a:gd name="connsiteY9-248" fmla="*/ 512075 h 3523487"/>
                <a:gd name="connsiteX0-249" fmla="*/ 29045 w 5373112"/>
                <a:gd name="connsiteY0-250" fmla="*/ 512075 h 3523487"/>
                <a:gd name="connsiteX1-251" fmla="*/ 724000 w 5373112"/>
                <a:gd name="connsiteY1-252" fmla="*/ 0 h 3523487"/>
                <a:gd name="connsiteX2-253" fmla="*/ 4625418 w 5373112"/>
                <a:gd name="connsiteY2-254" fmla="*/ 0 h 3523487"/>
                <a:gd name="connsiteX3-255" fmla="*/ 5186261 w 5373112"/>
                <a:gd name="connsiteY3-256" fmla="*/ 560843 h 3523487"/>
                <a:gd name="connsiteX4-257" fmla="*/ 5186261 w 5373112"/>
                <a:gd name="connsiteY4-258" fmla="*/ 2804149 h 3523487"/>
                <a:gd name="connsiteX5-259" fmla="*/ 5320374 w 5373112"/>
                <a:gd name="connsiteY5-260" fmla="*/ 3096767 h 3523487"/>
                <a:gd name="connsiteX6-261" fmla="*/ 4149930 w 5373112"/>
                <a:gd name="connsiteY6-262" fmla="*/ 3425952 h 3523487"/>
                <a:gd name="connsiteX7-263" fmla="*/ 2247990 w 5373112"/>
                <a:gd name="connsiteY7-264" fmla="*/ 3523487 h 3523487"/>
                <a:gd name="connsiteX8-265" fmla="*/ 724000 w 5373112"/>
                <a:gd name="connsiteY8-266" fmla="*/ 3364992 h 3523487"/>
                <a:gd name="connsiteX9-267" fmla="*/ 90005 w 5373112"/>
                <a:gd name="connsiteY9-268" fmla="*/ 3108949 h 3523487"/>
                <a:gd name="connsiteX10" fmla="*/ 29045 w 5373112"/>
                <a:gd name="connsiteY10" fmla="*/ 512075 h 3523487"/>
                <a:gd name="connsiteX0-269" fmla="*/ 29045 w 5378050"/>
                <a:gd name="connsiteY0-270" fmla="*/ 512075 h 3523487"/>
                <a:gd name="connsiteX1-271" fmla="*/ 724000 w 5378050"/>
                <a:gd name="connsiteY1-272" fmla="*/ 0 h 3523487"/>
                <a:gd name="connsiteX2-273" fmla="*/ 4625418 w 5378050"/>
                <a:gd name="connsiteY2-274" fmla="*/ 0 h 3523487"/>
                <a:gd name="connsiteX3-275" fmla="*/ 5186261 w 5378050"/>
                <a:gd name="connsiteY3-276" fmla="*/ 560843 h 3523487"/>
                <a:gd name="connsiteX4-277" fmla="*/ 5222837 w 5378050"/>
                <a:gd name="connsiteY4-278" fmla="*/ 2767573 h 3523487"/>
                <a:gd name="connsiteX5-279" fmla="*/ 5320374 w 5378050"/>
                <a:gd name="connsiteY5-280" fmla="*/ 3096767 h 3523487"/>
                <a:gd name="connsiteX6-281" fmla="*/ 4149930 w 5378050"/>
                <a:gd name="connsiteY6-282" fmla="*/ 3425952 h 3523487"/>
                <a:gd name="connsiteX7-283" fmla="*/ 2247990 w 5378050"/>
                <a:gd name="connsiteY7-284" fmla="*/ 3523487 h 3523487"/>
                <a:gd name="connsiteX8-285" fmla="*/ 724000 w 5378050"/>
                <a:gd name="connsiteY8-286" fmla="*/ 3364992 h 3523487"/>
                <a:gd name="connsiteX9-287" fmla="*/ 90005 w 5378050"/>
                <a:gd name="connsiteY9-288" fmla="*/ 3108949 h 3523487"/>
                <a:gd name="connsiteX10-289" fmla="*/ 29045 w 5378050"/>
                <a:gd name="connsiteY10-290" fmla="*/ 512075 h 3523487"/>
                <a:gd name="connsiteX0-291" fmla="*/ 29045 w 5378050"/>
                <a:gd name="connsiteY0-292" fmla="*/ 512075 h 3523487"/>
                <a:gd name="connsiteX1-293" fmla="*/ 724000 w 5378050"/>
                <a:gd name="connsiteY1-294" fmla="*/ 0 h 3523487"/>
                <a:gd name="connsiteX2-295" fmla="*/ 4625418 w 5378050"/>
                <a:gd name="connsiteY2-296" fmla="*/ 0 h 3523487"/>
                <a:gd name="connsiteX3-297" fmla="*/ 5186261 w 5378050"/>
                <a:gd name="connsiteY3-298" fmla="*/ 560843 h 3523487"/>
                <a:gd name="connsiteX4-299" fmla="*/ 5222837 w 5378050"/>
                <a:gd name="connsiteY4-300" fmla="*/ 2767573 h 3523487"/>
                <a:gd name="connsiteX5-301" fmla="*/ 5320374 w 5378050"/>
                <a:gd name="connsiteY5-302" fmla="*/ 3096767 h 3523487"/>
                <a:gd name="connsiteX6-303" fmla="*/ 4149930 w 5378050"/>
                <a:gd name="connsiteY6-304" fmla="*/ 3425952 h 3523487"/>
                <a:gd name="connsiteX7-305" fmla="*/ 2247990 w 5378050"/>
                <a:gd name="connsiteY7-306" fmla="*/ 3523487 h 3523487"/>
                <a:gd name="connsiteX8-307" fmla="*/ 724000 w 5378050"/>
                <a:gd name="connsiteY8-308" fmla="*/ 3364992 h 3523487"/>
                <a:gd name="connsiteX9-309" fmla="*/ 90005 w 5378050"/>
                <a:gd name="connsiteY9-310" fmla="*/ 3108949 h 3523487"/>
                <a:gd name="connsiteX10-311" fmla="*/ 29045 w 5378050"/>
                <a:gd name="connsiteY10-312" fmla="*/ 512075 h 3523487"/>
                <a:gd name="connsiteX0-313" fmla="*/ 29045 w 5378050"/>
                <a:gd name="connsiteY0-314" fmla="*/ 512075 h 3523487"/>
                <a:gd name="connsiteX1-315" fmla="*/ 724000 w 5378050"/>
                <a:gd name="connsiteY1-316" fmla="*/ 0 h 3523487"/>
                <a:gd name="connsiteX2-317" fmla="*/ 4625418 w 5378050"/>
                <a:gd name="connsiteY2-318" fmla="*/ 0 h 3523487"/>
                <a:gd name="connsiteX3-319" fmla="*/ 5210645 w 5378050"/>
                <a:gd name="connsiteY3-320" fmla="*/ 414539 h 3523487"/>
                <a:gd name="connsiteX4-321" fmla="*/ 5222837 w 5378050"/>
                <a:gd name="connsiteY4-322" fmla="*/ 2767573 h 3523487"/>
                <a:gd name="connsiteX5-323" fmla="*/ 5320374 w 5378050"/>
                <a:gd name="connsiteY5-324" fmla="*/ 3096767 h 3523487"/>
                <a:gd name="connsiteX6-325" fmla="*/ 4149930 w 5378050"/>
                <a:gd name="connsiteY6-326" fmla="*/ 3425952 h 3523487"/>
                <a:gd name="connsiteX7-327" fmla="*/ 2247990 w 5378050"/>
                <a:gd name="connsiteY7-328" fmla="*/ 3523487 h 3523487"/>
                <a:gd name="connsiteX8-329" fmla="*/ 724000 w 5378050"/>
                <a:gd name="connsiteY8-330" fmla="*/ 3364992 h 3523487"/>
                <a:gd name="connsiteX9-331" fmla="*/ 90005 w 5378050"/>
                <a:gd name="connsiteY9-332" fmla="*/ 3108949 h 3523487"/>
                <a:gd name="connsiteX10-333" fmla="*/ 29045 w 5378050"/>
                <a:gd name="connsiteY10-334" fmla="*/ 512075 h 3523487"/>
                <a:gd name="connsiteX0-335" fmla="*/ 29045 w 5378050"/>
                <a:gd name="connsiteY0-336" fmla="*/ 512075 h 3523487"/>
                <a:gd name="connsiteX1-337" fmla="*/ 724000 w 5378050"/>
                <a:gd name="connsiteY1-338" fmla="*/ 0 h 3523487"/>
                <a:gd name="connsiteX2-339" fmla="*/ 4625418 w 5378050"/>
                <a:gd name="connsiteY2-340" fmla="*/ 0 h 3523487"/>
                <a:gd name="connsiteX3-341" fmla="*/ 5210645 w 5378050"/>
                <a:gd name="connsiteY3-342" fmla="*/ 414539 h 3523487"/>
                <a:gd name="connsiteX4-343" fmla="*/ 5174069 w 5378050"/>
                <a:gd name="connsiteY4-344" fmla="*/ 1426463 h 3523487"/>
                <a:gd name="connsiteX5-345" fmla="*/ 5222837 w 5378050"/>
                <a:gd name="connsiteY5-346" fmla="*/ 2767573 h 3523487"/>
                <a:gd name="connsiteX6-347" fmla="*/ 5320374 w 5378050"/>
                <a:gd name="connsiteY6-348" fmla="*/ 3096767 h 3523487"/>
                <a:gd name="connsiteX7-349" fmla="*/ 4149930 w 5378050"/>
                <a:gd name="connsiteY7-350" fmla="*/ 3425952 h 3523487"/>
                <a:gd name="connsiteX8-351" fmla="*/ 2247990 w 5378050"/>
                <a:gd name="connsiteY8-352" fmla="*/ 3523487 h 3523487"/>
                <a:gd name="connsiteX9-353" fmla="*/ 724000 w 5378050"/>
                <a:gd name="connsiteY9-354" fmla="*/ 3364992 h 3523487"/>
                <a:gd name="connsiteX10-355" fmla="*/ 90005 w 5378050"/>
                <a:gd name="connsiteY10-356" fmla="*/ 3108949 h 3523487"/>
                <a:gd name="connsiteX11" fmla="*/ 29045 w 5378050"/>
                <a:gd name="connsiteY11" fmla="*/ 512075 h 3523487"/>
                <a:gd name="connsiteX0-357" fmla="*/ 29045 w 5378050"/>
                <a:gd name="connsiteY0-358" fmla="*/ 512075 h 3523487"/>
                <a:gd name="connsiteX1-359" fmla="*/ 724000 w 5378050"/>
                <a:gd name="connsiteY1-360" fmla="*/ 0 h 3523487"/>
                <a:gd name="connsiteX2-361" fmla="*/ 4625418 w 5378050"/>
                <a:gd name="connsiteY2-362" fmla="*/ 0 h 3523487"/>
                <a:gd name="connsiteX3-363" fmla="*/ 5210645 w 5378050"/>
                <a:gd name="connsiteY3-364" fmla="*/ 414539 h 3523487"/>
                <a:gd name="connsiteX4-365" fmla="*/ 5259413 w 5378050"/>
                <a:gd name="connsiteY4-366" fmla="*/ 1450847 h 3523487"/>
                <a:gd name="connsiteX5-367" fmla="*/ 5222837 w 5378050"/>
                <a:gd name="connsiteY5-368" fmla="*/ 2767573 h 3523487"/>
                <a:gd name="connsiteX6-369" fmla="*/ 5320374 w 5378050"/>
                <a:gd name="connsiteY6-370" fmla="*/ 3096767 h 3523487"/>
                <a:gd name="connsiteX7-371" fmla="*/ 4149930 w 5378050"/>
                <a:gd name="connsiteY7-372" fmla="*/ 3425952 h 3523487"/>
                <a:gd name="connsiteX8-373" fmla="*/ 2247990 w 5378050"/>
                <a:gd name="connsiteY8-374" fmla="*/ 3523487 h 3523487"/>
                <a:gd name="connsiteX9-375" fmla="*/ 724000 w 5378050"/>
                <a:gd name="connsiteY9-376" fmla="*/ 3364992 h 3523487"/>
                <a:gd name="connsiteX10-377" fmla="*/ 90005 w 5378050"/>
                <a:gd name="connsiteY10-378" fmla="*/ 3108949 h 3523487"/>
                <a:gd name="connsiteX11-379" fmla="*/ 29045 w 5378050"/>
                <a:gd name="connsiteY11-380" fmla="*/ 512075 h 3523487"/>
                <a:gd name="connsiteX0-381" fmla="*/ 29045 w 5378050"/>
                <a:gd name="connsiteY0-382" fmla="*/ 512075 h 3523487"/>
                <a:gd name="connsiteX1-383" fmla="*/ 724000 w 5378050"/>
                <a:gd name="connsiteY1-384" fmla="*/ 0 h 3523487"/>
                <a:gd name="connsiteX2-385" fmla="*/ 4625418 w 5378050"/>
                <a:gd name="connsiteY2-386" fmla="*/ 0 h 3523487"/>
                <a:gd name="connsiteX3-387" fmla="*/ 5210645 w 5378050"/>
                <a:gd name="connsiteY3-388" fmla="*/ 414539 h 3523487"/>
                <a:gd name="connsiteX4-389" fmla="*/ 5259413 w 5378050"/>
                <a:gd name="connsiteY4-390" fmla="*/ 1450847 h 3523487"/>
                <a:gd name="connsiteX5-391" fmla="*/ 5222837 w 5378050"/>
                <a:gd name="connsiteY5-392" fmla="*/ 2767573 h 3523487"/>
                <a:gd name="connsiteX6-393" fmla="*/ 5320374 w 5378050"/>
                <a:gd name="connsiteY6-394" fmla="*/ 3096767 h 3523487"/>
                <a:gd name="connsiteX7-395" fmla="*/ 4149930 w 5378050"/>
                <a:gd name="connsiteY7-396" fmla="*/ 3425952 h 3523487"/>
                <a:gd name="connsiteX8-397" fmla="*/ 2247990 w 5378050"/>
                <a:gd name="connsiteY8-398" fmla="*/ 3523487 h 3523487"/>
                <a:gd name="connsiteX9-399" fmla="*/ 724000 w 5378050"/>
                <a:gd name="connsiteY9-400" fmla="*/ 3364992 h 3523487"/>
                <a:gd name="connsiteX10-401" fmla="*/ 90005 w 5378050"/>
                <a:gd name="connsiteY10-402" fmla="*/ 3108949 h 3523487"/>
                <a:gd name="connsiteX11-403" fmla="*/ 29045 w 5378050"/>
                <a:gd name="connsiteY11-404" fmla="*/ 512075 h 3523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27" y="connsiteY9-128"/>
                </a:cxn>
                <a:cxn ang="0">
                  <a:pos x="connsiteX10-289" y="connsiteY10-290"/>
                </a:cxn>
                <a:cxn ang="0">
                  <a:pos x="connsiteX11-379" y="connsiteY11-380"/>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charset="-122"/>
                <a:cs typeface="+mn-cs"/>
              </a:endParaRPr>
            </a:p>
          </p:txBody>
        </p:sp>
        <p:pic>
          <p:nvPicPr>
            <p:cNvPr id="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p:cNvPicPr>
            <a:picLocks noChangeAspect="1"/>
          </p:cNvPicPr>
          <p:nvPr/>
        </p:nvPicPr>
        <p:blipFill>
          <a:blip r:embed="rId4"/>
          <a:stretch>
            <a:fillRect/>
          </a:stretch>
        </p:blipFill>
        <p:spPr>
          <a:xfrm>
            <a:off x="2372922" y="1958629"/>
            <a:ext cx="7541406" cy="2121592"/>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98438" y="2843493"/>
            <a:ext cx="1198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dirty="0">
                <a:latin typeface="Times New Roman" pitchFamily="18" charset="0"/>
                <a:cs typeface="Times New Roman" pitchFamily="18" charset="0"/>
              </a:rPr>
              <a:t>     </a:t>
            </a:r>
            <a:r>
              <a:rPr lang="en-US" sz="2400" b="1" dirty="0">
                <a:latin typeface="Arial" pitchFamily="34" charset="0"/>
                <a:cs typeface="Arial" pitchFamily="34" charset="0"/>
              </a:rPr>
              <a:t>1.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p>
        </p:txBody>
      </p:sp>
      <p:sp>
        <p:nvSpPr>
          <p:cNvPr id="25603" name="Rectangle 6"/>
          <p:cNvSpPr>
            <a:spLocks noChangeArrowheads="1"/>
          </p:cNvSpPr>
          <p:nvPr/>
        </p:nvSpPr>
        <p:spPr bwMode="auto">
          <a:xfrm>
            <a:off x="262967" y="3653100"/>
            <a:ext cx="1219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pPr>
            <a:r>
              <a:rPr lang="en-US" sz="3000" b="1" dirty="0">
                <a:latin typeface="Times New Roman" pitchFamily="18" charset="0"/>
                <a:cs typeface="Times New Roman" pitchFamily="18" charset="0"/>
              </a:rPr>
              <a:t>     </a:t>
            </a:r>
            <a:r>
              <a:rPr lang="en-US" sz="2400" b="1" dirty="0">
                <a:latin typeface="Arial" pitchFamily="34" charset="0"/>
                <a:cs typeface="Arial" pitchFamily="34" charset="0"/>
              </a:rPr>
              <a:t>2.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a:t>
            </a:r>
          </a:p>
        </p:txBody>
      </p:sp>
      <p:sp>
        <p:nvSpPr>
          <p:cNvPr id="25604" name="Rectangle 7"/>
          <p:cNvSpPr>
            <a:spLocks noChangeArrowheads="1"/>
          </p:cNvSpPr>
          <p:nvPr/>
        </p:nvSpPr>
        <p:spPr bwMode="auto">
          <a:xfrm>
            <a:off x="717178" y="4547137"/>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pPr>
            <a:r>
              <a:rPr lang="en-US" sz="2400" b="1" dirty="0">
                <a:latin typeface="Arial" pitchFamily="34" charset="0"/>
                <a:cs typeface="Arial" pitchFamily="34" charset="0"/>
              </a:rPr>
              <a:t>3.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lót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Arial" pitchFamily="34" charset="0"/>
                <a:cs typeface="Arial" pitchFamily="34" charset="0"/>
              </a:rPr>
              <a:t>.</a:t>
            </a:r>
          </a:p>
        </p:txBody>
      </p:sp>
      <p:sp>
        <p:nvSpPr>
          <p:cNvPr id="16" name="Rectangle 15"/>
          <p:cNvSpPr/>
          <p:nvPr/>
        </p:nvSpPr>
        <p:spPr>
          <a:xfrm>
            <a:off x="488951" y="1613647"/>
            <a:ext cx="12192000" cy="452432"/>
          </a:xfrm>
          <a:prstGeom prst="rect">
            <a:avLst/>
          </a:prstGeom>
        </p:spPr>
        <p:txBody>
          <a:bodyPr>
            <a:spAutoFit/>
          </a:bodyPr>
          <a:lstStyle/>
          <a:p>
            <a:pPr marL="342900" indent="-342900">
              <a:lnSpc>
                <a:spcPct val="90000"/>
              </a:lnSpc>
              <a:spcBef>
                <a:spcPct val="20000"/>
              </a:spcBef>
              <a:buClr>
                <a:schemeClr val="hlink"/>
              </a:buClr>
              <a:buSzPct val="120000"/>
            </a:pPr>
            <a:r>
              <a:rPr lang="en-US" sz="10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Hãy</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điền</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Đ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ý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trả</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lời</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S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ý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trả</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lời</a:t>
            </a:r>
            <a:r>
              <a:rPr lang="en-US" sz="2600"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600" b="1" dirty="0" err="1">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sai</a:t>
            </a:r>
            <a:endParaRPr lang="en-US" sz="2600" b="1" dirty="0">
              <a:solidFill>
                <a:srgbClr val="FF3300"/>
              </a:solidFill>
              <a:latin typeface="Times New Roman" panose="02020603050405020304" pitchFamily="18" charset="0"/>
              <a:cs typeface="Times New Roman" panose="02020603050405020304" pitchFamily="18" charset="0"/>
            </a:endParaRPr>
          </a:p>
        </p:txBody>
      </p:sp>
      <p:sp>
        <p:nvSpPr>
          <p:cNvPr id="47" name="Oval 46"/>
          <p:cNvSpPr/>
          <p:nvPr/>
        </p:nvSpPr>
        <p:spPr>
          <a:xfrm>
            <a:off x="322730" y="2716399"/>
            <a:ext cx="824754" cy="6959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a:solidFill>
                  <a:srgbClr val="FF0000"/>
                </a:solidFill>
                <a:latin typeface="Arial" pitchFamily="34" charset="0"/>
                <a:cs typeface="Arial" pitchFamily="34" charset="0"/>
              </a:rPr>
              <a:t>S</a:t>
            </a:r>
          </a:p>
        </p:txBody>
      </p:sp>
      <p:sp>
        <p:nvSpPr>
          <p:cNvPr id="48" name="Oval 47"/>
          <p:cNvSpPr/>
          <p:nvPr/>
        </p:nvSpPr>
        <p:spPr>
          <a:xfrm>
            <a:off x="337674" y="3539472"/>
            <a:ext cx="809810" cy="73669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a:solidFill>
                  <a:srgbClr val="FF0000"/>
                </a:solidFill>
                <a:latin typeface="Arial" pitchFamily="34" charset="0"/>
                <a:cs typeface="Arial" pitchFamily="34" charset="0"/>
              </a:rPr>
              <a:t>Đ</a:t>
            </a:r>
          </a:p>
        </p:txBody>
      </p:sp>
      <p:sp>
        <p:nvSpPr>
          <p:cNvPr id="50" name="Oval 49"/>
          <p:cNvSpPr/>
          <p:nvPr/>
        </p:nvSpPr>
        <p:spPr>
          <a:xfrm>
            <a:off x="337674" y="4359495"/>
            <a:ext cx="842683" cy="785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a:solidFill>
                  <a:srgbClr val="FF0000"/>
                </a:solidFill>
                <a:latin typeface="Arial" pitchFamily="34" charset="0"/>
                <a:cs typeface="Arial" pitchFamily="34" charset="0"/>
              </a:rPr>
              <a:t>Đ</a:t>
            </a:r>
          </a:p>
        </p:txBody>
      </p:sp>
      <p:grpSp>
        <p:nvGrpSpPr>
          <p:cNvPr id="25613" name="Group 13"/>
          <p:cNvGrpSpPr>
            <a:grpSpLocks/>
          </p:cNvGrpSpPr>
          <p:nvPr/>
        </p:nvGrpSpPr>
        <p:grpSpPr bwMode="auto">
          <a:xfrm>
            <a:off x="304801" y="-9525"/>
            <a:ext cx="9876367" cy="1770064"/>
            <a:chOff x="144" y="132"/>
            <a:chExt cx="4666" cy="1115"/>
          </a:xfrm>
        </p:grpSpPr>
        <p:sp>
          <p:nvSpPr>
            <p:cNvPr id="25614" name="TextBox 1"/>
            <p:cNvSpPr txBox="1">
              <a:spLocks noChangeArrowheads="1"/>
            </p:cNvSpPr>
            <p:nvPr/>
          </p:nvSpPr>
          <p:spPr bwMode="auto">
            <a:xfrm>
              <a:off x="2271" y="132"/>
              <a:ext cx="68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a:latin typeface="Times New Roman" panose="02020603050405020304" pitchFamily="18" charset="0"/>
                  <a:cs typeface="Times New Roman" panose="02020603050405020304" pitchFamily="18" charset="0"/>
                </a:rPr>
                <a:t>Khoa </a:t>
              </a:r>
              <a:r>
                <a:rPr lang="en-US" altLang="en-US" sz="2400" u="sng"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p>
            <a:p>
              <a:pPr algn="ctr">
                <a:lnSpc>
                  <a:spcPct val="80000"/>
                </a:lnSpc>
                <a:spcBef>
                  <a:spcPct val="20000"/>
                </a:spcBef>
              </a:pPr>
              <a:r>
                <a:rPr lang="en-US" sz="2800" dirty="0">
                  <a:latin typeface="Times New Roman" panose="02020603050405020304" pitchFamily="18" charset="0"/>
                  <a:cs typeface="Times New Roman" panose="02020603050405020304" pitchFamily="18" charset="0"/>
                </a:rPr>
                <a:t> </a:t>
              </a:r>
            </a:p>
          </p:txBody>
        </p:sp>
        <p:sp>
          <p:nvSpPr>
            <p:cNvPr id="2" name="TextBox 1"/>
            <p:cNvSpPr txBox="1">
              <a:spLocks noChangeArrowheads="1"/>
            </p:cNvSpPr>
            <p:nvPr/>
          </p:nvSpPr>
          <p:spPr bwMode="auto">
            <a:xfrm>
              <a:off x="854" y="724"/>
              <a:ext cx="39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dirty="0">
                  <a:solidFill>
                    <a:srgbClr val="19194D"/>
                  </a:solidFill>
                </a:rPr>
                <a:t>    </a:t>
              </a:r>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a:p>
              <a:r>
                <a:rPr lang="en-US" sz="2200" b="1" dirty="0">
                  <a:solidFill>
                    <a:srgbClr val="FF0000"/>
                  </a:solidFill>
                </a:rPr>
                <a:t> </a:t>
              </a:r>
              <a:endParaRPr lang="en-US" sz="2200" dirty="0">
                <a:solidFill>
                  <a:srgbClr val="FF0000"/>
                </a:solidFill>
              </a:endParaRPr>
            </a:p>
          </p:txBody>
        </p:sp>
        <p:sp>
          <p:nvSpPr>
            <p:cNvPr id="193545" name="Text Box 9"/>
            <p:cNvSpPr txBox="1">
              <a:spLocks noChangeArrowheads="1"/>
            </p:cNvSpPr>
            <p:nvPr/>
          </p:nvSpPr>
          <p:spPr bwMode="auto">
            <a:xfrm>
              <a:off x="144" y="864"/>
              <a:ext cx="8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1">
                <a:solidFill>
                  <a:srgbClr val="0000FF"/>
                </a:solidFill>
              </a:endParaRPr>
            </a:p>
          </p:txBody>
        </p:sp>
      </p:grpSp>
      <p:sp>
        <p:nvSpPr>
          <p:cNvPr id="25618" name="Rectangle 8"/>
          <p:cNvSpPr>
            <a:spLocks noChangeArrowheads="1"/>
          </p:cNvSpPr>
          <p:nvPr/>
        </p:nvSpPr>
        <p:spPr bwMode="auto">
          <a:xfrm>
            <a:off x="635686" y="5312225"/>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50000"/>
              </a:spcBef>
            </a:pPr>
            <a:r>
              <a:rPr lang="en-US" sz="2400" b="1" dirty="0">
                <a:latin typeface="Arial" pitchFamily="34" charset="0"/>
                <a:cs typeface="Arial" pitchFamily="34" charset="0"/>
              </a:rPr>
              <a:t>4.  </a:t>
            </a:r>
            <a:r>
              <a:rPr lang="en-US" sz="2400" b="1" dirty="0" err="1">
                <a:latin typeface="Times New Roman" panose="02020603050405020304" pitchFamily="18" charset="0"/>
                <a:cs typeface="Times New Roman" panose="02020603050405020304" pitchFamily="18" charset="0"/>
              </a:rPr>
              <a:t>Tò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sẻ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p>
        </p:txBody>
      </p:sp>
      <p:sp>
        <p:nvSpPr>
          <p:cNvPr id="13" name="Oval 12"/>
          <p:cNvSpPr/>
          <p:nvPr/>
        </p:nvSpPr>
        <p:spPr>
          <a:xfrm>
            <a:off x="304801" y="5220307"/>
            <a:ext cx="824754" cy="76811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a:solidFill>
                  <a:srgbClr val="FF0000"/>
                </a:solidFill>
                <a:latin typeface="Arial" pitchFamily="34" charset="0"/>
                <a:cs typeface="Arial" pitchFamily="34" charset="0"/>
              </a:rPr>
              <a:t>S</a:t>
            </a:r>
          </a:p>
        </p:txBody>
      </p:sp>
      <p:sp>
        <p:nvSpPr>
          <p:cNvPr id="3" name="TextBox 2"/>
          <p:cNvSpPr txBox="1"/>
          <p:nvPr/>
        </p:nvSpPr>
        <p:spPr>
          <a:xfrm>
            <a:off x="396876" y="2214282"/>
            <a:ext cx="1159192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dậy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90378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fade">
                                      <p:cBhvr>
                                        <p:cTn id="13" dur="500"/>
                                        <p:tgtEl>
                                          <p:spTgt spid="256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03"/>
                                        </p:tgtEl>
                                        <p:attrNameLst>
                                          <p:attrName>style.visibility</p:attrName>
                                        </p:attrNameLst>
                                      </p:cBhvr>
                                      <p:to>
                                        <p:strVal val="visible"/>
                                      </p:to>
                                    </p:set>
                                    <p:animEffect transition="in" filter="fade">
                                      <p:cBhvr>
                                        <p:cTn id="16" dur="500"/>
                                        <p:tgtEl>
                                          <p:spTgt spid="256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fade">
                                      <p:cBhvr>
                                        <p:cTn id="19" dur="500"/>
                                        <p:tgtEl>
                                          <p:spTgt spid="2560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618"/>
                                        </p:tgtEl>
                                        <p:attrNameLst>
                                          <p:attrName>style.visibility</p:attrName>
                                        </p:attrNameLst>
                                      </p:cBhvr>
                                      <p:to>
                                        <p:strVal val="visible"/>
                                      </p:to>
                                    </p:set>
                                    <p:animEffect transition="in" filter="fade">
                                      <p:cBhvr>
                                        <p:cTn id="22" dur="500"/>
                                        <p:tgtEl>
                                          <p:spTgt spid="256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25604" grpId="0"/>
      <p:bldP spid="16" grpId="0"/>
      <p:bldP spid="47" grpId="0" animBg="1"/>
      <p:bldP spid="48" grpId="0" animBg="1"/>
      <p:bldP spid="50" grpId="0" animBg="1"/>
      <p:bldP spid="25618" grpId="0"/>
      <p:bldP spid="13"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4269" y="-68035"/>
            <a:ext cx="6052154" cy="757130"/>
          </a:xfrm>
          <a:prstGeom prst="rect">
            <a:avLst/>
          </a:prstGeom>
        </p:spPr>
        <p:txBody>
          <a:bodyPr wrap="square">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a:latin typeface="Times New Roman" panose="02020603050405020304" pitchFamily="18" charset="0"/>
                <a:cs typeface="Times New Roman" panose="02020603050405020304" pitchFamily="18" charset="0"/>
              </a:rPr>
              <a:t>Khoa </a:t>
            </a:r>
            <a:r>
              <a:rPr lang="en-US" altLang="en-US" sz="2400" u="sng"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3">
            <a:extLst>
              <a:ext uri="{FF2B5EF4-FFF2-40B4-BE49-F238E27FC236}">
                <a16:creationId xmlns:a16="http://schemas.microsoft.com/office/drawing/2014/main" id="{F773C686-5767-A207-1E62-472AF4DFA57B}"/>
              </a:ext>
            </a:extLst>
          </p:cNvPr>
          <p:cNvSpPr/>
          <p:nvPr/>
        </p:nvSpPr>
        <p:spPr>
          <a:xfrm>
            <a:off x="2294965" y="1649506"/>
            <a:ext cx="7512423" cy="2393576"/>
          </a:xfrm>
          <a:custGeom>
            <a:avLst/>
            <a:gdLst>
              <a:gd name="connsiteX0" fmla="*/ 0 w 7512423"/>
              <a:gd name="connsiteY0" fmla="*/ 398936 h 2393576"/>
              <a:gd name="connsiteX1" fmla="*/ 418550 w 7512423"/>
              <a:gd name="connsiteY1" fmla="*/ 0 h 2393576"/>
              <a:gd name="connsiteX2" fmla="*/ 7093872 w 7512423"/>
              <a:gd name="connsiteY2" fmla="*/ 0 h 2393576"/>
              <a:gd name="connsiteX3" fmla="*/ 7512423 w 7512423"/>
              <a:gd name="connsiteY3" fmla="*/ 398936 h 2393576"/>
              <a:gd name="connsiteX4" fmla="*/ 7512423 w 7512423"/>
              <a:gd name="connsiteY4" fmla="*/ 1994638 h 2393576"/>
              <a:gd name="connsiteX5" fmla="*/ 7093872 w 7512423"/>
              <a:gd name="connsiteY5" fmla="*/ 2393576 h 2393576"/>
              <a:gd name="connsiteX6" fmla="*/ 418550 w 7512423"/>
              <a:gd name="connsiteY6" fmla="*/ 2393576 h 2393576"/>
              <a:gd name="connsiteX7" fmla="*/ 0 w 7512423"/>
              <a:gd name="connsiteY7" fmla="*/ 1994638 h 2393576"/>
              <a:gd name="connsiteX8" fmla="*/ 0 w 7512423"/>
              <a:gd name="connsiteY8" fmla="*/ 398936 h 2393576"/>
              <a:gd name="connsiteX0" fmla="*/ 0 w 7512423"/>
              <a:gd name="connsiteY0" fmla="*/ 398936 h 2393576"/>
              <a:gd name="connsiteX1" fmla="*/ 418550 w 7512423"/>
              <a:gd name="connsiteY1" fmla="*/ 0 h 2393576"/>
              <a:gd name="connsiteX2" fmla="*/ 7093872 w 7512423"/>
              <a:gd name="connsiteY2" fmla="*/ 0 h 2393576"/>
              <a:gd name="connsiteX3" fmla="*/ 7512423 w 7512423"/>
              <a:gd name="connsiteY3" fmla="*/ 398936 h 2393576"/>
              <a:gd name="connsiteX4" fmla="*/ 7512423 w 7512423"/>
              <a:gd name="connsiteY4" fmla="*/ 1994638 h 2393576"/>
              <a:gd name="connsiteX5" fmla="*/ 7093872 w 7512423"/>
              <a:gd name="connsiteY5" fmla="*/ 2393576 h 2393576"/>
              <a:gd name="connsiteX6" fmla="*/ 418550 w 7512423"/>
              <a:gd name="connsiteY6" fmla="*/ 2393576 h 2393576"/>
              <a:gd name="connsiteX7" fmla="*/ 0 w 7512423"/>
              <a:gd name="connsiteY7" fmla="*/ 1994638 h 2393576"/>
              <a:gd name="connsiteX8" fmla="*/ 0 w 7512423"/>
              <a:gd name="connsiteY8" fmla="*/ 398936 h 2393576"/>
              <a:gd name="connsiteX0" fmla="*/ 0 w 7512423"/>
              <a:gd name="connsiteY0" fmla="*/ 398936 h 2393576"/>
              <a:gd name="connsiteX1" fmla="*/ 418550 w 7512423"/>
              <a:gd name="connsiteY1" fmla="*/ 0 h 2393576"/>
              <a:gd name="connsiteX2" fmla="*/ 7093872 w 7512423"/>
              <a:gd name="connsiteY2" fmla="*/ 0 h 2393576"/>
              <a:gd name="connsiteX3" fmla="*/ 7512423 w 7512423"/>
              <a:gd name="connsiteY3" fmla="*/ 398936 h 2393576"/>
              <a:gd name="connsiteX4" fmla="*/ 7512423 w 7512423"/>
              <a:gd name="connsiteY4" fmla="*/ 1994638 h 2393576"/>
              <a:gd name="connsiteX5" fmla="*/ 7093872 w 7512423"/>
              <a:gd name="connsiteY5" fmla="*/ 2393576 h 2393576"/>
              <a:gd name="connsiteX6" fmla="*/ 418550 w 7512423"/>
              <a:gd name="connsiteY6" fmla="*/ 2393576 h 2393576"/>
              <a:gd name="connsiteX7" fmla="*/ 0 w 7512423"/>
              <a:gd name="connsiteY7" fmla="*/ 1994638 h 2393576"/>
              <a:gd name="connsiteX8" fmla="*/ 0 w 7512423"/>
              <a:gd name="connsiteY8" fmla="*/ 398936 h 239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2423" h="2393576" fill="none" extrusionOk="0">
                <a:moveTo>
                  <a:pt x="0" y="398936"/>
                </a:moveTo>
                <a:cubicBezTo>
                  <a:pt x="4700" y="94502"/>
                  <a:pt x="189837" y="-72577"/>
                  <a:pt x="418550" y="0"/>
                </a:cubicBezTo>
                <a:cubicBezTo>
                  <a:pt x="2528149" y="-248498"/>
                  <a:pt x="4250756" y="-68878"/>
                  <a:pt x="7093872" y="0"/>
                </a:cubicBezTo>
                <a:cubicBezTo>
                  <a:pt x="7294157" y="64392"/>
                  <a:pt x="7544825" y="237850"/>
                  <a:pt x="7512423" y="398936"/>
                </a:cubicBezTo>
                <a:cubicBezTo>
                  <a:pt x="7525843" y="819069"/>
                  <a:pt x="7562011" y="1777620"/>
                  <a:pt x="7512423" y="1994638"/>
                </a:cubicBezTo>
                <a:cubicBezTo>
                  <a:pt x="7505987" y="2258689"/>
                  <a:pt x="7396441" y="2402609"/>
                  <a:pt x="7093872" y="2393576"/>
                </a:cubicBezTo>
                <a:cubicBezTo>
                  <a:pt x="5155450" y="2662786"/>
                  <a:pt x="3522523" y="2252790"/>
                  <a:pt x="418550" y="2393576"/>
                </a:cubicBezTo>
                <a:cubicBezTo>
                  <a:pt x="148460" y="2366277"/>
                  <a:pt x="-39020" y="2189002"/>
                  <a:pt x="0" y="1994638"/>
                </a:cubicBezTo>
                <a:cubicBezTo>
                  <a:pt x="81251" y="1417512"/>
                  <a:pt x="-78330" y="1122991"/>
                  <a:pt x="0" y="398936"/>
                </a:cubicBezTo>
                <a:close/>
              </a:path>
              <a:path w="7512423" h="2393576" stroke="0" extrusionOk="0">
                <a:moveTo>
                  <a:pt x="0" y="398936"/>
                </a:moveTo>
                <a:cubicBezTo>
                  <a:pt x="-55732" y="177180"/>
                  <a:pt x="158372" y="-3230"/>
                  <a:pt x="418550" y="0"/>
                </a:cubicBezTo>
                <a:cubicBezTo>
                  <a:pt x="3491311" y="216357"/>
                  <a:pt x="4529858" y="224946"/>
                  <a:pt x="7093872" y="0"/>
                </a:cubicBezTo>
                <a:cubicBezTo>
                  <a:pt x="7317516" y="-8514"/>
                  <a:pt x="7495551" y="230862"/>
                  <a:pt x="7512423" y="398936"/>
                </a:cubicBezTo>
                <a:cubicBezTo>
                  <a:pt x="7736219" y="818863"/>
                  <a:pt x="7526446" y="1209878"/>
                  <a:pt x="7512423" y="1994638"/>
                </a:cubicBezTo>
                <a:cubicBezTo>
                  <a:pt x="7540380" y="2277162"/>
                  <a:pt x="7346711" y="2313400"/>
                  <a:pt x="7093872" y="2393576"/>
                </a:cubicBezTo>
                <a:cubicBezTo>
                  <a:pt x="4407362" y="2123217"/>
                  <a:pt x="1627038" y="2227800"/>
                  <a:pt x="418550" y="2393576"/>
                </a:cubicBezTo>
                <a:cubicBezTo>
                  <a:pt x="184615" y="2430021"/>
                  <a:pt x="-19756" y="2242835"/>
                  <a:pt x="0" y="1994638"/>
                </a:cubicBezTo>
                <a:cubicBezTo>
                  <a:pt x="20605" y="1608172"/>
                  <a:pt x="-9708" y="662388"/>
                  <a:pt x="0" y="398936"/>
                </a:cubicBezTo>
                <a:close/>
              </a:path>
              <a:path w="7512423" h="2393576" fill="none" stroke="0" extrusionOk="0">
                <a:moveTo>
                  <a:pt x="0" y="398936"/>
                </a:moveTo>
                <a:cubicBezTo>
                  <a:pt x="33329" y="145368"/>
                  <a:pt x="222602" y="-32176"/>
                  <a:pt x="418550" y="0"/>
                </a:cubicBezTo>
                <a:cubicBezTo>
                  <a:pt x="2981344" y="281743"/>
                  <a:pt x="4063221" y="-56092"/>
                  <a:pt x="7093872" y="0"/>
                </a:cubicBezTo>
                <a:cubicBezTo>
                  <a:pt x="7293885" y="34579"/>
                  <a:pt x="7508236" y="181712"/>
                  <a:pt x="7512423" y="398936"/>
                </a:cubicBezTo>
                <a:cubicBezTo>
                  <a:pt x="7448625" y="893310"/>
                  <a:pt x="7568706" y="1706178"/>
                  <a:pt x="7512423" y="1994638"/>
                </a:cubicBezTo>
                <a:cubicBezTo>
                  <a:pt x="7558602" y="2183007"/>
                  <a:pt x="7384409" y="2359273"/>
                  <a:pt x="7093872" y="2393576"/>
                </a:cubicBezTo>
                <a:cubicBezTo>
                  <a:pt x="5236840" y="2490423"/>
                  <a:pt x="3449009" y="2554118"/>
                  <a:pt x="418550" y="2393576"/>
                </a:cubicBezTo>
                <a:cubicBezTo>
                  <a:pt x="183172" y="2404318"/>
                  <a:pt x="-41643" y="2171912"/>
                  <a:pt x="0" y="1994638"/>
                </a:cubicBezTo>
                <a:cubicBezTo>
                  <a:pt x="139185" y="1364258"/>
                  <a:pt x="-92071" y="978248"/>
                  <a:pt x="0" y="398936"/>
                </a:cubicBezTo>
                <a:close/>
              </a:path>
              <a:path w="7512423" h="2393576" fill="none" stroke="0" extrusionOk="0">
                <a:moveTo>
                  <a:pt x="0" y="398936"/>
                </a:moveTo>
                <a:cubicBezTo>
                  <a:pt x="9621" y="104255"/>
                  <a:pt x="214768" y="-52015"/>
                  <a:pt x="418550" y="0"/>
                </a:cubicBezTo>
                <a:cubicBezTo>
                  <a:pt x="2944790" y="-75941"/>
                  <a:pt x="4131069" y="-263998"/>
                  <a:pt x="7093872" y="0"/>
                </a:cubicBezTo>
                <a:cubicBezTo>
                  <a:pt x="7273964" y="43824"/>
                  <a:pt x="7524325" y="209446"/>
                  <a:pt x="7512423" y="398936"/>
                </a:cubicBezTo>
                <a:cubicBezTo>
                  <a:pt x="7529098" y="840982"/>
                  <a:pt x="7579749" y="1791876"/>
                  <a:pt x="7512423" y="1994638"/>
                </a:cubicBezTo>
                <a:cubicBezTo>
                  <a:pt x="7530794" y="2239272"/>
                  <a:pt x="7355850" y="2392971"/>
                  <a:pt x="7093872" y="2393576"/>
                </a:cubicBezTo>
                <a:cubicBezTo>
                  <a:pt x="5103876" y="2337397"/>
                  <a:pt x="3572554" y="2329527"/>
                  <a:pt x="418550" y="2393576"/>
                </a:cubicBezTo>
                <a:cubicBezTo>
                  <a:pt x="147562" y="2373359"/>
                  <a:pt x="-19451" y="2200447"/>
                  <a:pt x="0" y="1994638"/>
                </a:cubicBezTo>
                <a:cubicBezTo>
                  <a:pt x="75131" y="1429741"/>
                  <a:pt x="-56824" y="1027388"/>
                  <a:pt x="0" y="398936"/>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863840"/>
                      <a:gd name="connsiteY0" fmla="*/ 384291 h 2305703"/>
                      <a:gd name="connsiteX1" fmla="*/ 438129 w 7863840"/>
                      <a:gd name="connsiteY1" fmla="*/ 0 h 2305703"/>
                      <a:gd name="connsiteX2" fmla="*/ 7425710 w 7863840"/>
                      <a:gd name="connsiteY2" fmla="*/ 0 h 2305703"/>
                      <a:gd name="connsiteX3" fmla="*/ 7863840 w 7863840"/>
                      <a:gd name="connsiteY3" fmla="*/ 384291 h 2305703"/>
                      <a:gd name="connsiteX4" fmla="*/ 7863840 w 7863840"/>
                      <a:gd name="connsiteY4" fmla="*/ 1921411 h 2305703"/>
                      <a:gd name="connsiteX5" fmla="*/ 7425710 w 7863840"/>
                      <a:gd name="connsiteY5" fmla="*/ 2305703 h 2305703"/>
                      <a:gd name="connsiteX6" fmla="*/ 438129 w 7863840"/>
                      <a:gd name="connsiteY6" fmla="*/ 2305703 h 2305703"/>
                      <a:gd name="connsiteX7" fmla="*/ 0 w 7863840"/>
                      <a:gd name="connsiteY7" fmla="*/ 1921411 h 2305703"/>
                      <a:gd name="connsiteX8" fmla="*/ 0 w 7863840"/>
                      <a:gd name="connsiteY8" fmla="*/ 384291 h 2305703"/>
                      <a:gd name="connsiteX0" fmla="*/ 0 w 7863840"/>
                      <a:gd name="connsiteY0" fmla="*/ 384291 h 2305703"/>
                      <a:gd name="connsiteX1" fmla="*/ 438129 w 7863840"/>
                      <a:gd name="connsiteY1" fmla="*/ 0 h 2305703"/>
                      <a:gd name="connsiteX2" fmla="*/ 7425710 w 7863840"/>
                      <a:gd name="connsiteY2" fmla="*/ 0 h 2305703"/>
                      <a:gd name="connsiteX3" fmla="*/ 7863840 w 7863840"/>
                      <a:gd name="connsiteY3" fmla="*/ 384291 h 2305703"/>
                      <a:gd name="connsiteX4" fmla="*/ 7863840 w 7863840"/>
                      <a:gd name="connsiteY4" fmla="*/ 1921411 h 2305703"/>
                      <a:gd name="connsiteX5" fmla="*/ 7425710 w 7863840"/>
                      <a:gd name="connsiteY5" fmla="*/ 2305703 h 2305703"/>
                      <a:gd name="connsiteX6" fmla="*/ 438129 w 7863840"/>
                      <a:gd name="connsiteY6" fmla="*/ 2305703 h 2305703"/>
                      <a:gd name="connsiteX7" fmla="*/ 0 w 7863840"/>
                      <a:gd name="connsiteY7" fmla="*/ 1921411 h 2305703"/>
                      <a:gd name="connsiteX8" fmla="*/ 0 w 7863840"/>
                      <a:gd name="connsiteY8" fmla="*/ 384291 h 23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3840" h="2305703" fill="none" extrusionOk="0">
                        <a:moveTo>
                          <a:pt x="0" y="384291"/>
                        </a:moveTo>
                        <a:cubicBezTo>
                          <a:pt x="2897" y="125048"/>
                          <a:pt x="198038" y="-51184"/>
                          <a:pt x="438129" y="0"/>
                        </a:cubicBezTo>
                        <a:cubicBezTo>
                          <a:pt x="2818865" y="-31240"/>
                          <a:pt x="4305480" y="14084"/>
                          <a:pt x="7425710" y="0"/>
                        </a:cubicBezTo>
                        <a:cubicBezTo>
                          <a:pt x="7646065" y="41785"/>
                          <a:pt x="7887078" y="211893"/>
                          <a:pt x="7863840" y="384291"/>
                        </a:cubicBezTo>
                        <a:cubicBezTo>
                          <a:pt x="7852198" y="804373"/>
                          <a:pt x="7912438" y="1683285"/>
                          <a:pt x="7863840" y="1921411"/>
                        </a:cubicBezTo>
                        <a:cubicBezTo>
                          <a:pt x="7859374" y="2161790"/>
                          <a:pt x="7698083" y="2309371"/>
                          <a:pt x="7425710" y="2305703"/>
                        </a:cubicBezTo>
                        <a:cubicBezTo>
                          <a:pt x="5416690" y="2241025"/>
                          <a:pt x="3572995" y="2204696"/>
                          <a:pt x="438129" y="2305703"/>
                        </a:cubicBezTo>
                        <a:cubicBezTo>
                          <a:pt x="179782" y="2294898"/>
                          <a:pt x="-18348" y="2122549"/>
                          <a:pt x="0" y="1921411"/>
                        </a:cubicBezTo>
                        <a:cubicBezTo>
                          <a:pt x="96745" y="1330969"/>
                          <a:pt x="-84379" y="1014963"/>
                          <a:pt x="0" y="384291"/>
                        </a:cubicBezTo>
                        <a:close/>
                      </a:path>
                      <a:path w="7863840" h="2305703" stroke="0" extrusionOk="0">
                        <a:moveTo>
                          <a:pt x="0" y="384291"/>
                        </a:moveTo>
                        <a:cubicBezTo>
                          <a:pt x="-27178" y="163759"/>
                          <a:pt x="200813" y="-417"/>
                          <a:pt x="438129" y="0"/>
                        </a:cubicBezTo>
                        <a:cubicBezTo>
                          <a:pt x="3763465" y="99365"/>
                          <a:pt x="4739730" y="201767"/>
                          <a:pt x="7425710" y="0"/>
                        </a:cubicBezTo>
                        <a:cubicBezTo>
                          <a:pt x="7657236" y="-7047"/>
                          <a:pt x="7845794" y="193393"/>
                          <a:pt x="7863840" y="384291"/>
                        </a:cubicBezTo>
                        <a:cubicBezTo>
                          <a:pt x="8006764" y="752175"/>
                          <a:pt x="7898186" y="1245183"/>
                          <a:pt x="7863840" y="1921411"/>
                        </a:cubicBezTo>
                        <a:cubicBezTo>
                          <a:pt x="7895017" y="2177239"/>
                          <a:pt x="7686758" y="2245710"/>
                          <a:pt x="7425710" y="2305703"/>
                        </a:cubicBezTo>
                        <a:cubicBezTo>
                          <a:pt x="4718281" y="2155881"/>
                          <a:pt x="1681570" y="2158090"/>
                          <a:pt x="438129" y="2305703"/>
                        </a:cubicBezTo>
                        <a:cubicBezTo>
                          <a:pt x="190483" y="2329536"/>
                          <a:pt x="-13483" y="2142920"/>
                          <a:pt x="0" y="1921411"/>
                        </a:cubicBezTo>
                        <a:cubicBezTo>
                          <a:pt x="12077" y="1538888"/>
                          <a:pt x="-43125" y="690057"/>
                          <a:pt x="0" y="384291"/>
                        </a:cubicBezTo>
                        <a:close/>
                      </a:path>
                      <a:path w="7863840" h="2305703" fill="none" stroke="0" extrusionOk="0">
                        <a:moveTo>
                          <a:pt x="0" y="384291"/>
                        </a:moveTo>
                        <a:cubicBezTo>
                          <a:pt x="4309" y="123676"/>
                          <a:pt x="239064" y="-35024"/>
                          <a:pt x="438129" y="0"/>
                        </a:cubicBezTo>
                        <a:cubicBezTo>
                          <a:pt x="3091688" y="65308"/>
                          <a:pt x="4241622" y="-80331"/>
                          <a:pt x="7425710" y="0"/>
                        </a:cubicBezTo>
                        <a:cubicBezTo>
                          <a:pt x="7649850" y="19059"/>
                          <a:pt x="7853073" y="163173"/>
                          <a:pt x="7863840" y="384291"/>
                        </a:cubicBezTo>
                        <a:cubicBezTo>
                          <a:pt x="7821665" y="835871"/>
                          <a:pt x="7910073" y="1649364"/>
                          <a:pt x="7863840" y="1921411"/>
                        </a:cubicBezTo>
                        <a:cubicBezTo>
                          <a:pt x="7892525" y="2139389"/>
                          <a:pt x="7690302" y="2263530"/>
                          <a:pt x="7425710" y="2305703"/>
                        </a:cubicBezTo>
                        <a:cubicBezTo>
                          <a:pt x="5236524" y="2222756"/>
                          <a:pt x="3589187" y="2403899"/>
                          <a:pt x="438129" y="2305703"/>
                        </a:cubicBezTo>
                        <a:cubicBezTo>
                          <a:pt x="180945" y="2298655"/>
                          <a:pt x="-31987" y="2098205"/>
                          <a:pt x="0" y="1921411"/>
                        </a:cubicBezTo>
                        <a:cubicBezTo>
                          <a:pt x="113777" y="1275062"/>
                          <a:pt x="-46649" y="923825"/>
                          <a:pt x="0" y="384291"/>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46"/>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 nhà</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thực</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để</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chăm</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sóc</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vệ</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sức</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khoẻ</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chất</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tinh</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thần</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tuổi</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dậy</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thì</a:t>
            </a:r>
            <a:r>
              <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Jua"/>
            </a:endParaRPr>
          </a:p>
          <a:p>
            <a:pPr algn="ctr" defTabSz="914446"/>
            <a:endParaRPr lang="en-US" sz="2800" dirty="0">
              <a:solidFill>
                <a:schemeClr val="tx1"/>
              </a:solidFill>
              <a:latin typeface="Arial" pitchFamily="34" charset="0"/>
              <a:ea typeface="Calibri" panose="020F0502020204030204" pitchFamily="34" charset="0"/>
              <a:cs typeface="Arial" pitchFamily="34" charset="0"/>
            </a:endParaRPr>
          </a:p>
        </p:txBody>
      </p:sp>
      <p:pic>
        <p:nvPicPr>
          <p:cNvPr id="10" name="Picture 9" descr="A cartoon of a child&#10;&#10;Description automatically generated">
            <a:extLst>
              <a:ext uri="{FF2B5EF4-FFF2-40B4-BE49-F238E27FC236}">
                <a16:creationId xmlns:a16="http://schemas.microsoft.com/office/drawing/2014/main" id="{6F1FAF10-985B-B926-0164-9B209C95CA17}"/>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188515" y="2052915"/>
            <a:ext cx="2904308" cy="5224811"/>
          </a:xfrm>
          <a:prstGeom prst="rect">
            <a:avLst/>
          </a:prstGeom>
        </p:spPr>
      </p:pic>
      <p:pic>
        <p:nvPicPr>
          <p:cNvPr id="12" name="Picture 11" descr="A cartoon of a child pointing&#10;&#10;Description automatically generated">
            <a:extLst>
              <a:ext uri="{FF2B5EF4-FFF2-40B4-BE49-F238E27FC236}">
                <a16:creationId xmlns:a16="http://schemas.microsoft.com/office/drawing/2014/main" id="{36D5C932-80A6-02E4-22C6-DBCB9BBB19C7}"/>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592169" y="2255970"/>
            <a:ext cx="2528711" cy="5104053"/>
          </a:xfrm>
          <a:prstGeom prst="rect">
            <a:avLst/>
          </a:prstGeom>
        </p:spPr>
      </p:pic>
    </p:spTree>
    <p:custDataLst>
      <p:tags r:id="rId1"/>
    </p:custDataLst>
    <p:extLst>
      <p:ext uri="{BB962C8B-B14F-4D97-AF65-F5344CB8AC3E}">
        <p14:creationId xmlns:p14="http://schemas.microsoft.com/office/powerpoint/2010/main" val="38360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Pictur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200" y="6246285"/>
            <a:ext cx="1390651" cy="6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lumen-pflanzen0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44196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blumen-pflanzen0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4196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blumen-pflanzen0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46482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blumen-pflanzen0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4196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Flower-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lower-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13600" y="1"/>
            <a:ext cx="91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lower-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1"/>
            <a:ext cx="91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lower-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56800" y="1"/>
            <a:ext cx="91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Daisy-03-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 y="2209800"/>
            <a:ext cx="84455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Daisy-03-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074401" y="609600"/>
            <a:ext cx="84455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Butterfly-03-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3810001"/>
            <a:ext cx="1905000"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Butterfly-01-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92800" y="4038600"/>
            <a:ext cx="1422400" cy="69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Butterfly-02-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088836">
            <a:off x="9042400" y="4038600"/>
            <a:ext cx="139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Butterfly-06-june"/>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514364">
            <a:off x="3835400" y="4127500"/>
            <a:ext cx="1066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3" name="WordArt 19"/>
          <p:cNvSpPr>
            <a:spLocks noChangeArrowheads="1" noChangeShapeType="1" noTextEdit="1"/>
          </p:cNvSpPr>
          <p:nvPr/>
        </p:nvSpPr>
        <p:spPr bwMode="auto">
          <a:xfrm>
            <a:off x="1320800" y="1371600"/>
            <a:ext cx="9550400" cy="2321984"/>
          </a:xfrm>
          <a:prstGeom prst="rect">
            <a:avLst/>
          </a:prstGeom>
        </p:spPr>
        <p:txBody>
          <a:bodyPr wrap="none" lIns="121917" tIns="60958" rIns="121917" bIns="60958" fromWordArt="1">
            <a:prstTxWarp prst="textDoubleWave1">
              <a:avLst>
                <a:gd name="adj1" fmla="val 6500"/>
                <a:gd name="adj2" fmla="val 0"/>
              </a:avLst>
            </a:prstTxWarp>
            <a:scene3d>
              <a:camera prst="isometricRightUp"/>
              <a:lightRig rig="threePt" dir="t"/>
            </a:scene3d>
          </a:bodyPr>
          <a:lstStyle/>
          <a:p>
            <a:pPr algn="ctr"/>
            <a:r>
              <a:rPr lang="vi-VN" sz="4800" kern="10">
                <a:ln w="9525">
                  <a:solidFill>
                    <a:srgbClr val="FF00FF"/>
                  </a:solidFill>
                  <a:round/>
                  <a:headEnd/>
                  <a:tailEnd/>
                </a:ln>
                <a:solidFill>
                  <a:srgbClr val="FFFF00">
                    <a:alpha val="98822"/>
                  </a:srgbClr>
                </a:solidFill>
                <a:latin typeface="Arial"/>
                <a:cs typeface="Arial"/>
              </a:rPr>
              <a:t>Xin chân thành cảm ơn và chào tạm biệt !</a:t>
            </a:r>
            <a:endParaRPr lang="en-US" sz="4800" kern="10">
              <a:ln w="9525">
                <a:solidFill>
                  <a:srgbClr val="FF00FF"/>
                </a:solidFill>
                <a:round/>
                <a:headEnd/>
                <a:tailEnd/>
              </a:ln>
              <a:solidFill>
                <a:srgbClr val="FFFF00">
                  <a:alpha val="98822"/>
                </a:srgbClr>
              </a:solidFill>
              <a:latin typeface="Arial"/>
              <a:cs typeface="Arial"/>
            </a:endParaRPr>
          </a:p>
        </p:txBody>
      </p:sp>
    </p:spTree>
    <p:custDataLst>
      <p:tags r:id="rId1"/>
    </p:custDataLst>
    <p:extLst>
      <p:ext uri="{BB962C8B-B14F-4D97-AF65-F5344CB8AC3E}">
        <p14:creationId xmlns:p14="http://schemas.microsoft.com/office/powerpoint/2010/main" val="137662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500"/>
                                  </p:stCondLst>
                                  <p:childTnLst>
                                    <p:set>
                                      <p:cBhvr>
                                        <p:cTn id="6" dur="1" fill="hold">
                                          <p:stCondLst>
                                            <p:cond delay="0"/>
                                          </p:stCondLst>
                                        </p:cTn>
                                        <p:tgtEl>
                                          <p:spTgt spid="52243"/>
                                        </p:tgtEl>
                                        <p:attrNameLst>
                                          <p:attrName>style.visibility</p:attrName>
                                        </p:attrNameLst>
                                      </p:cBhvr>
                                      <p:to>
                                        <p:strVal val="visible"/>
                                      </p:to>
                                    </p:set>
                                    <p:animEffect transition="in" filter="wheel(4)">
                                      <p:cBhvr>
                                        <p:cTn id="7" dur="2000"/>
                                        <p:tgtEl>
                                          <p:spTgt spid="52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ConCaoCao-BaoNgu-2751662">
            <a:hlinkClick r:id="" action="ppaction://media"/>
          </p:cNvPr>
          <p:cNvPicPr>
            <a:picLocks noChangeAspect="1"/>
          </p:cNvPicPr>
          <p:nvPr>
            <a:audioFile r:link="rId2"/>
            <p:extLst>
              <p:ext uri="{DAA4B4D4-6D71-4841-9C94-3DE7FCFB9230}">
                <p14:media xmlns:p14="http://schemas.microsoft.com/office/powerpoint/2010/main" r:embed="rId3">
                  <p14:trim end="77314.6938"/>
                </p14:media>
              </p:ext>
            </p:extLst>
          </p:nvPr>
        </p:nvPicPr>
        <p:blipFill>
          <a:blip r:embed="rId6"/>
          <a:stretch>
            <a:fillRect/>
          </a:stretch>
        </p:blipFill>
        <p:spPr>
          <a:xfrm>
            <a:off x="296269" y="324593"/>
            <a:ext cx="487363" cy="487363"/>
          </a:xfrm>
          <a:prstGeom prst="rect">
            <a:avLst/>
          </a:prstGeom>
        </p:spPr>
      </p:pic>
    </p:spTree>
    <p:custDataLst>
      <p:tags r:id="rId1"/>
    </p:custDataLst>
    <p:extLst>
      <p:ext uri="{BB962C8B-B14F-4D97-AF65-F5344CB8AC3E}">
        <p14:creationId xmlns:p14="http://schemas.microsoft.com/office/powerpoint/2010/main" val="2889085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7253"/>
            <a:ext cx="6096000" cy="757130"/>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a:latin typeface="Times New Roman" panose="02020603050405020304" pitchFamily="18" charset="0"/>
                <a:cs typeface="Times New Roman" panose="02020603050405020304" pitchFamily="18" charset="0"/>
              </a:rPr>
              <a:t>Khoa </a:t>
            </a:r>
            <a:r>
              <a:rPr lang="en-US" altLang="en-US" sz="2400" u="sng" dirty="0" err="1">
                <a:latin typeface="Times New Roman" panose="02020603050405020304" pitchFamily="18" charset="0"/>
                <a:cs typeface="Times New Roman" panose="02020603050405020304" pitchFamily="18" charset="0"/>
              </a:rPr>
              <a:t>học</a:t>
            </a:r>
            <a:r>
              <a:rPr lang="en-US" altLang="en-US" sz="2400" dirty="0">
                <a:latin typeface="Arial" pitchFamily="34" charset="0"/>
                <a:cs typeface="Arial" pitchFamily="34" charset="0"/>
              </a:rPr>
              <a:t> </a:t>
            </a:r>
          </a:p>
        </p:txBody>
      </p:sp>
      <p:sp>
        <p:nvSpPr>
          <p:cNvPr id="8" name="Rectangle 7"/>
          <p:cNvSpPr/>
          <p:nvPr/>
        </p:nvSpPr>
        <p:spPr>
          <a:xfrm>
            <a:off x="1039166" y="1693439"/>
            <a:ext cx="10113667" cy="830997"/>
          </a:xfrm>
          <a:prstGeom prst="rect">
            <a:avLst/>
          </a:prstGeom>
        </p:spPr>
        <p:txBody>
          <a:bodyPr wrap="none">
            <a:spAutoFit/>
          </a:bodyPr>
          <a:lstStyle/>
          <a:p>
            <a:pPr algn="ctr">
              <a:defRPr/>
            </a:pPr>
            <a:r>
              <a:rPr lang="vi-VN" sz="2400" b="1" dirty="0">
                <a:latin typeface="Times New Roman" panose="02020603050405020304" pitchFamily="18" charset="0"/>
                <a:ea typeface="Cambria" panose="02040503050406030204" pitchFamily="18" charset="0"/>
                <a:cs typeface="Times New Roman" panose="02020603050405020304" pitchFamily="18" charset="0"/>
              </a:rPr>
              <a:t>Kể những việc em thường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làm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hằng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vi-VN" sz="2400" b="1" dirty="0">
                <a:latin typeface="Times New Roman" panose="02020603050405020304" pitchFamily="18" charset="0"/>
                <a:ea typeface="Cambria" panose="02040503050406030204" pitchFamily="18" charset="0"/>
                <a:cs typeface="Times New Roman" panose="02020603050405020304" pitchFamily="18" charset="0"/>
              </a:rPr>
              <a:t>ngày để chăm sóc và bảo vệ bản th</a:t>
            </a:r>
            <a:r>
              <a:rPr lang="en-US" sz="2400" b="1" dirty="0">
                <a:latin typeface="Times New Roman" panose="02020603050405020304" pitchFamily="18" charset="0"/>
                <a:ea typeface="Cambria" panose="02040503050406030204" pitchFamily="18" charset="0"/>
                <a:cs typeface="Times New Roman" panose="02020603050405020304" pitchFamily="18" charset="0"/>
              </a:rPr>
              <a:t>â</a:t>
            </a:r>
            <a:r>
              <a:rPr lang="vi-VN" sz="2400" b="1" dirty="0">
                <a:latin typeface="Times New Roman" panose="02020603050405020304" pitchFamily="18" charset="0"/>
                <a:ea typeface="Cambria" panose="02040503050406030204" pitchFamily="18" charset="0"/>
                <a:cs typeface="Times New Roman" panose="02020603050405020304" pitchFamily="18" charset="0"/>
              </a:rPr>
              <a:t>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p>
          <a:p>
            <a:pPr lvl="0" algn="ctr">
              <a:defRPr/>
            </a:pPr>
            <a:endParaRPr lang="en-US" sz="2400" b="1" kern="0" dirty="0">
              <a:solidFill>
                <a:srgbClr val="C00000"/>
              </a:solidFill>
              <a:cs typeface="Arial" pitchFamily="34" charset="0"/>
            </a:endParaRPr>
          </a:p>
        </p:txBody>
      </p:sp>
    </p:spTree>
    <p:custDataLst>
      <p:tags r:id="rId1"/>
    </p:custDataLst>
    <p:extLst>
      <p:ext uri="{BB962C8B-B14F-4D97-AF65-F5344CB8AC3E}">
        <p14:creationId xmlns:p14="http://schemas.microsoft.com/office/powerpoint/2010/main" val="18653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7109" y="0"/>
            <a:ext cx="6096000" cy="757130"/>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a:latin typeface="Times New Roman" panose="02020603050405020304" pitchFamily="18" charset="0"/>
                <a:cs typeface="Times New Roman" panose="02020603050405020304" pitchFamily="18" charset="0"/>
              </a:rPr>
              <a:t>Khoa </a:t>
            </a:r>
            <a:r>
              <a:rPr lang="en-US" altLang="en-US" sz="2400" u="sng"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p>
        </p:txBody>
      </p:sp>
      <p:sp>
        <p:nvSpPr>
          <p:cNvPr id="3" name="Rectangle 2"/>
          <p:cNvSpPr/>
          <p:nvPr/>
        </p:nvSpPr>
        <p:spPr>
          <a:xfrm>
            <a:off x="2195781" y="905298"/>
            <a:ext cx="7498656"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 </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852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p:nvPr/>
        </p:nvGrpSpPr>
        <p:grpSpPr>
          <a:xfrm flipH="1">
            <a:off x="1199164" y="-118953"/>
            <a:ext cx="10289628" cy="7194332"/>
            <a:chOff x="1463455" y="293300"/>
            <a:chExt cx="6375995" cy="6096012"/>
          </a:xfrm>
        </p:grpSpPr>
        <p:sp>
          <p:nvSpPr>
            <p:cNvPr id="5" name="矩形: 圆角 19"/>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1" fmla="*/ 0 w 5157216"/>
                <a:gd name="connsiteY0-2" fmla="*/ 512075 h 3364992"/>
                <a:gd name="connsiteX1-3" fmla="*/ 694955 w 5157216"/>
                <a:gd name="connsiteY1-4" fmla="*/ 0 h 3364992"/>
                <a:gd name="connsiteX2-5" fmla="*/ 4596373 w 5157216"/>
                <a:gd name="connsiteY2-6" fmla="*/ 0 h 3364992"/>
                <a:gd name="connsiteX3-7" fmla="*/ 5157216 w 5157216"/>
                <a:gd name="connsiteY3-8" fmla="*/ 560843 h 3364992"/>
                <a:gd name="connsiteX4-9" fmla="*/ 5157216 w 5157216"/>
                <a:gd name="connsiteY4-10" fmla="*/ 2804149 h 3364992"/>
                <a:gd name="connsiteX5-11" fmla="*/ 4596373 w 5157216"/>
                <a:gd name="connsiteY5-12" fmla="*/ 3364992 h 3364992"/>
                <a:gd name="connsiteX6-13" fmla="*/ 694955 w 5157216"/>
                <a:gd name="connsiteY6-14" fmla="*/ 3364992 h 3364992"/>
                <a:gd name="connsiteX7-15" fmla="*/ 134112 w 5157216"/>
                <a:gd name="connsiteY7-16" fmla="*/ 2804149 h 3364992"/>
                <a:gd name="connsiteX8-17" fmla="*/ 0 w 5157216"/>
                <a:gd name="connsiteY8-18" fmla="*/ 512075 h 3364992"/>
                <a:gd name="connsiteX0-19" fmla="*/ 2550 w 5159766"/>
                <a:gd name="connsiteY0-20" fmla="*/ 512075 h 3364992"/>
                <a:gd name="connsiteX1-21" fmla="*/ 697505 w 5159766"/>
                <a:gd name="connsiteY1-22" fmla="*/ 0 h 3364992"/>
                <a:gd name="connsiteX2-23" fmla="*/ 4598923 w 5159766"/>
                <a:gd name="connsiteY2-24" fmla="*/ 0 h 3364992"/>
                <a:gd name="connsiteX3-25" fmla="*/ 5159766 w 5159766"/>
                <a:gd name="connsiteY3-26" fmla="*/ 560843 h 3364992"/>
                <a:gd name="connsiteX4-27" fmla="*/ 5159766 w 5159766"/>
                <a:gd name="connsiteY4-28" fmla="*/ 2804149 h 3364992"/>
                <a:gd name="connsiteX5-29" fmla="*/ 4598923 w 5159766"/>
                <a:gd name="connsiteY5-30" fmla="*/ 3364992 h 3364992"/>
                <a:gd name="connsiteX6-31" fmla="*/ 697505 w 5159766"/>
                <a:gd name="connsiteY6-32" fmla="*/ 3364992 h 3364992"/>
                <a:gd name="connsiteX7-33" fmla="*/ 136662 w 5159766"/>
                <a:gd name="connsiteY7-34" fmla="*/ 2804149 h 3364992"/>
                <a:gd name="connsiteX8-35" fmla="*/ 2550 w 5159766"/>
                <a:gd name="connsiteY8-36" fmla="*/ 512075 h 3364992"/>
                <a:gd name="connsiteX0-37" fmla="*/ 2550 w 5159766"/>
                <a:gd name="connsiteY0-38" fmla="*/ 512075 h 3364992"/>
                <a:gd name="connsiteX1-39" fmla="*/ 697505 w 5159766"/>
                <a:gd name="connsiteY1-40" fmla="*/ 0 h 3364992"/>
                <a:gd name="connsiteX2-41" fmla="*/ 4598923 w 5159766"/>
                <a:gd name="connsiteY2-42" fmla="*/ 0 h 3364992"/>
                <a:gd name="connsiteX3-43" fmla="*/ 5159766 w 5159766"/>
                <a:gd name="connsiteY3-44" fmla="*/ 560843 h 3364992"/>
                <a:gd name="connsiteX4-45" fmla="*/ 5159766 w 5159766"/>
                <a:gd name="connsiteY4-46" fmla="*/ 2804149 h 3364992"/>
                <a:gd name="connsiteX5-47" fmla="*/ 4598923 w 5159766"/>
                <a:gd name="connsiteY5-48" fmla="*/ 3364992 h 3364992"/>
                <a:gd name="connsiteX6-49" fmla="*/ 697505 w 5159766"/>
                <a:gd name="connsiteY6-50" fmla="*/ 3364992 h 3364992"/>
                <a:gd name="connsiteX7-51" fmla="*/ 136662 w 5159766"/>
                <a:gd name="connsiteY7-52" fmla="*/ 3023605 h 3364992"/>
                <a:gd name="connsiteX8-53" fmla="*/ 2550 w 5159766"/>
                <a:gd name="connsiteY8-54" fmla="*/ 512075 h 3364992"/>
                <a:gd name="connsiteX0-55" fmla="*/ 8363 w 5165579"/>
                <a:gd name="connsiteY0-56" fmla="*/ 512075 h 3364992"/>
                <a:gd name="connsiteX1-57" fmla="*/ 703318 w 5165579"/>
                <a:gd name="connsiteY1-58" fmla="*/ 0 h 3364992"/>
                <a:gd name="connsiteX2-59" fmla="*/ 4604736 w 5165579"/>
                <a:gd name="connsiteY2-60" fmla="*/ 0 h 3364992"/>
                <a:gd name="connsiteX3-61" fmla="*/ 5165579 w 5165579"/>
                <a:gd name="connsiteY3-62" fmla="*/ 560843 h 3364992"/>
                <a:gd name="connsiteX4-63" fmla="*/ 5165579 w 5165579"/>
                <a:gd name="connsiteY4-64" fmla="*/ 2804149 h 3364992"/>
                <a:gd name="connsiteX5-65" fmla="*/ 4604736 w 5165579"/>
                <a:gd name="connsiteY5-66" fmla="*/ 3364992 h 3364992"/>
                <a:gd name="connsiteX6-67" fmla="*/ 703318 w 5165579"/>
                <a:gd name="connsiteY6-68" fmla="*/ 3364992 h 3364992"/>
                <a:gd name="connsiteX7-69" fmla="*/ 142475 w 5165579"/>
                <a:gd name="connsiteY7-70" fmla="*/ 3023605 h 3364992"/>
                <a:gd name="connsiteX8-71" fmla="*/ 8363 w 5165579"/>
                <a:gd name="connsiteY8-72" fmla="*/ 512075 h 3364992"/>
                <a:gd name="connsiteX0-73" fmla="*/ 29045 w 5186261"/>
                <a:gd name="connsiteY0-74" fmla="*/ 512075 h 3368551"/>
                <a:gd name="connsiteX1-75" fmla="*/ 724000 w 5186261"/>
                <a:gd name="connsiteY1-76" fmla="*/ 0 h 3368551"/>
                <a:gd name="connsiteX2-77" fmla="*/ 4625418 w 5186261"/>
                <a:gd name="connsiteY2-78" fmla="*/ 0 h 3368551"/>
                <a:gd name="connsiteX3-79" fmla="*/ 5186261 w 5186261"/>
                <a:gd name="connsiteY3-80" fmla="*/ 560843 h 3368551"/>
                <a:gd name="connsiteX4-81" fmla="*/ 5186261 w 5186261"/>
                <a:gd name="connsiteY4-82" fmla="*/ 2804149 h 3368551"/>
                <a:gd name="connsiteX5-83" fmla="*/ 4625418 w 5186261"/>
                <a:gd name="connsiteY5-84" fmla="*/ 3364992 h 3368551"/>
                <a:gd name="connsiteX6-85" fmla="*/ 724000 w 5186261"/>
                <a:gd name="connsiteY6-86" fmla="*/ 3364992 h 3368551"/>
                <a:gd name="connsiteX7-87" fmla="*/ 90005 w 5186261"/>
                <a:gd name="connsiteY7-88" fmla="*/ 3108949 h 3368551"/>
                <a:gd name="connsiteX8-89" fmla="*/ 29045 w 5186261"/>
                <a:gd name="connsiteY8-90" fmla="*/ 512075 h 3368551"/>
                <a:gd name="connsiteX0-91" fmla="*/ 29045 w 5186261"/>
                <a:gd name="connsiteY0-92" fmla="*/ 512075 h 3368551"/>
                <a:gd name="connsiteX1-93" fmla="*/ 724000 w 5186261"/>
                <a:gd name="connsiteY1-94" fmla="*/ 0 h 3368551"/>
                <a:gd name="connsiteX2-95" fmla="*/ 4625418 w 5186261"/>
                <a:gd name="connsiteY2-96" fmla="*/ 0 h 3368551"/>
                <a:gd name="connsiteX3-97" fmla="*/ 5186261 w 5186261"/>
                <a:gd name="connsiteY3-98" fmla="*/ 560843 h 3368551"/>
                <a:gd name="connsiteX4-99" fmla="*/ 5186261 w 5186261"/>
                <a:gd name="connsiteY4-100" fmla="*/ 2804149 h 3368551"/>
                <a:gd name="connsiteX5-101" fmla="*/ 4625418 w 5186261"/>
                <a:gd name="connsiteY5-102" fmla="*/ 3364992 h 3368551"/>
                <a:gd name="connsiteX6-103" fmla="*/ 2089494 w 5186261"/>
                <a:gd name="connsiteY6-104" fmla="*/ 3340607 h 3368551"/>
                <a:gd name="connsiteX7-105" fmla="*/ 724000 w 5186261"/>
                <a:gd name="connsiteY7-106" fmla="*/ 3364992 h 3368551"/>
                <a:gd name="connsiteX8-107" fmla="*/ 90005 w 5186261"/>
                <a:gd name="connsiteY8-108" fmla="*/ 3108949 h 3368551"/>
                <a:gd name="connsiteX9" fmla="*/ 29045 w 5186261"/>
                <a:gd name="connsiteY9" fmla="*/ 512075 h 3368551"/>
                <a:gd name="connsiteX0-109" fmla="*/ 29045 w 5186261"/>
                <a:gd name="connsiteY0-110" fmla="*/ 512075 h 3523487"/>
                <a:gd name="connsiteX1-111" fmla="*/ 724000 w 5186261"/>
                <a:gd name="connsiteY1-112" fmla="*/ 0 h 3523487"/>
                <a:gd name="connsiteX2-113" fmla="*/ 4625418 w 5186261"/>
                <a:gd name="connsiteY2-114" fmla="*/ 0 h 3523487"/>
                <a:gd name="connsiteX3-115" fmla="*/ 5186261 w 5186261"/>
                <a:gd name="connsiteY3-116" fmla="*/ 560843 h 3523487"/>
                <a:gd name="connsiteX4-117" fmla="*/ 5186261 w 5186261"/>
                <a:gd name="connsiteY4-118" fmla="*/ 2804149 h 3523487"/>
                <a:gd name="connsiteX5-119" fmla="*/ 4625418 w 5186261"/>
                <a:gd name="connsiteY5-120" fmla="*/ 3364992 h 3523487"/>
                <a:gd name="connsiteX6-121" fmla="*/ 2247990 w 5186261"/>
                <a:gd name="connsiteY6-122" fmla="*/ 3523487 h 3523487"/>
                <a:gd name="connsiteX7-123" fmla="*/ 724000 w 5186261"/>
                <a:gd name="connsiteY7-124" fmla="*/ 3364992 h 3523487"/>
                <a:gd name="connsiteX8-125" fmla="*/ 90005 w 5186261"/>
                <a:gd name="connsiteY8-126" fmla="*/ 3108949 h 3523487"/>
                <a:gd name="connsiteX9-127" fmla="*/ 29045 w 5186261"/>
                <a:gd name="connsiteY9-128" fmla="*/ 512075 h 3523487"/>
                <a:gd name="connsiteX0-129" fmla="*/ 29045 w 5186261"/>
                <a:gd name="connsiteY0-130" fmla="*/ 512075 h 3523487"/>
                <a:gd name="connsiteX1-131" fmla="*/ 724000 w 5186261"/>
                <a:gd name="connsiteY1-132" fmla="*/ 0 h 3523487"/>
                <a:gd name="connsiteX2-133" fmla="*/ 4625418 w 5186261"/>
                <a:gd name="connsiteY2-134" fmla="*/ 0 h 3523487"/>
                <a:gd name="connsiteX3-135" fmla="*/ 5186261 w 5186261"/>
                <a:gd name="connsiteY3-136" fmla="*/ 560843 h 3523487"/>
                <a:gd name="connsiteX4-137" fmla="*/ 5186261 w 5186261"/>
                <a:gd name="connsiteY4-138" fmla="*/ 2804149 h 3523487"/>
                <a:gd name="connsiteX5-139" fmla="*/ 4625418 w 5186261"/>
                <a:gd name="connsiteY5-140" fmla="*/ 3364992 h 3523487"/>
                <a:gd name="connsiteX6-141" fmla="*/ 2247990 w 5186261"/>
                <a:gd name="connsiteY6-142" fmla="*/ 3523487 h 3523487"/>
                <a:gd name="connsiteX7-143" fmla="*/ 724000 w 5186261"/>
                <a:gd name="connsiteY7-144" fmla="*/ 3364992 h 3523487"/>
                <a:gd name="connsiteX8-145" fmla="*/ 90005 w 5186261"/>
                <a:gd name="connsiteY8-146" fmla="*/ 3108949 h 3523487"/>
                <a:gd name="connsiteX9-147" fmla="*/ 29045 w 5186261"/>
                <a:gd name="connsiteY9-148" fmla="*/ 512075 h 3523487"/>
                <a:gd name="connsiteX0-149" fmla="*/ 29045 w 5186261"/>
                <a:gd name="connsiteY0-150" fmla="*/ 512075 h 3523487"/>
                <a:gd name="connsiteX1-151" fmla="*/ 724000 w 5186261"/>
                <a:gd name="connsiteY1-152" fmla="*/ 0 h 3523487"/>
                <a:gd name="connsiteX2-153" fmla="*/ 4625418 w 5186261"/>
                <a:gd name="connsiteY2-154" fmla="*/ 0 h 3523487"/>
                <a:gd name="connsiteX3-155" fmla="*/ 5186261 w 5186261"/>
                <a:gd name="connsiteY3-156" fmla="*/ 560843 h 3523487"/>
                <a:gd name="connsiteX4-157" fmla="*/ 5186261 w 5186261"/>
                <a:gd name="connsiteY4-158" fmla="*/ 2804149 h 3523487"/>
                <a:gd name="connsiteX5-159" fmla="*/ 4625418 w 5186261"/>
                <a:gd name="connsiteY5-160" fmla="*/ 3364992 h 3523487"/>
                <a:gd name="connsiteX6-161" fmla="*/ 2247990 w 5186261"/>
                <a:gd name="connsiteY6-162" fmla="*/ 3523487 h 3523487"/>
                <a:gd name="connsiteX7-163" fmla="*/ 724000 w 5186261"/>
                <a:gd name="connsiteY7-164" fmla="*/ 3364992 h 3523487"/>
                <a:gd name="connsiteX8-165" fmla="*/ 90005 w 5186261"/>
                <a:gd name="connsiteY8-166" fmla="*/ 3108949 h 3523487"/>
                <a:gd name="connsiteX9-167" fmla="*/ 29045 w 5186261"/>
                <a:gd name="connsiteY9-168" fmla="*/ 512075 h 3523487"/>
                <a:gd name="connsiteX0-169" fmla="*/ 29045 w 5186261"/>
                <a:gd name="connsiteY0-170" fmla="*/ 512075 h 3523487"/>
                <a:gd name="connsiteX1-171" fmla="*/ 724000 w 5186261"/>
                <a:gd name="connsiteY1-172" fmla="*/ 0 h 3523487"/>
                <a:gd name="connsiteX2-173" fmla="*/ 4625418 w 5186261"/>
                <a:gd name="connsiteY2-174" fmla="*/ 0 h 3523487"/>
                <a:gd name="connsiteX3-175" fmla="*/ 5186261 w 5186261"/>
                <a:gd name="connsiteY3-176" fmla="*/ 560843 h 3523487"/>
                <a:gd name="connsiteX4-177" fmla="*/ 5186261 w 5186261"/>
                <a:gd name="connsiteY4-178" fmla="*/ 2804149 h 3523487"/>
                <a:gd name="connsiteX5-179" fmla="*/ 4405962 w 5186261"/>
                <a:gd name="connsiteY5-180" fmla="*/ 3425952 h 3523487"/>
                <a:gd name="connsiteX6-181" fmla="*/ 2247990 w 5186261"/>
                <a:gd name="connsiteY6-182" fmla="*/ 3523487 h 3523487"/>
                <a:gd name="connsiteX7-183" fmla="*/ 724000 w 5186261"/>
                <a:gd name="connsiteY7-184" fmla="*/ 3364992 h 3523487"/>
                <a:gd name="connsiteX8-185" fmla="*/ 90005 w 5186261"/>
                <a:gd name="connsiteY8-186" fmla="*/ 3108949 h 3523487"/>
                <a:gd name="connsiteX9-187" fmla="*/ 29045 w 5186261"/>
                <a:gd name="connsiteY9-188" fmla="*/ 512075 h 3523487"/>
                <a:gd name="connsiteX0-189" fmla="*/ 29045 w 5186261"/>
                <a:gd name="connsiteY0-190" fmla="*/ 512075 h 3523487"/>
                <a:gd name="connsiteX1-191" fmla="*/ 724000 w 5186261"/>
                <a:gd name="connsiteY1-192" fmla="*/ 0 h 3523487"/>
                <a:gd name="connsiteX2-193" fmla="*/ 4625418 w 5186261"/>
                <a:gd name="connsiteY2-194" fmla="*/ 0 h 3523487"/>
                <a:gd name="connsiteX3-195" fmla="*/ 5186261 w 5186261"/>
                <a:gd name="connsiteY3-196" fmla="*/ 560843 h 3523487"/>
                <a:gd name="connsiteX4-197" fmla="*/ 5186261 w 5186261"/>
                <a:gd name="connsiteY4-198" fmla="*/ 2804149 h 3523487"/>
                <a:gd name="connsiteX5-199" fmla="*/ 4405962 w 5186261"/>
                <a:gd name="connsiteY5-200" fmla="*/ 3425952 h 3523487"/>
                <a:gd name="connsiteX6-201" fmla="*/ 2247990 w 5186261"/>
                <a:gd name="connsiteY6-202" fmla="*/ 3523487 h 3523487"/>
                <a:gd name="connsiteX7-203" fmla="*/ 724000 w 5186261"/>
                <a:gd name="connsiteY7-204" fmla="*/ 3364992 h 3523487"/>
                <a:gd name="connsiteX8-205" fmla="*/ 90005 w 5186261"/>
                <a:gd name="connsiteY8-206" fmla="*/ 3108949 h 3523487"/>
                <a:gd name="connsiteX9-207" fmla="*/ 29045 w 5186261"/>
                <a:gd name="connsiteY9-208" fmla="*/ 512075 h 3523487"/>
                <a:gd name="connsiteX0-209" fmla="*/ 29045 w 5186261"/>
                <a:gd name="connsiteY0-210" fmla="*/ 512075 h 3523487"/>
                <a:gd name="connsiteX1-211" fmla="*/ 724000 w 5186261"/>
                <a:gd name="connsiteY1-212" fmla="*/ 0 h 3523487"/>
                <a:gd name="connsiteX2-213" fmla="*/ 4625418 w 5186261"/>
                <a:gd name="connsiteY2-214" fmla="*/ 0 h 3523487"/>
                <a:gd name="connsiteX3-215" fmla="*/ 5186261 w 5186261"/>
                <a:gd name="connsiteY3-216" fmla="*/ 560843 h 3523487"/>
                <a:gd name="connsiteX4-217" fmla="*/ 5186261 w 5186261"/>
                <a:gd name="connsiteY4-218" fmla="*/ 2804149 h 3523487"/>
                <a:gd name="connsiteX5-219" fmla="*/ 4405962 w 5186261"/>
                <a:gd name="connsiteY5-220" fmla="*/ 3425952 h 3523487"/>
                <a:gd name="connsiteX6-221" fmla="*/ 2247990 w 5186261"/>
                <a:gd name="connsiteY6-222" fmla="*/ 3523487 h 3523487"/>
                <a:gd name="connsiteX7-223" fmla="*/ 724000 w 5186261"/>
                <a:gd name="connsiteY7-224" fmla="*/ 3364992 h 3523487"/>
                <a:gd name="connsiteX8-225" fmla="*/ 90005 w 5186261"/>
                <a:gd name="connsiteY8-226" fmla="*/ 3108949 h 3523487"/>
                <a:gd name="connsiteX9-227" fmla="*/ 29045 w 5186261"/>
                <a:gd name="connsiteY9-228" fmla="*/ 512075 h 3523487"/>
                <a:gd name="connsiteX0-229" fmla="*/ 29045 w 5186261"/>
                <a:gd name="connsiteY0-230" fmla="*/ 512075 h 3523487"/>
                <a:gd name="connsiteX1-231" fmla="*/ 724000 w 5186261"/>
                <a:gd name="connsiteY1-232" fmla="*/ 0 h 3523487"/>
                <a:gd name="connsiteX2-233" fmla="*/ 4625418 w 5186261"/>
                <a:gd name="connsiteY2-234" fmla="*/ 0 h 3523487"/>
                <a:gd name="connsiteX3-235" fmla="*/ 5186261 w 5186261"/>
                <a:gd name="connsiteY3-236" fmla="*/ 560843 h 3523487"/>
                <a:gd name="connsiteX4-237" fmla="*/ 5186261 w 5186261"/>
                <a:gd name="connsiteY4-238" fmla="*/ 2804149 h 3523487"/>
                <a:gd name="connsiteX5-239" fmla="*/ 4149930 w 5186261"/>
                <a:gd name="connsiteY5-240" fmla="*/ 3425952 h 3523487"/>
                <a:gd name="connsiteX6-241" fmla="*/ 2247990 w 5186261"/>
                <a:gd name="connsiteY6-242" fmla="*/ 3523487 h 3523487"/>
                <a:gd name="connsiteX7-243" fmla="*/ 724000 w 5186261"/>
                <a:gd name="connsiteY7-244" fmla="*/ 3364992 h 3523487"/>
                <a:gd name="connsiteX8-245" fmla="*/ 90005 w 5186261"/>
                <a:gd name="connsiteY8-246" fmla="*/ 3108949 h 3523487"/>
                <a:gd name="connsiteX9-247" fmla="*/ 29045 w 5186261"/>
                <a:gd name="connsiteY9-248" fmla="*/ 512075 h 3523487"/>
                <a:gd name="connsiteX0-249" fmla="*/ 29045 w 5373112"/>
                <a:gd name="connsiteY0-250" fmla="*/ 512075 h 3523487"/>
                <a:gd name="connsiteX1-251" fmla="*/ 724000 w 5373112"/>
                <a:gd name="connsiteY1-252" fmla="*/ 0 h 3523487"/>
                <a:gd name="connsiteX2-253" fmla="*/ 4625418 w 5373112"/>
                <a:gd name="connsiteY2-254" fmla="*/ 0 h 3523487"/>
                <a:gd name="connsiteX3-255" fmla="*/ 5186261 w 5373112"/>
                <a:gd name="connsiteY3-256" fmla="*/ 560843 h 3523487"/>
                <a:gd name="connsiteX4-257" fmla="*/ 5186261 w 5373112"/>
                <a:gd name="connsiteY4-258" fmla="*/ 2804149 h 3523487"/>
                <a:gd name="connsiteX5-259" fmla="*/ 5320374 w 5373112"/>
                <a:gd name="connsiteY5-260" fmla="*/ 3096767 h 3523487"/>
                <a:gd name="connsiteX6-261" fmla="*/ 4149930 w 5373112"/>
                <a:gd name="connsiteY6-262" fmla="*/ 3425952 h 3523487"/>
                <a:gd name="connsiteX7-263" fmla="*/ 2247990 w 5373112"/>
                <a:gd name="connsiteY7-264" fmla="*/ 3523487 h 3523487"/>
                <a:gd name="connsiteX8-265" fmla="*/ 724000 w 5373112"/>
                <a:gd name="connsiteY8-266" fmla="*/ 3364992 h 3523487"/>
                <a:gd name="connsiteX9-267" fmla="*/ 90005 w 5373112"/>
                <a:gd name="connsiteY9-268" fmla="*/ 3108949 h 3523487"/>
                <a:gd name="connsiteX10" fmla="*/ 29045 w 5373112"/>
                <a:gd name="connsiteY10" fmla="*/ 512075 h 3523487"/>
                <a:gd name="connsiteX0-269" fmla="*/ 29045 w 5378050"/>
                <a:gd name="connsiteY0-270" fmla="*/ 512075 h 3523487"/>
                <a:gd name="connsiteX1-271" fmla="*/ 724000 w 5378050"/>
                <a:gd name="connsiteY1-272" fmla="*/ 0 h 3523487"/>
                <a:gd name="connsiteX2-273" fmla="*/ 4625418 w 5378050"/>
                <a:gd name="connsiteY2-274" fmla="*/ 0 h 3523487"/>
                <a:gd name="connsiteX3-275" fmla="*/ 5186261 w 5378050"/>
                <a:gd name="connsiteY3-276" fmla="*/ 560843 h 3523487"/>
                <a:gd name="connsiteX4-277" fmla="*/ 5222837 w 5378050"/>
                <a:gd name="connsiteY4-278" fmla="*/ 2767573 h 3523487"/>
                <a:gd name="connsiteX5-279" fmla="*/ 5320374 w 5378050"/>
                <a:gd name="connsiteY5-280" fmla="*/ 3096767 h 3523487"/>
                <a:gd name="connsiteX6-281" fmla="*/ 4149930 w 5378050"/>
                <a:gd name="connsiteY6-282" fmla="*/ 3425952 h 3523487"/>
                <a:gd name="connsiteX7-283" fmla="*/ 2247990 w 5378050"/>
                <a:gd name="connsiteY7-284" fmla="*/ 3523487 h 3523487"/>
                <a:gd name="connsiteX8-285" fmla="*/ 724000 w 5378050"/>
                <a:gd name="connsiteY8-286" fmla="*/ 3364992 h 3523487"/>
                <a:gd name="connsiteX9-287" fmla="*/ 90005 w 5378050"/>
                <a:gd name="connsiteY9-288" fmla="*/ 3108949 h 3523487"/>
                <a:gd name="connsiteX10-289" fmla="*/ 29045 w 5378050"/>
                <a:gd name="connsiteY10-290" fmla="*/ 512075 h 3523487"/>
                <a:gd name="connsiteX0-291" fmla="*/ 29045 w 5378050"/>
                <a:gd name="connsiteY0-292" fmla="*/ 512075 h 3523487"/>
                <a:gd name="connsiteX1-293" fmla="*/ 724000 w 5378050"/>
                <a:gd name="connsiteY1-294" fmla="*/ 0 h 3523487"/>
                <a:gd name="connsiteX2-295" fmla="*/ 4625418 w 5378050"/>
                <a:gd name="connsiteY2-296" fmla="*/ 0 h 3523487"/>
                <a:gd name="connsiteX3-297" fmla="*/ 5186261 w 5378050"/>
                <a:gd name="connsiteY3-298" fmla="*/ 560843 h 3523487"/>
                <a:gd name="connsiteX4-299" fmla="*/ 5222837 w 5378050"/>
                <a:gd name="connsiteY4-300" fmla="*/ 2767573 h 3523487"/>
                <a:gd name="connsiteX5-301" fmla="*/ 5320374 w 5378050"/>
                <a:gd name="connsiteY5-302" fmla="*/ 3096767 h 3523487"/>
                <a:gd name="connsiteX6-303" fmla="*/ 4149930 w 5378050"/>
                <a:gd name="connsiteY6-304" fmla="*/ 3425952 h 3523487"/>
                <a:gd name="connsiteX7-305" fmla="*/ 2247990 w 5378050"/>
                <a:gd name="connsiteY7-306" fmla="*/ 3523487 h 3523487"/>
                <a:gd name="connsiteX8-307" fmla="*/ 724000 w 5378050"/>
                <a:gd name="connsiteY8-308" fmla="*/ 3364992 h 3523487"/>
                <a:gd name="connsiteX9-309" fmla="*/ 90005 w 5378050"/>
                <a:gd name="connsiteY9-310" fmla="*/ 3108949 h 3523487"/>
                <a:gd name="connsiteX10-311" fmla="*/ 29045 w 5378050"/>
                <a:gd name="connsiteY10-312" fmla="*/ 512075 h 3523487"/>
                <a:gd name="connsiteX0-313" fmla="*/ 29045 w 5378050"/>
                <a:gd name="connsiteY0-314" fmla="*/ 512075 h 3523487"/>
                <a:gd name="connsiteX1-315" fmla="*/ 724000 w 5378050"/>
                <a:gd name="connsiteY1-316" fmla="*/ 0 h 3523487"/>
                <a:gd name="connsiteX2-317" fmla="*/ 4625418 w 5378050"/>
                <a:gd name="connsiteY2-318" fmla="*/ 0 h 3523487"/>
                <a:gd name="connsiteX3-319" fmla="*/ 5210645 w 5378050"/>
                <a:gd name="connsiteY3-320" fmla="*/ 414539 h 3523487"/>
                <a:gd name="connsiteX4-321" fmla="*/ 5222837 w 5378050"/>
                <a:gd name="connsiteY4-322" fmla="*/ 2767573 h 3523487"/>
                <a:gd name="connsiteX5-323" fmla="*/ 5320374 w 5378050"/>
                <a:gd name="connsiteY5-324" fmla="*/ 3096767 h 3523487"/>
                <a:gd name="connsiteX6-325" fmla="*/ 4149930 w 5378050"/>
                <a:gd name="connsiteY6-326" fmla="*/ 3425952 h 3523487"/>
                <a:gd name="connsiteX7-327" fmla="*/ 2247990 w 5378050"/>
                <a:gd name="connsiteY7-328" fmla="*/ 3523487 h 3523487"/>
                <a:gd name="connsiteX8-329" fmla="*/ 724000 w 5378050"/>
                <a:gd name="connsiteY8-330" fmla="*/ 3364992 h 3523487"/>
                <a:gd name="connsiteX9-331" fmla="*/ 90005 w 5378050"/>
                <a:gd name="connsiteY9-332" fmla="*/ 3108949 h 3523487"/>
                <a:gd name="connsiteX10-333" fmla="*/ 29045 w 5378050"/>
                <a:gd name="connsiteY10-334" fmla="*/ 512075 h 3523487"/>
                <a:gd name="connsiteX0-335" fmla="*/ 29045 w 5378050"/>
                <a:gd name="connsiteY0-336" fmla="*/ 512075 h 3523487"/>
                <a:gd name="connsiteX1-337" fmla="*/ 724000 w 5378050"/>
                <a:gd name="connsiteY1-338" fmla="*/ 0 h 3523487"/>
                <a:gd name="connsiteX2-339" fmla="*/ 4625418 w 5378050"/>
                <a:gd name="connsiteY2-340" fmla="*/ 0 h 3523487"/>
                <a:gd name="connsiteX3-341" fmla="*/ 5210645 w 5378050"/>
                <a:gd name="connsiteY3-342" fmla="*/ 414539 h 3523487"/>
                <a:gd name="connsiteX4-343" fmla="*/ 5174069 w 5378050"/>
                <a:gd name="connsiteY4-344" fmla="*/ 1426463 h 3523487"/>
                <a:gd name="connsiteX5-345" fmla="*/ 5222837 w 5378050"/>
                <a:gd name="connsiteY5-346" fmla="*/ 2767573 h 3523487"/>
                <a:gd name="connsiteX6-347" fmla="*/ 5320374 w 5378050"/>
                <a:gd name="connsiteY6-348" fmla="*/ 3096767 h 3523487"/>
                <a:gd name="connsiteX7-349" fmla="*/ 4149930 w 5378050"/>
                <a:gd name="connsiteY7-350" fmla="*/ 3425952 h 3523487"/>
                <a:gd name="connsiteX8-351" fmla="*/ 2247990 w 5378050"/>
                <a:gd name="connsiteY8-352" fmla="*/ 3523487 h 3523487"/>
                <a:gd name="connsiteX9-353" fmla="*/ 724000 w 5378050"/>
                <a:gd name="connsiteY9-354" fmla="*/ 3364992 h 3523487"/>
                <a:gd name="connsiteX10-355" fmla="*/ 90005 w 5378050"/>
                <a:gd name="connsiteY10-356" fmla="*/ 3108949 h 3523487"/>
                <a:gd name="connsiteX11" fmla="*/ 29045 w 5378050"/>
                <a:gd name="connsiteY11" fmla="*/ 512075 h 3523487"/>
                <a:gd name="connsiteX0-357" fmla="*/ 29045 w 5378050"/>
                <a:gd name="connsiteY0-358" fmla="*/ 512075 h 3523487"/>
                <a:gd name="connsiteX1-359" fmla="*/ 724000 w 5378050"/>
                <a:gd name="connsiteY1-360" fmla="*/ 0 h 3523487"/>
                <a:gd name="connsiteX2-361" fmla="*/ 4625418 w 5378050"/>
                <a:gd name="connsiteY2-362" fmla="*/ 0 h 3523487"/>
                <a:gd name="connsiteX3-363" fmla="*/ 5210645 w 5378050"/>
                <a:gd name="connsiteY3-364" fmla="*/ 414539 h 3523487"/>
                <a:gd name="connsiteX4-365" fmla="*/ 5259413 w 5378050"/>
                <a:gd name="connsiteY4-366" fmla="*/ 1450847 h 3523487"/>
                <a:gd name="connsiteX5-367" fmla="*/ 5222837 w 5378050"/>
                <a:gd name="connsiteY5-368" fmla="*/ 2767573 h 3523487"/>
                <a:gd name="connsiteX6-369" fmla="*/ 5320374 w 5378050"/>
                <a:gd name="connsiteY6-370" fmla="*/ 3096767 h 3523487"/>
                <a:gd name="connsiteX7-371" fmla="*/ 4149930 w 5378050"/>
                <a:gd name="connsiteY7-372" fmla="*/ 3425952 h 3523487"/>
                <a:gd name="connsiteX8-373" fmla="*/ 2247990 w 5378050"/>
                <a:gd name="connsiteY8-374" fmla="*/ 3523487 h 3523487"/>
                <a:gd name="connsiteX9-375" fmla="*/ 724000 w 5378050"/>
                <a:gd name="connsiteY9-376" fmla="*/ 3364992 h 3523487"/>
                <a:gd name="connsiteX10-377" fmla="*/ 90005 w 5378050"/>
                <a:gd name="connsiteY10-378" fmla="*/ 3108949 h 3523487"/>
                <a:gd name="connsiteX11-379" fmla="*/ 29045 w 5378050"/>
                <a:gd name="connsiteY11-380" fmla="*/ 512075 h 3523487"/>
                <a:gd name="connsiteX0-381" fmla="*/ 29045 w 5378050"/>
                <a:gd name="connsiteY0-382" fmla="*/ 512075 h 3523487"/>
                <a:gd name="connsiteX1-383" fmla="*/ 724000 w 5378050"/>
                <a:gd name="connsiteY1-384" fmla="*/ 0 h 3523487"/>
                <a:gd name="connsiteX2-385" fmla="*/ 4625418 w 5378050"/>
                <a:gd name="connsiteY2-386" fmla="*/ 0 h 3523487"/>
                <a:gd name="connsiteX3-387" fmla="*/ 5210645 w 5378050"/>
                <a:gd name="connsiteY3-388" fmla="*/ 414539 h 3523487"/>
                <a:gd name="connsiteX4-389" fmla="*/ 5259413 w 5378050"/>
                <a:gd name="connsiteY4-390" fmla="*/ 1450847 h 3523487"/>
                <a:gd name="connsiteX5-391" fmla="*/ 5222837 w 5378050"/>
                <a:gd name="connsiteY5-392" fmla="*/ 2767573 h 3523487"/>
                <a:gd name="connsiteX6-393" fmla="*/ 5320374 w 5378050"/>
                <a:gd name="connsiteY6-394" fmla="*/ 3096767 h 3523487"/>
                <a:gd name="connsiteX7-395" fmla="*/ 4149930 w 5378050"/>
                <a:gd name="connsiteY7-396" fmla="*/ 3425952 h 3523487"/>
                <a:gd name="connsiteX8-397" fmla="*/ 2247990 w 5378050"/>
                <a:gd name="connsiteY8-398" fmla="*/ 3523487 h 3523487"/>
                <a:gd name="connsiteX9-399" fmla="*/ 724000 w 5378050"/>
                <a:gd name="connsiteY9-400" fmla="*/ 3364992 h 3523487"/>
                <a:gd name="connsiteX10-401" fmla="*/ 90005 w 5378050"/>
                <a:gd name="connsiteY10-402" fmla="*/ 3108949 h 3523487"/>
                <a:gd name="connsiteX11-403" fmla="*/ 29045 w 5378050"/>
                <a:gd name="connsiteY11-404" fmla="*/ 512075 h 35234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27" y="connsiteY9-128"/>
                </a:cxn>
                <a:cxn ang="0">
                  <a:pos x="connsiteX10-289" y="connsiteY10-290"/>
                </a:cxn>
                <a:cxn ang="0">
                  <a:pos x="connsiteX11-379" y="connsiteY11-380"/>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charset="-122"/>
                <a:cs typeface="+mn-cs"/>
              </a:endParaRPr>
            </a:p>
          </p:txBody>
        </p:sp>
        <p:pic>
          <p:nvPicPr>
            <p:cNvPr id="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p:cNvPicPr>
            <a:picLocks noChangeAspect="1"/>
          </p:cNvPicPr>
          <p:nvPr/>
        </p:nvPicPr>
        <p:blipFill>
          <a:blip r:embed="rId4"/>
          <a:stretch>
            <a:fillRect/>
          </a:stretch>
        </p:blipFill>
        <p:spPr>
          <a:xfrm>
            <a:off x="2715822" y="2187229"/>
            <a:ext cx="7541406" cy="2121592"/>
          </a:xfrm>
          <a:prstGeom prst="rect">
            <a:avLst/>
          </a:prstGeom>
        </p:spPr>
      </p:pic>
    </p:spTree>
    <p:custDataLst>
      <p:tags r:id="rId1"/>
    </p:custDataLst>
    <p:extLst>
      <p:ext uri="{BB962C8B-B14F-4D97-AF65-F5344CB8AC3E}">
        <p14:creationId xmlns:p14="http://schemas.microsoft.com/office/powerpoint/2010/main" val="425402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048" y="-102415"/>
            <a:ext cx="6096000" cy="757130"/>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a:p>
            <a:pPr algn="ctr">
              <a:lnSpc>
                <a:spcPct val="80000"/>
              </a:lnSpc>
              <a:spcBef>
                <a:spcPct val="20000"/>
              </a:spcBef>
            </a:pPr>
            <a:r>
              <a:rPr lang="en-US" altLang="en-US" sz="2400" u="sng" dirty="0">
                <a:latin typeface="Times New Roman" panose="02020603050405020304" pitchFamily="18" charset="0"/>
                <a:cs typeface="Times New Roman" panose="02020603050405020304" pitchFamily="18" charset="0"/>
              </a:rPr>
              <a:t>Khoa </a:t>
            </a:r>
            <a:r>
              <a:rPr lang="en-US" altLang="en-US" sz="2400" u="sng" dirty="0" err="1">
                <a:latin typeface="Times New Roman" panose="02020603050405020304" pitchFamily="18" charset="0"/>
                <a:cs typeface="Times New Roman" panose="02020603050405020304" pitchFamily="18" charset="0"/>
              </a:rPr>
              <a:t>học</a:t>
            </a:r>
            <a:endParaRPr lang="en-US" alt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01046" y="1451401"/>
            <a:ext cx="8486618" cy="830997"/>
          </a:xfrm>
          <a:prstGeom prst="rect">
            <a:avLst/>
          </a:prstGeom>
        </p:spPr>
        <p:txBody>
          <a:bodyPr wrap="none">
            <a:spAutoFit/>
          </a:bodyPr>
          <a:lstStyle/>
          <a:p>
            <a:pPr algn="ct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spTree>
    <p:custDataLst>
      <p:tags r:id="rId1"/>
    </p:custDataLst>
    <p:extLst>
      <p:ext uri="{BB962C8B-B14F-4D97-AF65-F5344CB8AC3E}">
        <p14:creationId xmlns:p14="http://schemas.microsoft.com/office/powerpoint/2010/main" val="38556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130342"/>
            <a:ext cx="6096000" cy="387798"/>
          </a:xfrm>
          <a:prstGeom prst="rect">
            <a:avLst/>
          </a:prstGeom>
        </p:spPr>
        <p:txBody>
          <a:bodyPr>
            <a:spAutoFit/>
          </a:bodyPr>
          <a:lstStyle/>
          <a:p>
            <a:pPr algn="ctr">
              <a:lnSpc>
                <a:spcPct val="80000"/>
              </a:lnSpc>
              <a:spcBef>
                <a:spcPct val="20000"/>
              </a:spcBef>
            </a:pPr>
            <a:r>
              <a:rPr lang="en-US" altLang="en-US" sz="2400" dirty="0">
                <a:latin typeface="Arial" pitchFamily="34" charset="0"/>
                <a:cs typeface="Arial" pitchFamily="34" charset="0"/>
              </a:rPr>
              <a:t> </a:t>
            </a:r>
          </a:p>
        </p:txBody>
      </p:sp>
      <p:sp>
        <p:nvSpPr>
          <p:cNvPr id="5" name="Rectangle 4"/>
          <p:cNvSpPr/>
          <p:nvPr/>
        </p:nvSpPr>
        <p:spPr>
          <a:xfrm>
            <a:off x="597684" y="102641"/>
            <a:ext cx="10399060" cy="830997"/>
          </a:xfrm>
          <a:prstGeom prst="rect">
            <a:avLst/>
          </a:prstGeom>
        </p:spPr>
        <p:txBody>
          <a:bodyPr wrap="square">
            <a:spAutoFit/>
          </a:bodyPr>
          <a:lstStyle/>
          <a:p>
            <a:pPr>
              <a:spcAft>
                <a:spcPts val="600"/>
              </a:spcAft>
            </a:pPr>
            <a:r>
              <a:rPr lang="vi-VN" sz="2400" b="1" kern="0" dirty="0">
                <a:latin typeface="Times New Roman" panose="02020603050405020304" pitchFamily="18" charset="0"/>
                <a:ea typeface="Calibri"/>
                <a:cs typeface="Times New Roman" panose="02020603050405020304" pitchFamily="18" charset="0"/>
                <a:sym typeface="Calibri"/>
              </a:rPr>
              <a:t>Quan sát hình 1 đến hình 8, nêu những việc các bạn cần làm để chăm sóc, bảo vệ</a:t>
            </a:r>
            <a:r>
              <a:rPr lang="en-US" sz="2400" b="1" kern="0" dirty="0">
                <a:latin typeface="Times New Roman" panose="02020603050405020304" pitchFamily="18" charset="0"/>
                <a:ea typeface="Calibri"/>
                <a:cs typeface="Times New Roman" panose="02020603050405020304" pitchFamily="18" charset="0"/>
                <a:sym typeface="Calibri"/>
              </a:rPr>
              <a:t> </a:t>
            </a:r>
            <a:r>
              <a:rPr lang="vi-VN" sz="2400" b="1" kern="0" dirty="0">
                <a:latin typeface="Times New Roman" panose="02020603050405020304" pitchFamily="18" charset="0"/>
                <a:ea typeface="Calibri"/>
                <a:cs typeface="Times New Roman" panose="02020603050405020304" pitchFamily="18" charset="0"/>
                <a:sym typeface="Calibri"/>
              </a:rPr>
              <a:t>sức khoẻ thể chất và tinh thần tuổi dậy thì. </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188B48D-D606-E22D-0944-D6B228B1D37A}"/>
              </a:ext>
            </a:extLst>
          </p:cNvPr>
          <p:cNvPicPr>
            <a:picLocks noChangeAspect="1"/>
          </p:cNvPicPr>
          <p:nvPr/>
        </p:nvPicPr>
        <p:blipFill>
          <a:blip r:embed="rId3"/>
          <a:stretch>
            <a:fillRect/>
          </a:stretch>
        </p:blipFill>
        <p:spPr>
          <a:xfrm>
            <a:off x="3039035" y="918631"/>
            <a:ext cx="6131859" cy="1878357"/>
          </a:xfrm>
          <a:prstGeom prst="rect">
            <a:avLst/>
          </a:prstGeom>
        </p:spPr>
      </p:pic>
      <p:pic>
        <p:nvPicPr>
          <p:cNvPr id="8" name="Picture 7">
            <a:extLst>
              <a:ext uri="{FF2B5EF4-FFF2-40B4-BE49-F238E27FC236}">
                <a16:creationId xmlns:a16="http://schemas.microsoft.com/office/drawing/2014/main" id="{1D43B172-2904-AEA3-A9BE-27D7F0F7CF57}"/>
              </a:ext>
            </a:extLst>
          </p:cNvPr>
          <p:cNvPicPr>
            <a:picLocks noChangeAspect="1"/>
          </p:cNvPicPr>
          <p:nvPr/>
        </p:nvPicPr>
        <p:blipFill>
          <a:blip r:embed="rId4"/>
          <a:stretch>
            <a:fillRect/>
          </a:stretch>
        </p:blipFill>
        <p:spPr>
          <a:xfrm>
            <a:off x="3173505" y="2796987"/>
            <a:ext cx="5997389" cy="3881719"/>
          </a:xfrm>
          <a:prstGeom prst="rect">
            <a:avLst/>
          </a:prstGeom>
        </p:spPr>
      </p:pic>
      <p:sp>
        <p:nvSpPr>
          <p:cNvPr id="6" name="Explosion 1 5"/>
          <p:cNvSpPr>
            <a:spLocks noChangeArrowheads="1"/>
          </p:cNvSpPr>
          <p:nvPr/>
        </p:nvSpPr>
        <p:spPr bwMode="auto">
          <a:xfrm>
            <a:off x="9430870" y="3514163"/>
            <a:ext cx="2761130" cy="2232214"/>
          </a:xfrm>
          <a:prstGeom prst="irregularSeal1">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b="1" dirty="0" err="1">
                <a:solidFill>
                  <a:srgbClr val="FF0000"/>
                </a:solidFill>
                <a:latin typeface="Times New Roman" panose="02020603050405020304" pitchFamily="18" charset="0"/>
                <a:cs typeface="Times New Roman" panose="02020603050405020304" pitchFamily="18" charset="0"/>
              </a:rPr>
              <a:t>Thảo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luận</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nhóm</a:t>
            </a:r>
            <a:r>
              <a:rPr lang="en-US" altLang="en-US" sz="2400" b="1" dirty="0">
                <a:solidFill>
                  <a:srgbClr val="FF0000"/>
                </a:solidFill>
                <a:latin typeface="Times New Roman" panose="02020603050405020304" pitchFamily="18" charset="0"/>
                <a:cs typeface="Times New Roman" panose="02020603050405020304" pitchFamily="18" charset="0"/>
              </a:rPr>
              <a:t> 4</a:t>
            </a:r>
          </a:p>
        </p:txBody>
      </p:sp>
    </p:spTree>
    <p:custDataLst>
      <p:tags r:id="rId1"/>
    </p:custDataLst>
    <p:extLst>
      <p:ext uri="{BB962C8B-B14F-4D97-AF65-F5344CB8AC3E}">
        <p14:creationId xmlns:p14="http://schemas.microsoft.com/office/powerpoint/2010/main" val="6717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3" y="244212"/>
            <a:ext cx="6096000" cy="437043"/>
          </a:xfrm>
          <a:prstGeom prst="rect">
            <a:avLst/>
          </a:prstGeom>
        </p:spPr>
        <p:txBody>
          <a:bodyPr>
            <a:spAutoFit/>
          </a:bodyPr>
          <a:lstStyle/>
          <a:p>
            <a:pPr algn="ctr">
              <a:lnSpc>
                <a:spcPct val="80000"/>
              </a:lnSpc>
              <a:spcBef>
                <a:spcPct val="20000"/>
              </a:spcBef>
            </a:pPr>
            <a:r>
              <a:rPr lang="en-US" altLang="en-US" sz="2800" u="sng" dirty="0">
                <a:latin typeface="Times New Roman" panose="02020603050405020304" pitchFamily="18" charset="0"/>
                <a:cs typeface="Times New Roman" panose="02020603050405020304" pitchFamily="18" charset="0"/>
              </a:rPr>
              <a:t>Khoa </a:t>
            </a:r>
            <a:r>
              <a:rPr lang="en-US" altLang="en-US" sz="2800" u="sng"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p>
        </p:txBody>
      </p:sp>
      <p:sp>
        <p:nvSpPr>
          <p:cNvPr id="3" name="Rectangle 2"/>
          <p:cNvSpPr/>
          <p:nvPr/>
        </p:nvSpPr>
        <p:spPr>
          <a:xfrm>
            <a:off x="2832275" y="878524"/>
            <a:ext cx="7404078" cy="430887"/>
          </a:xfrm>
          <a:prstGeom prst="rect">
            <a:avLst/>
          </a:prstGeom>
        </p:spPr>
        <p:txBody>
          <a:bodyPr wrap="non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BÀI 25:</a:t>
            </a:r>
            <a:r>
              <a:rPr lang="en-US" altLang="en-US" sz="2200" b="1" dirty="0">
                <a:solidFill>
                  <a:srgbClr val="19194D"/>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rPr>
              <a:t>CHĂM SÓC SỨC KHỎE TUỔI DẬY THÌ (</a:t>
            </a:r>
            <a:r>
              <a:rPr lang="en-US" altLang="en-US" sz="2200" b="1" dirty="0" err="1">
                <a:solidFill>
                  <a:srgbClr val="FF0000"/>
                </a:solidFill>
                <a:latin typeface="Times New Roman" panose="02020603050405020304" pitchFamily="18" charset="0"/>
                <a:cs typeface="Times New Roman" panose="02020603050405020304" pitchFamily="18" charset="0"/>
              </a:rPr>
              <a:t>Tiết</a:t>
            </a:r>
            <a:r>
              <a:rPr lang="en-US" altLang="en-US" sz="2200" b="1" dirty="0">
                <a:solidFill>
                  <a:srgbClr val="FF0000"/>
                </a:solidFill>
                <a:latin typeface="Times New Roman" panose="02020603050405020304" pitchFamily="18" charset="0"/>
                <a:cs typeface="Times New Roman" panose="02020603050405020304" pitchFamily="18" charset="0"/>
              </a:rPr>
              <a:t> 1)</a:t>
            </a: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49595" y="1414642"/>
            <a:ext cx="8502649" cy="830997"/>
          </a:xfrm>
          <a:prstGeom prst="rect">
            <a:avLst/>
          </a:prstGeom>
        </p:spPr>
        <p:txBody>
          <a:bodyPr wrap="none">
            <a:spAutoFit/>
          </a:bodyPr>
          <a:lstStyle/>
          <a:p>
            <a:pPr algn="ctr"/>
            <a:r>
              <a:rPr lang="en-US" sz="2400" b="1" dirty="0">
                <a:solidFill>
                  <a:srgbClr val="000000"/>
                </a:solidFill>
                <a:latin typeface="Arial" pitchFamily="34" charset="0"/>
                <a:ea typeface="Cambria" panose="02040503050406030204" pitchFamily="18" charset="0"/>
                <a:cs typeface="Arial" pitchFamily="34" charset="0"/>
                <a:sym typeface="Jua"/>
              </a:rPr>
              <a:t>1.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Chăm</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sóc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bảo</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vệ</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sức</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khoẻ</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thể</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chất</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và</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tinh</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thần</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tuổi</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dậy</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 </a:t>
            </a:r>
            <a:r>
              <a:rPr lang="en-US" sz="2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thì</a:t>
            </a: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Jua"/>
              </a:rPr>
              <a:t>.</a:t>
            </a:r>
          </a:p>
          <a:p>
            <a:pPr algn="ctr"/>
            <a:endParaRPr lang="en-US" sz="2400" b="1" dirty="0">
              <a:solidFill>
                <a:srgbClr val="0070C0"/>
              </a:solidFill>
              <a:latin typeface="Arial" pitchFamily="34" charset="0"/>
              <a:ea typeface="Cambria" panose="02040503050406030204" pitchFamily="18" charset="0"/>
              <a:cs typeface="Arial" pitchFamily="34" charset="0"/>
            </a:endParaRPr>
          </a:p>
        </p:txBody>
      </p:sp>
      <p:pic>
        <p:nvPicPr>
          <p:cNvPr id="5" name="Picture 4">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2886633" y="2173921"/>
            <a:ext cx="6149790" cy="3590385"/>
          </a:xfrm>
          <a:prstGeom prst="rect">
            <a:avLst/>
          </a:prstGeom>
        </p:spPr>
      </p:pic>
    </p:spTree>
    <p:custDataLst>
      <p:tags r:id="rId1"/>
    </p:custDataLst>
    <p:extLst>
      <p:ext uri="{BB962C8B-B14F-4D97-AF65-F5344CB8AC3E}">
        <p14:creationId xmlns:p14="http://schemas.microsoft.com/office/powerpoint/2010/main" val="664707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1445D1D-D78E-422E-BC3C-5497D782DFC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m\uFFFDN\uFFFD{19812E9B-0A56-4FB8-971E-C90E5B8AEAE0}&quot;,&quot;C:\\Users\\PC\\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TST  Bai 25 Cham soc suc khoe tuoi day thi"/>
</p:tagLst>
</file>

<file path=ppt/tags/tag10.xml><?xml version="1.0" encoding="utf-8"?>
<p:tagLst xmlns:a="http://schemas.openxmlformats.org/drawingml/2006/main" xmlns:r="http://schemas.openxmlformats.org/officeDocument/2006/relationships" xmlns:p="http://schemas.openxmlformats.org/presentationml/2006/main">
  <p:tag name="GENSWF_SLIDE_UID" val="{18B5772D-26EC-43D6-AA71-76ECCE682A00}:337"/>
</p:tagLst>
</file>

<file path=ppt/tags/tag11.xml><?xml version="1.0" encoding="utf-8"?>
<p:tagLst xmlns:a="http://schemas.openxmlformats.org/drawingml/2006/main" xmlns:r="http://schemas.openxmlformats.org/officeDocument/2006/relationships" xmlns:p="http://schemas.openxmlformats.org/presentationml/2006/main">
  <p:tag name="GENSWF_SLIDE_UID" val="{0E19CDF8-70E8-41C0-8EB4-9B84CAEA95BD}:338"/>
</p:tagLst>
</file>

<file path=ppt/tags/tag12.xml><?xml version="1.0" encoding="utf-8"?>
<p:tagLst xmlns:a="http://schemas.openxmlformats.org/drawingml/2006/main" xmlns:r="http://schemas.openxmlformats.org/officeDocument/2006/relationships" xmlns:p="http://schemas.openxmlformats.org/presentationml/2006/main">
  <p:tag name="GENSWF_SLIDE_UID" val="{9F67ABDB-2F4C-4B44-92DA-B39E9E824A33}:339"/>
</p:tagLst>
</file>

<file path=ppt/tags/tag13.xml><?xml version="1.0" encoding="utf-8"?>
<p:tagLst xmlns:a="http://schemas.openxmlformats.org/drawingml/2006/main" xmlns:r="http://schemas.openxmlformats.org/officeDocument/2006/relationships" xmlns:p="http://schemas.openxmlformats.org/presentationml/2006/main">
  <p:tag name="GENSWF_SLIDE_UID" val="{953C0BE3-DD21-4D56-B749-AC312424973A}:340"/>
</p:tagLst>
</file>

<file path=ppt/tags/tag14.xml><?xml version="1.0" encoding="utf-8"?>
<p:tagLst xmlns:a="http://schemas.openxmlformats.org/drawingml/2006/main" xmlns:r="http://schemas.openxmlformats.org/officeDocument/2006/relationships" xmlns:p="http://schemas.openxmlformats.org/presentationml/2006/main">
  <p:tag name="GENSWF_SLIDE_UID" val="{AAAFCD43-F984-4A88-815F-50CFB20840FE}:341"/>
</p:tagLst>
</file>

<file path=ppt/tags/tag15.xml><?xml version="1.0" encoding="utf-8"?>
<p:tagLst xmlns:a="http://schemas.openxmlformats.org/drawingml/2006/main" xmlns:r="http://schemas.openxmlformats.org/officeDocument/2006/relationships" xmlns:p="http://schemas.openxmlformats.org/presentationml/2006/main">
  <p:tag name="GENSWF_SLIDE_UID" val="{3A5E05AD-EF6B-4F72-AE2F-12A0ED09ADA1}:342"/>
</p:tagLst>
</file>

<file path=ppt/tags/tag16.xml><?xml version="1.0" encoding="utf-8"?>
<p:tagLst xmlns:a="http://schemas.openxmlformats.org/drawingml/2006/main" xmlns:r="http://schemas.openxmlformats.org/officeDocument/2006/relationships" xmlns:p="http://schemas.openxmlformats.org/presentationml/2006/main">
  <p:tag name="GENSWF_SLIDE_UID" val="{C952AC8B-8A14-4602-AD0D-D7937D0888F5}:343"/>
</p:tagLst>
</file>

<file path=ppt/tags/tag17.xml><?xml version="1.0" encoding="utf-8"?>
<p:tagLst xmlns:a="http://schemas.openxmlformats.org/drawingml/2006/main" xmlns:r="http://schemas.openxmlformats.org/officeDocument/2006/relationships" xmlns:p="http://schemas.openxmlformats.org/presentationml/2006/main">
  <p:tag name="GENSWF_SLIDE_UID" val="{2632C1F8-8C46-4796-AE32-167170CE9CB8}:344"/>
</p:tagLst>
</file>

<file path=ppt/tags/tag18.xml><?xml version="1.0" encoding="utf-8"?>
<p:tagLst xmlns:a="http://schemas.openxmlformats.org/drawingml/2006/main" xmlns:r="http://schemas.openxmlformats.org/officeDocument/2006/relationships" xmlns:p="http://schemas.openxmlformats.org/presentationml/2006/main">
  <p:tag name="GENSWF_SLIDE_UID" val="{0C1DCEB8-1BFF-4E02-AC20-83B1D526BB94}:345"/>
</p:tagLst>
</file>

<file path=ppt/tags/tag19.xml><?xml version="1.0" encoding="utf-8"?>
<p:tagLst xmlns:a="http://schemas.openxmlformats.org/drawingml/2006/main" xmlns:r="http://schemas.openxmlformats.org/officeDocument/2006/relationships" xmlns:p="http://schemas.openxmlformats.org/presentationml/2006/main">
  <p:tag name="GENSWF_SLIDE_UID" val="{6D2B9A7D-4BFE-4C45-B5E3-422D557AE4BE}:346"/>
</p:tagLst>
</file>

<file path=ppt/tags/tag2.xml><?xml version="1.0" encoding="utf-8"?>
<p:tagLst xmlns:a="http://schemas.openxmlformats.org/drawingml/2006/main" xmlns:r="http://schemas.openxmlformats.org/officeDocument/2006/relationships" xmlns:p="http://schemas.openxmlformats.org/presentationml/2006/main">
  <p:tag name="GENSWF_SLIDE_UID" val="{32FB0F9D-C5AD-4A85-9588-88EA2B0D6C68}:335"/>
</p:tagLst>
</file>

<file path=ppt/tags/tag20.xml><?xml version="1.0" encoding="utf-8"?>
<p:tagLst xmlns:a="http://schemas.openxmlformats.org/drawingml/2006/main" xmlns:r="http://schemas.openxmlformats.org/officeDocument/2006/relationships" xmlns:p="http://schemas.openxmlformats.org/presentationml/2006/main">
  <p:tag name="GENSWF_SLIDE_UID" val="{B0AD6EA9-8121-49A1-801D-718FC2091F39}:348"/>
</p:tagLst>
</file>

<file path=ppt/tags/tag21.xml><?xml version="1.0" encoding="utf-8"?>
<p:tagLst xmlns:a="http://schemas.openxmlformats.org/drawingml/2006/main" xmlns:r="http://schemas.openxmlformats.org/officeDocument/2006/relationships" xmlns:p="http://schemas.openxmlformats.org/presentationml/2006/main">
  <p:tag name="GENSWF_SLIDE_UID" val="{0240CE12-FAE5-4782-A2DE-C4B69CE47B3B}:347"/>
</p:tagLst>
</file>

<file path=ppt/tags/tag22.xml><?xml version="1.0" encoding="utf-8"?>
<p:tagLst xmlns:a="http://schemas.openxmlformats.org/drawingml/2006/main" xmlns:r="http://schemas.openxmlformats.org/officeDocument/2006/relationships" xmlns:p="http://schemas.openxmlformats.org/presentationml/2006/main">
  <p:tag name="GENSWF_SLIDE_UID" val="{92A9F9E9-E09A-42F7-BA77-4FD7A7CB0F05}:349"/>
</p:tagLst>
</file>

<file path=ppt/tags/tag23.xml><?xml version="1.0" encoding="utf-8"?>
<p:tagLst xmlns:a="http://schemas.openxmlformats.org/drawingml/2006/main" xmlns:r="http://schemas.openxmlformats.org/officeDocument/2006/relationships" xmlns:p="http://schemas.openxmlformats.org/presentationml/2006/main">
  <p:tag name="GENSWF_SLIDE_UID" val="{665FD330-2AC2-463C-8BA9-28ADDD62290D}:350"/>
</p:tagLst>
</file>

<file path=ppt/tags/tag24.xml><?xml version="1.0" encoding="utf-8"?>
<p:tagLst xmlns:a="http://schemas.openxmlformats.org/drawingml/2006/main" xmlns:r="http://schemas.openxmlformats.org/officeDocument/2006/relationships" xmlns:p="http://schemas.openxmlformats.org/presentationml/2006/main">
  <p:tag name="GENSWF_SLIDE_UID" val="{B93D8BFB-C9C1-47D0-9399-1847501CB658}:357"/>
</p:tagLst>
</file>

<file path=ppt/tags/tag25.xml><?xml version="1.0" encoding="utf-8"?>
<p:tagLst xmlns:a="http://schemas.openxmlformats.org/drawingml/2006/main" xmlns:r="http://schemas.openxmlformats.org/officeDocument/2006/relationships" xmlns:p="http://schemas.openxmlformats.org/presentationml/2006/main">
  <p:tag name="GENSWF_SLIDE_UID" val="{EE9D0428-B37D-4CF6-A5AB-086C4C19F457}:353"/>
</p:tagLst>
</file>

<file path=ppt/tags/tag26.xml><?xml version="1.0" encoding="utf-8"?>
<p:tagLst xmlns:a="http://schemas.openxmlformats.org/drawingml/2006/main" xmlns:r="http://schemas.openxmlformats.org/officeDocument/2006/relationships" xmlns:p="http://schemas.openxmlformats.org/presentationml/2006/main">
  <p:tag name="GENSWF_SLIDE_UID" val="{6074D4E2-A7F0-4353-80F9-773B4F91F579}:276"/>
</p:tagLst>
</file>

<file path=ppt/tags/tag27.xml><?xml version="1.0" encoding="utf-8"?>
<p:tagLst xmlns:a="http://schemas.openxmlformats.org/drawingml/2006/main" xmlns:r="http://schemas.openxmlformats.org/officeDocument/2006/relationships" xmlns:p="http://schemas.openxmlformats.org/presentationml/2006/main">
  <p:tag name="GENSWF_SLIDE_UID" val="{E4725589-945E-444C-88BF-CE80591F2E3B}:355"/>
</p:tagLst>
</file>

<file path=ppt/tags/tag28.xml><?xml version="1.0" encoding="utf-8"?>
<p:tagLst xmlns:a="http://schemas.openxmlformats.org/drawingml/2006/main" xmlns:r="http://schemas.openxmlformats.org/officeDocument/2006/relationships" xmlns:p="http://schemas.openxmlformats.org/presentationml/2006/main">
  <p:tag name="GENSWF_SLIDE_UID" val="{4BE5F42B-D32B-4A9F-9845-61532D026BAF}:334"/>
</p:tagLst>
</file>

<file path=ppt/tags/tag29.xml><?xml version="1.0" encoding="utf-8"?>
<p:tagLst xmlns:a="http://schemas.openxmlformats.org/drawingml/2006/main" xmlns:r="http://schemas.openxmlformats.org/officeDocument/2006/relationships" xmlns:p="http://schemas.openxmlformats.org/presentationml/2006/main">
  <p:tag name="GENSWF_SLIDE_UID" val="{C49EC359-1D2D-4EF7-BF45-CB1A34F2633A}:308"/>
</p:tagLst>
</file>

<file path=ppt/tags/tag3.xml><?xml version="1.0" encoding="utf-8"?>
<p:tagLst xmlns:a="http://schemas.openxmlformats.org/drawingml/2006/main" xmlns:r="http://schemas.openxmlformats.org/officeDocument/2006/relationships" xmlns:p="http://schemas.openxmlformats.org/presentationml/2006/main">
  <p:tag name="GENSWF_SLIDE_UID" val="{91919DD0-93CE-4558-BF13-A208289F0E59}:261"/>
</p:tagLst>
</file>

<file path=ppt/tags/tag4.xml><?xml version="1.0" encoding="utf-8"?>
<p:tagLst xmlns:a="http://schemas.openxmlformats.org/drawingml/2006/main" xmlns:r="http://schemas.openxmlformats.org/officeDocument/2006/relationships" xmlns:p="http://schemas.openxmlformats.org/presentationml/2006/main">
  <p:tag name="GENSWF_SLIDE_UID" val="{80BA97AB-AF2F-43E1-B6A1-EE69B249E4EA}:356"/>
</p:tagLst>
</file>

<file path=ppt/tags/tag5.xml><?xml version="1.0" encoding="utf-8"?>
<p:tagLst xmlns:a="http://schemas.openxmlformats.org/drawingml/2006/main" xmlns:r="http://schemas.openxmlformats.org/officeDocument/2006/relationships" xmlns:p="http://schemas.openxmlformats.org/presentationml/2006/main">
  <p:tag name="GENSWF_SLIDE_UID" val="{C6D88A3C-DADC-4683-BFAB-445C94A51AC7}:310"/>
</p:tagLst>
</file>

<file path=ppt/tags/tag6.xml><?xml version="1.0" encoding="utf-8"?>
<p:tagLst xmlns:a="http://schemas.openxmlformats.org/drawingml/2006/main" xmlns:r="http://schemas.openxmlformats.org/officeDocument/2006/relationships" xmlns:p="http://schemas.openxmlformats.org/presentationml/2006/main">
  <p:tag name="GENSWF_SLIDE_UID" val="{719A0818-59E3-4665-ACFC-B742E6CD93C5}:293"/>
</p:tagLst>
</file>

<file path=ppt/tags/tag7.xml><?xml version="1.0" encoding="utf-8"?>
<p:tagLst xmlns:a="http://schemas.openxmlformats.org/drawingml/2006/main" xmlns:r="http://schemas.openxmlformats.org/officeDocument/2006/relationships" xmlns:p="http://schemas.openxmlformats.org/presentationml/2006/main">
  <p:tag name="GENSWF_SLIDE_UID" val="{D4FAD6A4-2462-46D0-A395-4B1850468985}:298"/>
</p:tagLst>
</file>

<file path=ppt/tags/tag8.xml><?xml version="1.0" encoding="utf-8"?>
<p:tagLst xmlns:a="http://schemas.openxmlformats.org/drawingml/2006/main" xmlns:r="http://schemas.openxmlformats.org/officeDocument/2006/relationships" xmlns:p="http://schemas.openxmlformats.org/presentationml/2006/main">
  <p:tag name="GENSWF_SLIDE_UID" val="{B5513536-E33A-4136-98CB-5055C5F1DEDA}:325"/>
</p:tagLst>
</file>

<file path=ppt/tags/tag9.xml><?xml version="1.0" encoding="utf-8"?>
<p:tagLst xmlns:a="http://schemas.openxmlformats.org/drawingml/2006/main" xmlns:r="http://schemas.openxmlformats.org/officeDocument/2006/relationships" xmlns:p="http://schemas.openxmlformats.org/presentationml/2006/main">
  <p:tag name="GENSWF_SLIDE_UID" val="{0F0777B1-7C61-4F12-9E25-1AC24A8A8095}:3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1443</Words>
  <Application>Microsoft Office PowerPoint</Application>
  <PresentationFormat>Widescreen</PresentationFormat>
  <Paragraphs>123</Paragraphs>
  <Slides>28</Slides>
  <Notes>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#9Slide07 HoneyCream</vt: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CTST  Bai 25 Cham soc suc khoe tuoi day thi</dc:title>
  <dc:creator>Thao Tran</dc:creator>
  <cp:lastModifiedBy>PC</cp:lastModifiedBy>
  <cp:revision>165</cp:revision>
  <dcterms:created xsi:type="dcterms:W3CDTF">2023-09-27T05:53:00Z</dcterms:created>
  <dcterms:modified xsi:type="dcterms:W3CDTF">2026-03-13T07:18:59Z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A60DAC7CFFB24066A240FB9795C95515_12</vt:lpwstr>
  </property>
  <property fmtid="{D5CDD505-2E9C-101B-9397-08002B2CF9AE}" pid="3" name="KSOProductBuildVer">
    <vt:lpwstr>1033-12.2.0.13266</vt:lpwstr>
  </property>
</Properties>
</file>