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56" r:id="rId5"/>
    <p:sldId id="285" r:id="rId6"/>
    <p:sldId id="258" r:id="rId7"/>
    <p:sldId id="359" r:id="rId8"/>
    <p:sldId id="270" r:id="rId9"/>
    <p:sldId id="352" r:id="rId10"/>
    <p:sldId id="353" r:id="rId11"/>
    <p:sldId id="354" r:id="rId12"/>
    <p:sldId id="355" r:id="rId13"/>
    <p:sldId id="356" r:id="rId14"/>
    <p:sldId id="357" r:id="rId15"/>
    <p:sldId id="300" r:id="rId16"/>
    <p:sldId id="265" r:id="rId17"/>
  </p:sldIdLst>
  <p:sldSz cx="18288000" cy="10287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EDB4-A405-4A06-843A-DADD4790514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C899-BB40-4796-A129-FD61E15F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C899-BB40-4796-A129-FD61E15F4C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C899-BB40-4796-A129-FD61E15F4C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0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5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789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6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8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9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58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01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3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42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90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383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28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3818" cy="10287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476250" y="533400"/>
            <a:ext cx="17316450" cy="931545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2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85113E9-B36A-DD20-1437-43FE3E634D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514797"/>
            <a:ext cx="18288000" cy="134874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28BFB7-46ED-FB2D-6CAF-96EA515ABD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/>
        </p:blipFill>
        <p:spPr>
          <a:xfrm>
            <a:off x="-767486" y="-202882"/>
            <a:ext cx="19822971" cy="106927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C2E34-C44E-4D44-A3C1-3DD75C8237A9}"/>
              </a:ext>
            </a:extLst>
          </p:cNvPr>
          <p:cNvSpPr/>
          <p:nvPr userDrawn="1"/>
        </p:nvSpPr>
        <p:spPr>
          <a:xfrm>
            <a:off x="568235" y="3687417"/>
            <a:ext cx="17047029" cy="6148914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56D65E-A60C-4AA5-1958-DF57F944FF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319741"/>
            <a:ext cx="2413520" cy="24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37644BA-7DBF-34EA-6B52-1DD424BFB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004" y="770943"/>
            <a:ext cx="2368793" cy="23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6356" y="3729045"/>
            <a:ext cx="5621644" cy="7931772"/>
          </a:xfrm>
          <a:custGeom>
            <a:avLst/>
            <a:gdLst/>
            <a:ahLst/>
            <a:cxnLst/>
            <a:rect l="l" t="t" r="r" b="b"/>
            <a:pathLst>
              <a:path w="5621644" h="7931772">
                <a:moveTo>
                  <a:pt x="0" y="0"/>
                </a:moveTo>
                <a:lnTo>
                  <a:pt x="5621644" y="0"/>
                </a:lnTo>
                <a:lnTo>
                  <a:pt x="5621644" y="7931772"/>
                </a:lnTo>
                <a:lnTo>
                  <a:pt x="0" y="7931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7680238" cy="6016187"/>
          </a:xfrm>
          <a:custGeom>
            <a:avLst/>
            <a:gdLst/>
            <a:ahLst/>
            <a:cxnLst/>
            <a:rect l="l" t="t" r="r" b="b"/>
            <a:pathLst>
              <a:path w="7680238" h="6016187">
                <a:moveTo>
                  <a:pt x="0" y="0"/>
                </a:moveTo>
                <a:lnTo>
                  <a:pt x="7680238" y="0"/>
                </a:lnTo>
                <a:lnTo>
                  <a:pt x="7680238" y="6016187"/>
                </a:lnTo>
                <a:lnTo>
                  <a:pt x="0" y="60161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7659959" y="3803177"/>
            <a:ext cx="6184618" cy="7857640"/>
          </a:xfrm>
          <a:custGeom>
            <a:avLst/>
            <a:gdLst/>
            <a:ahLst/>
            <a:cxnLst/>
            <a:rect l="l" t="t" r="r" b="b"/>
            <a:pathLst>
              <a:path w="6184618" h="7857640">
                <a:moveTo>
                  <a:pt x="6184618" y="0"/>
                </a:moveTo>
                <a:lnTo>
                  <a:pt x="0" y="0"/>
                </a:lnTo>
                <a:lnTo>
                  <a:pt x="0" y="7857640"/>
                </a:lnTo>
                <a:lnTo>
                  <a:pt x="6184618" y="7857640"/>
                </a:lnTo>
                <a:lnTo>
                  <a:pt x="61846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46750-FE1D-C6BF-B91C-1EB45707B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419100"/>
            <a:ext cx="5718544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2764B-0858-0BBC-D8B1-8967B09695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1714500"/>
            <a:ext cx="15863167" cy="484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BDAE0-216B-D3F6-16FC-EB1A3E822F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6438900"/>
            <a:ext cx="4291956" cy="1457070"/>
          </a:xfrm>
          <a:prstGeom prst="rect">
            <a:avLst/>
          </a:prstGeom>
        </p:spPr>
      </p:pic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7" y="43923"/>
            <a:ext cx="2011287" cy="20112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00400" y="14859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865388CE-E511-2EB4-4BBF-6AFDF475B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305300"/>
            <a:ext cx="6553212" cy="6553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7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C51E3-D998-6B16-0B5C-08D8E76699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28900"/>
            <a:ext cx="15570533" cy="3755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7711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4076700"/>
            <a:ext cx="7091916" cy="51619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972CC3-A5E5-C8A9-1214-9B8E1A603DCB}"/>
              </a:ext>
            </a:extLst>
          </p:cNvPr>
          <p:cNvSpPr/>
          <p:nvPr/>
        </p:nvSpPr>
        <p:spPr>
          <a:xfrm>
            <a:off x="3429000" y="8001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một số ứng dụng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gió đem lại lợi ích cho cuộc sống từ xưa đến nay mà em biết.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20352" y="7830929"/>
            <a:ext cx="3055162" cy="2238493"/>
          </a:xfrm>
          <a:custGeom>
            <a:avLst/>
            <a:gdLst/>
            <a:ahLst/>
            <a:cxnLst/>
            <a:rect l="l" t="t" r="r" b="b"/>
            <a:pathLst>
              <a:path w="3055162" h="2238493">
                <a:moveTo>
                  <a:pt x="0" y="0"/>
                </a:moveTo>
                <a:lnTo>
                  <a:pt x="3055162" y="0"/>
                </a:lnTo>
                <a:lnTo>
                  <a:pt x="3055162" y="2238493"/>
                </a:lnTo>
                <a:lnTo>
                  <a:pt x="0" y="223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49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37082" y="4724809"/>
            <a:ext cx="11730613" cy="9628878"/>
          </a:xfrm>
          <a:custGeom>
            <a:avLst/>
            <a:gdLst/>
            <a:ahLst/>
            <a:cxnLst/>
            <a:rect l="l" t="t" r="r" b="b"/>
            <a:pathLst>
              <a:path w="11730613" h="9628878">
                <a:moveTo>
                  <a:pt x="0" y="0"/>
                </a:moveTo>
                <a:lnTo>
                  <a:pt x="11730614" y="0"/>
                </a:lnTo>
                <a:lnTo>
                  <a:pt x="11730614" y="9628879"/>
                </a:lnTo>
                <a:lnTo>
                  <a:pt x="0" y="96288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2278843" y="4227709"/>
            <a:ext cx="6615086" cy="5757881"/>
          </a:xfrm>
          <a:custGeom>
            <a:avLst/>
            <a:gdLst/>
            <a:ahLst/>
            <a:cxnLst/>
            <a:rect l="l" t="t" r="r" b="b"/>
            <a:pathLst>
              <a:path w="6615086" h="5757881">
                <a:moveTo>
                  <a:pt x="6615086" y="0"/>
                </a:moveTo>
                <a:lnTo>
                  <a:pt x="0" y="0"/>
                </a:lnTo>
                <a:lnTo>
                  <a:pt x="0" y="5757881"/>
                </a:lnTo>
                <a:lnTo>
                  <a:pt x="6615086" y="5757881"/>
                </a:lnTo>
                <a:lnTo>
                  <a:pt x="66150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FFDF4-5940-9948-9508-40DC800D34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876300"/>
            <a:ext cx="11674852" cy="4828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35E9-41AF-6FFF-E33F-49F308D554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3094" y="2516782"/>
            <a:ext cx="9684738" cy="2790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002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FD840-F54A-D4B6-278A-C8052B4AFCD9}"/>
              </a:ext>
            </a:extLst>
          </p:cNvPr>
          <p:cNvSpPr txBox="1"/>
          <p:nvPr/>
        </p:nvSpPr>
        <p:spPr>
          <a:xfrm>
            <a:off x="10820400" y="186690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rong ảnh có ẩn giấu 3 từ khoá, 3 từ khoá này có chung một đặc điểm. Nhiệm vụ của HS là phải tìm ra được 3 từ khoá và chỉ ra đặc điểm chung ấy.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0B2C8-6599-A977-66E3-F0FDD8B96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028700"/>
            <a:ext cx="8534400" cy="853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C8C763-D886-9B2B-3BF0-6F073F6E9BB3}"/>
              </a:ext>
            </a:extLst>
          </p:cNvPr>
          <p:cNvSpPr/>
          <p:nvPr/>
        </p:nvSpPr>
        <p:spPr>
          <a:xfrm rot="18838400">
            <a:off x="5827037" y="1317391"/>
            <a:ext cx="550051" cy="83803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DE618-C2C2-5AD7-3B88-D2ECE5539BC6}"/>
              </a:ext>
            </a:extLst>
          </p:cNvPr>
          <p:cNvSpPr/>
          <p:nvPr/>
        </p:nvSpPr>
        <p:spPr>
          <a:xfrm rot="2745755">
            <a:off x="6018295" y="1620729"/>
            <a:ext cx="596938" cy="75789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B88C28-2DA8-751F-16F8-3E1D997E7662}"/>
              </a:ext>
            </a:extLst>
          </p:cNvPr>
          <p:cNvSpPr/>
          <p:nvPr/>
        </p:nvSpPr>
        <p:spPr>
          <a:xfrm rot="16200000">
            <a:off x="5067302" y="5334000"/>
            <a:ext cx="533400" cy="609600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A6A65-E839-3878-9489-E56168D834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81300"/>
            <a:ext cx="8848375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121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Quan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C6B16-0D44-3376-21CD-C3B9D2EF7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81299"/>
            <a:ext cx="11658600" cy="6451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2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76600" y="1257300"/>
            <a:ext cx="13776960" cy="47853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Máy phát điện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quạt, dây điện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Khung giá đỡ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Bóng đèn, hay thiết bị sử dụng điện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865388CE-E511-2EB4-4BBF-6AFDF475B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305300"/>
            <a:ext cx="6553212" cy="6553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7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CB7C3-3BBF-2661-FB54-7EECDD81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62100"/>
            <a:ext cx="11658600" cy="77675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9CD0E-D831-4514-0BCC-44BBE274B8EF}"/>
              </a:ext>
            </a:extLst>
          </p:cNvPr>
          <p:cNvSpPr/>
          <p:nvPr/>
        </p:nvSpPr>
        <p:spPr>
          <a:xfrm>
            <a:off x="3352800" y="30099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84390F-330D-6232-7333-FD4D23F8FEAA}"/>
              </a:ext>
            </a:extLst>
          </p:cNvPr>
          <p:cNvSpPr/>
          <p:nvPr/>
        </p:nvSpPr>
        <p:spPr>
          <a:xfrm>
            <a:off x="3048000" y="3619500"/>
            <a:ext cx="2971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8D6FB-6780-B4DE-91EB-F5A9BC5A21CC}"/>
              </a:ext>
            </a:extLst>
          </p:cNvPr>
          <p:cNvSpPr/>
          <p:nvPr/>
        </p:nvSpPr>
        <p:spPr>
          <a:xfrm>
            <a:off x="3429000" y="4152900"/>
            <a:ext cx="2667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led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906A71-FD5E-EACC-C76C-0D0B334D02F6}"/>
              </a:ext>
            </a:extLst>
          </p:cNvPr>
          <p:cNvSpPr/>
          <p:nvPr/>
        </p:nvSpPr>
        <p:spPr>
          <a:xfrm>
            <a:off x="609600" y="4762500"/>
            <a:ext cx="5410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quạt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8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9F332-0FAD-6CA4-CC9E-99E3593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76500"/>
            <a:ext cx="9982200" cy="6947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3348E-9E14-21E0-D129-B29EC8EE5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2933700"/>
            <a:ext cx="640065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95D0AB-7C11-8057-500C-42DFFEAC63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2700"/>
            <a:ext cx="16131414" cy="3889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838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B4011D-37FE-4214-AECE-B75684EA12D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m\uFFFDN\uFFFD{19812E9B-0A56-4FB8-971E-C90E5B8AEAE0}&quot;,&quot;C:\\Users\\PC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 B8 Mo hinh may phat dien gi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2543AA-5DE9-408D-BC1B-B4BD0C044D18}: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45E964-604A-470E-A7C8-0A078FF8D0D0}:3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53CF8F-A8B4-4B9F-96CB-6BCF193368EA}:3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B3105F-4A2A-4176-83CA-A95A6A27C6A7}:3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A601B8-B88D-4431-B40F-D97A1E79BAE0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39F7EE-CDBD-4894-9F11-37DA8BF197A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54BA7E-8F58-40C6-96B1-B9B342FD95E2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2A4383-D0D1-4E1E-908F-A7B863F1B82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9FEA55-BE59-41C5-BB87-DFCA33BC68A2}:3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11CC5D-03DF-412C-8CCB-3BA84D30AB0E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5B9DC1-3A7F-41CC-807C-1DC5E7929A40}:3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26A8BA-F855-4B19-BFEF-6D08D8EDB6F2}:3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4D28B0-3E17-4C15-8CC5-E31420EDCE67}:3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192</Words>
  <Application>Microsoft Office PowerPoint</Application>
  <PresentationFormat>Custom</PresentationFormat>
  <Paragraphs>20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Cambria</vt:lpstr>
      <vt:lpstr>等线</vt:lpstr>
      <vt:lpstr>思源黑体 CN</vt:lpstr>
      <vt:lpstr>Office Theme</vt:lpstr>
      <vt:lpstr>Custom Design</vt:lpstr>
      <vt:lpstr>3_Office 主题​​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 B8 Mo hinh may phat dien gio</dc:title>
  <dc:creator>thao</dc:creator>
  <cp:lastModifiedBy>PC</cp:lastModifiedBy>
  <cp:revision>28</cp:revision>
  <dcterms:created xsi:type="dcterms:W3CDTF">2006-08-16T00:00:00Z</dcterms:created>
  <dcterms:modified xsi:type="dcterms:W3CDTF">2026-03-13T07:34:15Z</dcterms:modified>
  <dc:identifier>DAGYIOoSE4U</dc:identifier>
</cp:coreProperties>
</file>