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11"/>
  </p:notesMasterIdLst>
  <p:sldIdLst>
    <p:sldId id="256" r:id="rId5"/>
    <p:sldId id="350" r:id="rId6"/>
    <p:sldId id="468" r:id="rId7"/>
    <p:sldId id="558" r:id="rId8"/>
    <p:sldId id="358" r:id="rId9"/>
    <p:sldId id="265" r:id="rId10"/>
  </p:sldIdLst>
  <p:sldSz cx="18288000" cy="10287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4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B2F21-DF13-4FA2-9B10-65AB64664A61}" type="slidenum">
              <a:rPr lang="en-US" smtClean="0"/>
              <a:t>1</a:t>
            </a:fld>
            <a:endParaRPr lang="en-US"/>
          </a:p>
        </p:txBody>
      </p:sp>
    </p:spTree>
    <p:extLst>
      <p:ext uri="{BB962C8B-B14F-4D97-AF65-F5344CB8AC3E}">
        <p14:creationId xmlns:p14="http://schemas.microsoft.com/office/powerpoint/2010/main" val="325558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B2F21-DF13-4FA2-9B10-65AB64664A61}" type="slidenum">
              <a:rPr lang="en-US" smtClean="0"/>
              <a:t>2</a:t>
            </a:fld>
            <a:endParaRPr lang="en-US"/>
          </a:p>
        </p:txBody>
      </p:sp>
    </p:spTree>
    <p:extLst>
      <p:ext uri="{BB962C8B-B14F-4D97-AF65-F5344CB8AC3E}">
        <p14:creationId xmlns:p14="http://schemas.microsoft.com/office/powerpoint/2010/main" val="376922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B2F21-DF13-4FA2-9B10-65AB64664A61}" type="slidenum">
              <a:rPr lang="en-US" smtClean="0"/>
              <a:t>3</a:t>
            </a:fld>
            <a:endParaRPr lang="en-US"/>
          </a:p>
        </p:txBody>
      </p:sp>
    </p:spTree>
    <p:extLst>
      <p:ext uri="{BB962C8B-B14F-4D97-AF65-F5344CB8AC3E}">
        <p14:creationId xmlns:p14="http://schemas.microsoft.com/office/powerpoint/2010/main" val="145256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B2F21-DF13-4FA2-9B10-65AB64664A61}" type="slidenum">
              <a:rPr lang="en-US" smtClean="0"/>
              <a:t>5</a:t>
            </a:fld>
            <a:endParaRPr lang="en-US"/>
          </a:p>
        </p:txBody>
      </p:sp>
    </p:spTree>
    <p:extLst>
      <p:ext uri="{BB962C8B-B14F-4D97-AF65-F5344CB8AC3E}">
        <p14:creationId xmlns:p14="http://schemas.microsoft.com/office/powerpoint/2010/main" val="1335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FB2F21-DF13-4FA2-9B10-65AB64664A61}" type="slidenum">
              <a:rPr lang="en-US" smtClean="0"/>
              <a:t>6</a:t>
            </a:fld>
            <a:endParaRPr lang="en-US"/>
          </a:p>
        </p:txBody>
      </p:sp>
    </p:spTree>
    <p:extLst>
      <p:ext uri="{BB962C8B-B14F-4D97-AF65-F5344CB8AC3E}">
        <p14:creationId xmlns:p14="http://schemas.microsoft.com/office/powerpoint/2010/main" val="36253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3/8/2026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2026/3/8</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notesSlide" Target="../notesSlides/notesSlide1.xml"/><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notesSlide" Target="../notesSlides/notesSlide6.xml"/><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4"/>
          <a:stretch>
            <a:fillRect/>
          </a:stretch>
        </p:blipFill>
        <p:spPr>
          <a:xfrm>
            <a:off x="632405" y="2101087"/>
            <a:ext cx="15096166" cy="5808942"/>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5"/>
          <a:stretch>
            <a:fillRect/>
          </a:stretch>
        </p:blipFill>
        <p:spPr>
          <a:xfrm>
            <a:off x="-504435" y="24337"/>
            <a:ext cx="17369845" cy="313687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6553200" y="6927859"/>
            <a:ext cx="4343400" cy="1323439"/>
          </a:xfrm>
          <a:prstGeom prst="rect">
            <a:avLst/>
          </a:prstGeom>
          <a:noFill/>
        </p:spPr>
        <p:txBody>
          <a:bodyPr wrap="square" rtlCol="0">
            <a:spAutoFit/>
          </a:bodyPr>
          <a:lstStyle/>
          <a:p>
            <a:r>
              <a:rPr lang="en-US" sz="8000" b="1" i="1" dirty="0">
                <a:latin typeface="Cambria" panose="02040503050406030204" pitchFamily="18" charset="0"/>
                <a:ea typeface="Cambria" panose="02040503050406030204" pitchFamily="18" charset="0"/>
              </a:rPr>
              <a:t>(</a:t>
            </a:r>
            <a:r>
              <a:rPr lang="en-US" sz="8000" b="1" i="1" dirty="0" err="1">
                <a:latin typeface="Cambria" panose="02040503050406030204" pitchFamily="18" charset="0"/>
                <a:ea typeface="Cambria" panose="02040503050406030204" pitchFamily="18" charset="0"/>
              </a:rPr>
              <a:t>Tiết</a:t>
            </a:r>
            <a:r>
              <a:rPr lang="en-US" sz="8000" b="1" i="1" dirty="0">
                <a:latin typeface="Cambria" panose="02040503050406030204" pitchFamily="18" charset="0"/>
                <a:ea typeface="Cambria" panose="02040503050406030204" pitchFamily="18" charset="0"/>
              </a:rPr>
              <a:t> 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7"/>
          <a:stretch>
            <a:fillRect/>
          </a:stretch>
        </p:blipFill>
        <p:spPr>
          <a:xfrm>
            <a:off x="1524000" y="3467100"/>
            <a:ext cx="14853616" cy="4724400"/>
          </a:xfrm>
          <a:prstGeom prst="rect">
            <a:avLst/>
          </a:prstGeom>
        </p:spPr>
      </p:pic>
    </p:spTree>
    <p:custDataLst>
      <p:tags r:id="rId1"/>
    </p:custDataLst>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7"/>
          <a:stretch>
            <a:fillRect/>
          </a:stretch>
        </p:blipFill>
        <p:spPr>
          <a:xfrm>
            <a:off x="1600200" y="723900"/>
            <a:ext cx="14706600" cy="8783297"/>
          </a:xfrm>
          <a:prstGeom prst="rect">
            <a:avLst/>
          </a:prstGeom>
        </p:spPr>
      </p:pic>
    </p:spTree>
    <p:custDataLst>
      <p:tags r:id="rId1"/>
    </p:custDataLst>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6"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6"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8"/>
          <a:stretch>
            <a:fillRect/>
          </a:stretch>
        </p:blipFill>
        <p:spPr>
          <a:xfrm>
            <a:off x="4114800" y="3771900"/>
            <a:ext cx="11016427" cy="2353260"/>
          </a:xfrm>
          <a:prstGeom prst="rect">
            <a:avLst/>
          </a:prstGeom>
        </p:spPr>
      </p:pic>
    </p:spTree>
    <p:custDataLst>
      <p:tags r:id="rId1"/>
    </p:custDataLst>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39600" h="2743200" fill="none" extrusionOk="0">
                <a:moveTo>
                  <a:pt x="0" y="1371600"/>
                </a:moveTo>
                <a:cubicBezTo>
                  <a:pt x="-138820" y="593019"/>
                  <a:pt x="584632" y="-67420"/>
                  <a:pt x="1062495" y="0"/>
                </a:cubicBezTo>
                <a:cubicBezTo>
                  <a:pt x="1297452" y="8987"/>
                  <a:pt x="1546800" y="69637"/>
                  <a:pt x="1866681" y="0"/>
                </a:cubicBezTo>
                <a:cubicBezTo>
                  <a:pt x="2226343" y="-63757"/>
                  <a:pt x="2571760" y="61541"/>
                  <a:pt x="2968304" y="0"/>
                </a:cubicBezTo>
                <a:cubicBezTo>
                  <a:pt x="3167150" y="-68201"/>
                  <a:pt x="3659235" y="150719"/>
                  <a:pt x="4069926" y="0"/>
                </a:cubicBezTo>
                <a:cubicBezTo>
                  <a:pt x="4375335" y="-104093"/>
                  <a:pt x="4769549" y="65936"/>
                  <a:pt x="5171549" y="0"/>
                </a:cubicBezTo>
                <a:cubicBezTo>
                  <a:pt x="5652175" y="-108426"/>
                  <a:pt x="5639463" y="397"/>
                  <a:pt x="6074881" y="0"/>
                </a:cubicBezTo>
                <a:cubicBezTo>
                  <a:pt x="6462122" y="-43199"/>
                  <a:pt x="6655886" y="37854"/>
                  <a:pt x="6978211" y="0"/>
                </a:cubicBezTo>
                <a:cubicBezTo>
                  <a:pt x="7360528" y="-139967"/>
                  <a:pt x="7547591" y="-39169"/>
                  <a:pt x="8278128" y="0"/>
                </a:cubicBezTo>
                <a:cubicBezTo>
                  <a:pt x="8910055" y="-119879"/>
                  <a:pt x="8905465" y="15479"/>
                  <a:pt x="9478896" y="0"/>
                </a:cubicBezTo>
                <a:cubicBezTo>
                  <a:pt x="10144131" y="78159"/>
                  <a:pt x="10558382" y="38725"/>
                  <a:pt x="10977104" y="0"/>
                </a:cubicBezTo>
                <a:cubicBezTo>
                  <a:pt x="11808787" y="-107872"/>
                  <a:pt x="11924516" y="657482"/>
                  <a:pt x="12039600" y="1371600"/>
                </a:cubicBezTo>
                <a:lnTo>
                  <a:pt x="12039600" y="1371600"/>
                </a:lnTo>
                <a:cubicBezTo>
                  <a:pt x="11815042" y="2321042"/>
                  <a:pt x="11385936" y="2580388"/>
                  <a:pt x="10977104" y="2743200"/>
                </a:cubicBezTo>
                <a:cubicBezTo>
                  <a:pt x="10534321" y="2816880"/>
                  <a:pt x="10297839" y="2654119"/>
                  <a:pt x="9677189" y="2743200"/>
                </a:cubicBezTo>
                <a:cubicBezTo>
                  <a:pt x="9079979" y="3015596"/>
                  <a:pt x="8784169" y="2782331"/>
                  <a:pt x="8476419" y="2743200"/>
                </a:cubicBezTo>
                <a:cubicBezTo>
                  <a:pt x="8038854" y="2900877"/>
                  <a:pt x="7777761" y="2575527"/>
                  <a:pt x="7176504" y="2743200"/>
                </a:cubicBezTo>
                <a:cubicBezTo>
                  <a:pt x="6441346" y="2847296"/>
                  <a:pt x="6476359" y="2522400"/>
                  <a:pt x="6273172" y="2743200"/>
                </a:cubicBezTo>
                <a:cubicBezTo>
                  <a:pt x="6015218" y="2903487"/>
                  <a:pt x="5717405" y="2721467"/>
                  <a:pt x="5468989" y="2743200"/>
                </a:cubicBezTo>
                <a:cubicBezTo>
                  <a:pt x="5337227" y="2683099"/>
                  <a:pt x="4683942" y="2676960"/>
                  <a:pt x="4169072" y="2743200"/>
                </a:cubicBezTo>
                <a:cubicBezTo>
                  <a:pt x="3845849" y="2825046"/>
                  <a:pt x="3693216" y="2616719"/>
                  <a:pt x="3265742" y="2743200"/>
                </a:cubicBezTo>
                <a:cubicBezTo>
                  <a:pt x="2858822" y="2781309"/>
                  <a:pt x="1790499" y="2452733"/>
                  <a:pt x="1062495" y="2743200"/>
                </a:cubicBezTo>
                <a:cubicBezTo>
                  <a:pt x="482069" y="2514990"/>
                  <a:pt x="-13616" y="2091204"/>
                  <a:pt x="0" y="1371600"/>
                </a:cubicBezTo>
                <a:close/>
              </a:path>
              <a:path w="12039600" h="2743200" stroke="0" extrusionOk="0">
                <a:moveTo>
                  <a:pt x="0" y="1371600"/>
                </a:moveTo>
                <a:cubicBezTo>
                  <a:pt x="84835" y="402872"/>
                  <a:pt x="615490" y="-51036"/>
                  <a:pt x="1062495" y="0"/>
                </a:cubicBezTo>
                <a:cubicBezTo>
                  <a:pt x="1259262" y="-71261"/>
                  <a:pt x="1557615" y="125978"/>
                  <a:pt x="1965826" y="0"/>
                </a:cubicBezTo>
                <a:cubicBezTo>
                  <a:pt x="2220519" y="-278354"/>
                  <a:pt x="2477361" y="274093"/>
                  <a:pt x="3067449" y="0"/>
                </a:cubicBezTo>
                <a:cubicBezTo>
                  <a:pt x="3583963" y="-31614"/>
                  <a:pt x="3655532" y="86430"/>
                  <a:pt x="4268219" y="0"/>
                </a:cubicBezTo>
                <a:cubicBezTo>
                  <a:pt x="4873163" y="-199264"/>
                  <a:pt x="4948249" y="27396"/>
                  <a:pt x="5171549" y="0"/>
                </a:cubicBezTo>
                <a:cubicBezTo>
                  <a:pt x="5374400" y="-168264"/>
                  <a:pt x="5638537" y="11773"/>
                  <a:pt x="6074881" y="0"/>
                </a:cubicBezTo>
                <a:cubicBezTo>
                  <a:pt x="6354375" y="-144051"/>
                  <a:pt x="6680078" y="121879"/>
                  <a:pt x="7077358" y="0"/>
                </a:cubicBezTo>
                <a:cubicBezTo>
                  <a:pt x="7482519" y="-105837"/>
                  <a:pt x="7686796" y="1904"/>
                  <a:pt x="7881543" y="0"/>
                </a:cubicBezTo>
                <a:cubicBezTo>
                  <a:pt x="8250243" y="-185304"/>
                  <a:pt x="8699706" y="-64930"/>
                  <a:pt x="9181458" y="0"/>
                </a:cubicBezTo>
                <a:cubicBezTo>
                  <a:pt x="9545903" y="-31949"/>
                  <a:pt x="10524330" y="165235"/>
                  <a:pt x="10977104" y="0"/>
                </a:cubicBezTo>
                <a:cubicBezTo>
                  <a:pt x="11331227" y="-237518"/>
                  <a:pt x="12046647" y="924025"/>
                  <a:pt x="12039600" y="1371600"/>
                </a:cubicBezTo>
                <a:lnTo>
                  <a:pt x="12039600" y="1371600"/>
                </a:lnTo>
                <a:cubicBezTo>
                  <a:pt x="12037920" y="2259407"/>
                  <a:pt x="11642461" y="2717463"/>
                  <a:pt x="10977104" y="2743200"/>
                </a:cubicBezTo>
                <a:cubicBezTo>
                  <a:pt x="10475119" y="2780237"/>
                  <a:pt x="10272055" y="2761908"/>
                  <a:pt x="9875480" y="2743200"/>
                </a:cubicBezTo>
                <a:cubicBezTo>
                  <a:pt x="9520898" y="2727769"/>
                  <a:pt x="9185784" y="2782823"/>
                  <a:pt x="8674710" y="2743200"/>
                </a:cubicBezTo>
                <a:cubicBezTo>
                  <a:pt x="8230011" y="2831928"/>
                  <a:pt x="8223988" y="2619564"/>
                  <a:pt x="7870527" y="2743200"/>
                </a:cubicBezTo>
                <a:cubicBezTo>
                  <a:pt x="7685062" y="2954117"/>
                  <a:pt x="6904285" y="2471375"/>
                  <a:pt x="6669757" y="2743200"/>
                </a:cubicBezTo>
                <a:cubicBezTo>
                  <a:pt x="6390576" y="2982233"/>
                  <a:pt x="5766591" y="2589321"/>
                  <a:pt x="5468989" y="2743200"/>
                </a:cubicBezTo>
                <a:cubicBezTo>
                  <a:pt x="5100711" y="2816226"/>
                  <a:pt x="4864220" y="2615088"/>
                  <a:pt x="4565657" y="2743200"/>
                </a:cubicBezTo>
                <a:cubicBezTo>
                  <a:pt x="4193306" y="2885948"/>
                  <a:pt x="3631066" y="2671151"/>
                  <a:pt x="3464033" y="2743200"/>
                </a:cubicBezTo>
                <a:cubicBezTo>
                  <a:pt x="3191711" y="2825219"/>
                  <a:pt x="2804629" y="2701589"/>
                  <a:pt x="2659850" y="2743200"/>
                </a:cubicBezTo>
                <a:cubicBezTo>
                  <a:pt x="2241213" y="2851809"/>
                  <a:pt x="1560362" y="2818241"/>
                  <a:pt x="1062495" y="2743200"/>
                </a:cubicBezTo>
                <a:cubicBezTo>
                  <a:pt x="639114" y="2756669"/>
                  <a:pt x="-60442" y="2438825"/>
                  <a:pt x="0" y="1371600"/>
                </a:cubicBezTo>
                <a:close/>
              </a:path>
              <a:path w="12039600" h="2743200" fill="none" stroke="0" extrusionOk="0">
                <a:moveTo>
                  <a:pt x="0" y="1371600"/>
                </a:moveTo>
                <a:cubicBezTo>
                  <a:pt x="104913" y="274528"/>
                  <a:pt x="384189" y="-94319"/>
                  <a:pt x="1062495" y="0"/>
                </a:cubicBezTo>
                <a:cubicBezTo>
                  <a:pt x="1136056" y="-125552"/>
                  <a:pt x="1460572" y="-46316"/>
                  <a:pt x="1866681" y="0"/>
                </a:cubicBezTo>
                <a:cubicBezTo>
                  <a:pt x="2220751" y="-78215"/>
                  <a:pt x="2788373" y="104326"/>
                  <a:pt x="2968304" y="0"/>
                </a:cubicBezTo>
                <a:cubicBezTo>
                  <a:pt x="3337760" y="-102731"/>
                  <a:pt x="3757800" y="174289"/>
                  <a:pt x="4069926" y="0"/>
                </a:cubicBezTo>
                <a:cubicBezTo>
                  <a:pt x="4418899" y="-44126"/>
                  <a:pt x="4561848" y="88880"/>
                  <a:pt x="5171549" y="0"/>
                </a:cubicBezTo>
                <a:cubicBezTo>
                  <a:pt x="5669050" y="-66693"/>
                  <a:pt x="5653135" y="26590"/>
                  <a:pt x="6074881" y="0"/>
                </a:cubicBezTo>
                <a:cubicBezTo>
                  <a:pt x="6530152" y="-54057"/>
                  <a:pt x="6666467" y="-9327"/>
                  <a:pt x="6978211" y="0"/>
                </a:cubicBezTo>
                <a:cubicBezTo>
                  <a:pt x="7325872" y="-29046"/>
                  <a:pt x="7713817" y="99172"/>
                  <a:pt x="8278128" y="0"/>
                </a:cubicBezTo>
                <a:cubicBezTo>
                  <a:pt x="8916883" y="-115087"/>
                  <a:pt x="8960144" y="48245"/>
                  <a:pt x="9478896" y="0"/>
                </a:cubicBezTo>
                <a:cubicBezTo>
                  <a:pt x="10083157" y="-109901"/>
                  <a:pt x="10364086" y="187267"/>
                  <a:pt x="10977104" y="0"/>
                </a:cubicBezTo>
                <a:cubicBezTo>
                  <a:pt x="11466286" y="-180362"/>
                  <a:pt x="12013698" y="737249"/>
                  <a:pt x="12039600" y="1371600"/>
                </a:cubicBezTo>
                <a:lnTo>
                  <a:pt x="12039600" y="1371600"/>
                </a:lnTo>
                <a:cubicBezTo>
                  <a:pt x="11827289" y="2328520"/>
                  <a:pt x="11499554" y="2545721"/>
                  <a:pt x="10977104" y="2743200"/>
                </a:cubicBezTo>
                <a:cubicBezTo>
                  <a:pt x="10465361" y="2839437"/>
                  <a:pt x="10352914" y="2575605"/>
                  <a:pt x="9677189" y="2743200"/>
                </a:cubicBezTo>
                <a:cubicBezTo>
                  <a:pt x="9060441" y="2896631"/>
                  <a:pt x="8809558" y="2709825"/>
                  <a:pt x="8476419" y="2743200"/>
                </a:cubicBezTo>
                <a:cubicBezTo>
                  <a:pt x="8047568" y="2808909"/>
                  <a:pt x="7723985" y="2569170"/>
                  <a:pt x="7176504" y="2743200"/>
                </a:cubicBezTo>
                <a:cubicBezTo>
                  <a:pt x="6548223" y="2908893"/>
                  <a:pt x="6471982" y="2599169"/>
                  <a:pt x="6273172" y="2743200"/>
                </a:cubicBezTo>
                <a:cubicBezTo>
                  <a:pt x="6092336" y="2875811"/>
                  <a:pt x="5637572" y="2697296"/>
                  <a:pt x="5468989" y="2743200"/>
                </a:cubicBezTo>
                <a:cubicBezTo>
                  <a:pt x="5216006" y="2791412"/>
                  <a:pt x="4536314" y="2755304"/>
                  <a:pt x="4169072" y="2743200"/>
                </a:cubicBezTo>
                <a:cubicBezTo>
                  <a:pt x="3728876" y="2826094"/>
                  <a:pt x="3634566" y="2624990"/>
                  <a:pt x="3265742" y="2743200"/>
                </a:cubicBezTo>
                <a:cubicBezTo>
                  <a:pt x="2862114" y="2691878"/>
                  <a:pt x="1678721" y="2903072"/>
                  <a:pt x="1062495" y="2743200"/>
                </a:cubicBezTo>
                <a:cubicBezTo>
                  <a:pt x="413995" y="2770384"/>
                  <a:pt x="134801" y="2032699"/>
                  <a:pt x="0" y="1371600"/>
                </a:cubicBezTo>
                <a:close/>
              </a:path>
              <a:path w="12039600" h="2743200" fill="none" stroke="0" extrusionOk="0">
                <a:moveTo>
                  <a:pt x="0" y="1371600"/>
                </a:moveTo>
                <a:cubicBezTo>
                  <a:pt x="-2236" y="467723"/>
                  <a:pt x="461456" y="-84440"/>
                  <a:pt x="1062495" y="0"/>
                </a:cubicBezTo>
                <a:cubicBezTo>
                  <a:pt x="1233302" y="-49676"/>
                  <a:pt x="1512808" y="33642"/>
                  <a:pt x="1866681" y="0"/>
                </a:cubicBezTo>
                <a:cubicBezTo>
                  <a:pt x="2218257" y="-32546"/>
                  <a:pt x="2676781" y="80768"/>
                  <a:pt x="2968304" y="0"/>
                </a:cubicBezTo>
                <a:cubicBezTo>
                  <a:pt x="3240640" y="-84308"/>
                  <a:pt x="3666046" y="131361"/>
                  <a:pt x="4069926" y="0"/>
                </a:cubicBezTo>
                <a:cubicBezTo>
                  <a:pt x="4340624" y="-72883"/>
                  <a:pt x="4687089" y="105800"/>
                  <a:pt x="5171549" y="0"/>
                </a:cubicBezTo>
                <a:cubicBezTo>
                  <a:pt x="5686320" y="-91804"/>
                  <a:pt x="5639202" y="10204"/>
                  <a:pt x="6074881" y="0"/>
                </a:cubicBezTo>
                <a:cubicBezTo>
                  <a:pt x="6492633" y="-14833"/>
                  <a:pt x="6643869" y="39547"/>
                  <a:pt x="6978211" y="0"/>
                </a:cubicBezTo>
                <a:cubicBezTo>
                  <a:pt x="7333947" y="-14421"/>
                  <a:pt x="7568100" y="49405"/>
                  <a:pt x="8278128" y="0"/>
                </a:cubicBezTo>
                <a:cubicBezTo>
                  <a:pt x="8887241" y="-120275"/>
                  <a:pt x="8957459" y="12165"/>
                  <a:pt x="9478896" y="0"/>
                </a:cubicBezTo>
                <a:cubicBezTo>
                  <a:pt x="10131546" y="-108746"/>
                  <a:pt x="10374161" y="96039"/>
                  <a:pt x="10977104" y="0"/>
                </a:cubicBezTo>
                <a:cubicBezTo>
                  <a:pt x="11558860" y="-167249"/>
                  <a:pt x="11981339" y="730429"/>
                  <a:pt x="12039600" y="1371600"/>
                </a:cubicBezTo>
                <a:lnTo>
                  <a:pt x="12039600" y="1371600"/>
                </a:lnTo>
                <a:cubicBezTo>
                  <a:pt x="11801531" y="2361243"/>
                  <a:pt x="11503248" y="2590251"/>
                  <a:pt x="10977104" y="2743200"/>
                </a:cubicBezTo>
                <a:cubicBezTo>
                  <a:pt x="10459102" y="2821993"/>
                  <a:pt x="10337097" y="2609271"/>
                  <a:pt x="9677189" y="2743200"/>
                </a:cubicBezTo>
                <a:cubicBezTo>
                  <a:pt x="9110409" y="2967926"/>
                  <a:pt x="8818439" y="2761845"/>
                  <a:pt x="8476419" y="2743200"/>
                </a:cubicBezTo>
                <a:cubicBezTo>
                  <a:pt x="8052231" y="2866919"/>
                  <a:pt x="7802478" y="2518574"/>
                  <a:pt x="7176504" y="2743200"/>
                </a:cubicBezTo>
                <a:cubicBezTo>
                  <a:pt x="6498438" y="2882184"/>
                  <a:pt x="6462901" y="2506855"/>
                  <a:pt x="6273172" y="2743200"/>
                </a:cubicBezTo>
                <a:cubicBezTo>
                  <a:pt x="6042275" y="2887233"/>
                  <a:pt x="5687981" y="2720411"/>
                  <a:pt x="5468989" y="2743200"/>
                </a:cubicBezTo>
                <a:cubicBezTo>
                  <a:pt x="5343902" y="2673820"/>
                  <a:pt x="4561912" y="2748945"/>
                  <a:pt x="4169072" y="2743200"/>
                </a:cubicBezTo>
                <a:cubicBezTo>
                  <a:pt x="3820573" y="2826084"/>
                  <a:pt x="3631989" y="2625732"/>
                  <a:pt x="3265742" y="2743200"/>
                </a:cubicBezTo>
                <a:cubicBezTo>
                  <a:pt x="2908846" y="2640572"/>
                  <a:pt x="1706536" y="2659322"/>
                  <a:pt x="1062495" y="2743200"/>
                </a:cubicBezTo>
                <a:cubicBezTo>
                  <a:pt x="485468" y="2631043"/>
                  <a:pt x="10297" y="2004361"/>
                  <a:pt x="0" y="13716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5"/>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custDataLst>
      <p:tags r:id="rId1"/>
    </p:custDataLst>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4"/>
          <a:stretch>
            <a:fillRect/>
          </a:stretch>
        </p:blipFill>
        <p:spPr>
          <a:xfrm>
            <a:off x="1447800" y="2628900"/>
            <a:ext cx="13738521"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D09ADAB-96B8-43D3-80C3-5207BAE74E9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18 Vi khuan xung quanh chung ta"/>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E6547917-A341-424E-A4DB-8B59A79137BD}:256"/>
</p:tagLst>
</file>

<file path=ppt/tags/tag3.xml><?xml version="1.0" encoding="utf-8"?>
<p:tagLst xmlns:a="http://schemas.openxmlformats.org/drawingml/2006/main" xmlns:r="http://schemas.openxmlformats.org/officeDocument/2006/relationships" xmlns:p="http://schemas.openxmlformats.org/presentationml/2006/main">
  <p:tag name="GENSWF_SLIDE_UID" val="{F364393C-2B53-4ABF-A302-6A1843EBEDAB}:350"/>
</p:tagLst>
</file>

<file path=ppt/tags/tag4.xml><?xml version="1.0" encoding="utf-8"?>
<p:tagLst xmlns:a="http://schemas.openxmlformats.org/drawingml/2006/main" xmlns:r="http://schemas.openxmlformats.org/officeDocument/2006/relationships" xmlns:p="http://schemas.openxmlformats.org/presentationml/2006/main">
  <p:tag name="GENSWF_SLIDE_UID" val="{3F36CE44-E4F8-4FA0-8D3C-222781159205}:468"/>
</p:tagLst>
</file>

<file path=ppt/tags/tag5.xml><?xml version="1.0" encoding="utf-8"?>
<p:tagLst xmlns:a="http://schemas.openxmlformats.org/drawingml/2006/main" xmlns:r="http://schemas.openxmlformats.org/officeDocument/2006/relationships" xmlns:p="http://schemas.openxmlformats.org/presentationml/2006/main">
  <p:tag name="GENSWF_SLIDE_UID" val="{4AC435D5-8DCC-482F-9F8F-9FFB0B46F9EC}:558"/>
</p:tagLst>
</file>

<file path=ppt/tags/tag6.xml><?xml version="1.0" encoding="utf-8"?>
<p:tagLst xmlns:a="http://schemas.openxmlformats.org/drawingml/2006/main" xmlns:r="http://schemas.openxmlformats.org/officeDocument/2006/relationships" xmlns:p="http://schemas.openxmlformats.org/presentationml/2006/main">
  <p:tag name="GENSWF_SLIDE_UID" val="{9F2D04C3-141B-4FA1-89CD-81B2AC3DE54D}:358"/>
</p:tagLst>
</file>

<file path=ppt/tags/tag7.xml><?xml version="1.0" encoding="utf-8"?>
<p:tagLst xmlns:a="http://schemas.openxmlformats.org/drawingml/2006/main" xmlns:r="http://schemas.openxmlformats.org/officeDocument/2006/relationships" xmlns:p="http://schemas.openxmlformats.org/presentationml/2006/main">
  <p:tag name="GENSWF_SLIDE_UID" val="{B6C532D6-FA92-48B3-AB5B-2683EAFC387C}: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144</Words>
  <Application>Microsoft Office PowerPoint</Application>
  <PresentationFormat>Custom</PresentationFormat>
  <Paragraphs>11</Paragraphs>
  <Slides>6</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vt:i4>
      </vt:variant>
    </vt:vector>
  </HeadingPairs>
  <TitlesOfParts>
    <vt:vector size="15" baseType="lpstr">
      <vt:lpstr>Aptos</vt:lpstr>
      <vt:lpstr>Arial</vt:lpstr>
      <vt:lpstr>Calibri</vt:lpstr>
      <vt:lpstr>Calibri Light</vt:lpstr>
      <vt:lpstr>Cambria</vt:lpstr>
      <vt:lpstr>Office Theme</vt:lpstr>
      <vt:lpstr>Custom Design</vt:lpstr>
      <vt:lpstr>1_Custom Design</vt:lpstr>
      <vt:lpstr>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18 Vi khuan xung quanh chung ta</dc:title>
  <dc:creator>thao</dc:creator>
  <cp:lastModifiedBy>PC</cp:lastModifiedBy>
  <cp:revision>23</cp:revision>
  <dcterms:created xsi:type="dcterms:W3CDTF">2006-08-16T00:00:00Z</dcterms:created>
  <dcterms:modified xsi:type="dcterms:W3CDTF">2026-03-08T07:55:42Z</dcterms:modified>
  <dc:identifier>DAGVgHU0Lao</dc:identifier>
</cp:coreProperties>
</file>