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3" r:id="rId3"/>
    <p:sldMasterId id="2147483696" r:id="rId4"/>
  </p:sldMasterIdLst>
  <p:notesMasterIdLst>
    <p:notesMasterId r:id="rId17"/>
  </p:notesMasterIdLst>
  <p:sldIdLst>
    <p:sldId id="295" r:id="rId5"/>
    <p:sldId id="339" r:id="rId6"/>
    <p:sldId id="3267" r:id="rId7"/>
    <p:sldId id="3268" r:id="rId8"/>
    <p:sldId id="3269" r:id="rId9"/>
    <p:sldId id="3270" r:id="rId10"/>
    <p:sldId id="3273" r:id="rId11"/>
    <p:sldId id="274" r:id="rId12"/>
    <p:sldId id="3277" r:id="rId13"/>
    <p:sldId id="306" r:id="rId14"/>
    <p:sldId id="3278" r:id="rId15"/>
    <p:sldId id="328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4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1F319-F919-48C9-8696-43E8758E8C38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73E4DC-6D69-4C7A-B4FB-B5B054EA6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51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3E4DC-6D69-4C7A-B4FB-B5B054EA6FB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982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921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36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07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332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03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24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570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0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05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03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29885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3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63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09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77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184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8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489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57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64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94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83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12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807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51367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/>
          <p:cNvPicPr>
            <a:picLocks noChangeAspect="1"/>
          </p:cNvPicPr>
          <p:nvPr userDrawn="1"/>
        </p:nvPicPr>
        <p:blipFill rotWithShape="1">
          <a:blip r:embed="rId2"/>
          <a:srcRect r="2233"/>
          <a:stretch/>
        </p:blipFill>
        <p:spPr>
          <a:xfrm>
            <a:off x="0" y="-31077"/>
            <a:ext cx="12192529" cy="688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793844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340878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</p:spTree>
    <p:extLst>
      <p:ext uri="{BB962C8B-B14F-4D97-AF65-F5344CB8AC3E}">
        <p14:creationId xmlns:p14="http://schemas.microsoft.com/office/powerpoint/2010/main" val="34373120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2531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043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59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9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60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53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78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0EA774F-4F84-5704-4C84-AA99CFAAE112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542" y="229602"/>
            <a:ext cx="1220507" cy="1220507"/>
          </a:xfrm>
          <a:prstGeom prst="rect">
            <a:avLst/>
          </a:prstGeom>
        </p:spPr>
      </p:pic>
      <p:pic>
        <p:nvPicPr>
          <p:cNvPr id="21" name="Picture 20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82A8056-907F-B1E3-DE5C-847381DCCAB2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484" y="9820170"/>
            <a:ext cx="1354649" cy="135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00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2598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D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grpSp>
        <p:nvGrpSpPr>
          <p:cNvPr id="62" name="组合 61"/>
          <p:cNvGrpSpPr/>
          <p:nvPr userDrawn="1"/>
        </p:nvGrpSpPr>
        <p:grpSpPr>
          <a:xfrm>
            <a:off x="488948" y="342900"/>
            <a:ext cx="11214100" cy="6172200"/>
            <a:chOff x="488950" y="2108200"/>
            <a:chExt cx="11214100" cy="6172200"/>
          </a:xfrm>
        </p:grpSpPr>
        <p:grpSp>
          <p:nvGrpSpPr>
            <p:cNvPr id="5" name="组合 4"/>
            <p:cNvGrpSpPr/>
            <p:nvPr userDrawn="1"/>
          </p:nvGrpSpPr>
          <p:grpSpPr>
            <a:xfrm>
              <a:off x="488950" y="2108200"/>
              <a:ext cx="11214100" cy="6172200"/>
              <a:chOff x="488950" y="342900"/>
              <a:chExt cx="11214100" cy="6172200"/>
            </a:xfrm>
          </p:grpSpPr>
          <p:sp>
            <p:nvSpPr>
              <p:cNvPr id="3" name="矩形 2"/>
              <p:cNvSpPr/>
              <p:nvPr userDrawn="1"/>
            </p:nvSpPr>
            <p:spPr>
              <a:xfrm>
                <a:off x="488950" y="342900"/>
                <a:ext cx="11214100" cy="6172200"/>
              </a:xfrm>
              <a:prstGeom prst="rect">
                <a:avLst/>
              </a:prstGeom>
              <a:solidFill>
                <a:srgbClr val="F8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  <p:sp>
            <p:nvSpPr>
              <p:cNvPr id="4" name="矩形 3"/>
              <p:cNvSpPr/>
              <p:nvPr userDrawn="1"/>
            </p:nvSpPr>
            <p:spPr>
              <a:xfrm>
                <a:off x="634999" y="495300"/>
                <a:ext cx="10896599" cy="5861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</p:grpSp>
        <p:grpSp>
          <p:nvGrpSpPr>
            <p:cNvPr id="6" name="组合 5"/>
            <p:cNvGrpSpPr/>
            <p:nvPr userDrawn="1"/>
          </p:nvGrpSpPr>
          <p:grpSpPr>
            <a:xfrm>
              <a:off x="634999" y="2260600"/>
              <a:ext cx="10896600" cy="5861050"/>
              <a:chOff x="-16572" y="-43571"/>
              <a:chExt cx="12208572" cy="6940307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-16572" y="275771"/>
                <a:ext cx="12208572" cy="6270174"/>
                <a:chOff x="-16572" y="275771"/>
                <a:chExt cx="12208572" cy="6270174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52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53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54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55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56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组合 7"/>
              <p:cNvGrpSpPr/>
              <p:nvPr/>
            </p:nvGrpSpPr>
            <p:grpSpPr>
              <a:xfrm rot="5400000">
                <a:off x="26760" y="291496"/>
                <a:ext cx="6940307" cy="6270174"/>
                <a:chOff x="-16572" y="275771"/>
                <a:chExt cx="12208572" cy="6270174"/>
              </a:xfrm>
            </p:grpSpPr>
            <p:cxnSp>
              <p:nvCxnSpPr>
                <p:cNvPr id="24" name="直接连接符 23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32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" name="直接连接符 8"/>
              <p:cNvCxnSpPr/>
              <p:nvPr/>
            </p:nvCxnSpPr>
            <p:spPr>
              <a:xfrm rot="5400000">
                <a:off x="837882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 rot="5400000">
                <a:off x="803048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 rot="5400000">
                <a:off x="768214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 rot="5400000">
                <a:off x="733379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 rot="5400000">
                <a:off x="698545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rot="5400000">
                <a:off x="6637112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rot="5400000">
                <a:off x="6288769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 rot="5400000">
                <a:off x="5940426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rot="5400000">
                <a:off x="5592083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 rot="5400000">
                <a:off x="5243740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 rot="5400000">
                <a:off x="489539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 rot="5400000">
                <a:off x="454705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 rot="5400000">
                <a:off x="419871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rot="5400000">
                <a:off x="385036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 rot="5400000">
                <a:off x="350202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3" name="Picture 7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A14F629-AF6F-6B69-EC49-6B8C4524FE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5516" y="184721"/>
            <a:ext cx="1257264" cy="1257264"/>
          </a:xfrm>
          <a:prstGeom prst="rect">
            <a:avLst/>
          </a:prstGeom>
        </p:spPr>
      </p:pic>
      <p:pic>
        <p:nvPicPr>
          <p:cNvPr id="74" name="Picture 7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04CAFBC-1EEC-6DC9-3541-8CA19170AE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529" y="10009205"/>
            <a:ext cx="1131228" cy="113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20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827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3.wdp"/><Relationship Id="rId18" Type="http://schemas.microsoft.com/office/2007/relationships/hdphoto" Target="../media/hdphoto5.wdp"/><Relationship Id="rId3" Type="http://schemas.openxmlformats.org/officeDocument/2006/relationships/tags" Target="../tags/tag1.xml"/><Relationship Id="rId21" Type="http://schemas.openxmlformats.org/officeDocument/2006/relationships/image" Target="../media/image27.png"/><Relationship Id="rId7" Type="http://schemas.openxmlformats.org/officeDocument/2006/relationships/slide" Target="slide4.xml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" Type="http://schemas.microsoft.com/office/2007/relationships/media" Target="../media/media1.mp3"/><Relationship Id="rId16" Type="http://schemas.openxmlformats.org/officeDocument/2006/relationships/image" Target="../media/image24.png"/><Relationship Id="rId20" Type="http://schemas.openxmlformats.org/officeDocument/2006/relationships/slide" Target="slide7.xml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microsoft.com/office/2007/relationships/hdphoto" Target="../media/hdphoto2.wdp"/><Relationship Id="rId5" Type="http://schemas.openxmlformats.org/officeDocument/2006/relationships/image" Target="../media/image19.png"/><Relationship Id="rId15" Type="http://schemas.microsoft.com/office/2007/relationships/hdphoto" Target="../media/hdphoto4.wdp"/><Relationship Id="rId10" Type="http://schemas.openxmlformats.org/officeDocument/2006/relationships/image" Target="../media/image21.png"/><Relationship Id="rId19" Type="http://schemas.openxmlformats.org/officeDocument/2006/relationships/image" Target="../media/image26.png"/><Relationship Id="rId4" Type="http://schemas.openxmlformats.org/officeDocument/2006/relationships/slideLayout" Target="../slideLayouts/slideLayout35.xml"/><Relationship Id="rId9" Type="http://schemas.openxmlformats.org/officeDocument/2006/relationships/slide" Target="slide6.xml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4.wdp"/><Relationship Id="rId18" Type="http://schemas.openxmlformats.org/officeDocument/2006/relationships/slide" Target="slide5.xml"/><Relationship Id="rId26" Type="http://schemas.openxmlformats.org/officeDocument/2006/relationships/image" Target="../media/image27.png"/><Relationship Id="rId3" Type="http://schemas.openxmlformats.org/officeDocument/2006/relationships/tags" Target="../tags/tag2.xml"/><Relationship Id="rId21" Type="http://schemas.openxmlformats.org/officeDocument/2006/relationships/slide" Target="slide6.xml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17" Type="http://schemas.microsoft.com/office/2007/relationships/hdphoto" Target="../media/hdphoto5.wdp"/><Relationship Id="rId25" Type="http://schemas.openxmlformats.org/officeDocument/2006/relationships/image" Target="../media/image31.png"/><Relationship Id="rId2" Type="http://schemas.microsoft.com/office/2007/relationships/media" Target="../media/media1.mp3"/><Relationship Id="rId16" Type="http://schemas.openxmlformats.org/officeDocument/2006/relationships/image" Target="../media/image25.png"/><Relationship Id="rId20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microsoft.com/office/2007/relationships/hdphoto" Target="../media/hdphoto3.wdp"/><Relationship Id="rId24" Type="http://schemas.openxmlformats.org/officeDocument/2006/relationships/slide" Target="slide7.xml"/><Relationship Id="rId5" Type="http://schemas.openxmlformats.org/officeDocument/2006/relationships/audio" Target="../media/audio1.wav"/><Relationship Id="rId15" Type="http://schemas.openxmlformats.org/officeDocument/2006/relationships/image" Target="../media/image24.png"/><Relationship Id="rId23" Type="http://schemas.openxmlformats.org/officeDocument/2006/relationships/image" Target="../media/image30.png"/><Relationship Id="rId10" Type="http://schemas.openxmlformats.org/officeDocument/2006/relationships/image" Target="../media/image22.png"/><Relationship Id="rId19" Type="http://schemas.openxmlformats.org/officeDocument/2006/relationships/image" Target="../media/image26.png"/><Relationship Id="rId4" Type="http://schemas.openxmlformats.org/officeDocument/2006/relationships/slideLayout" Target="../slideLayouts/slideLayout35.xml"/><Relationship Id="rId9" Type="http://schemas.microsoft.com/office/2007/relationships/hdphoto" Target="../media/hdphoto2.wdp"/><Relationship Id="rId14" Type="http://schemas.openxmlformats.org/officeDocument/2006/relationships/slide" Target="slide4.xml"/><Relationship Id="rId22" Type="http://schemas.openxmlformats.org/officeDocument/2006/relationships/image" Target="../media/image29.png"/><Relationship Id="rId27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5.wdp"/><Relationship Id="rId18" Type="http://schemas.openxmlformats.org/officeDocument/2006/relationships/image" Target="../media/image29.png"/><Relationship Id="rId3" Type="http://schemas.openxmlformats.org/officeDocument/2006/relationships/tags" Target="../tags/tag3.xml"/><Relationship Id="rId21" Type="http://schemas.openxmlformats.org/officeDocument/2006/relationships/image" Target="../media/image31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slide" Target="slide6.xml"/><Relationship Id="rId2" Type="http://schemas.microsoft.com/office/2007/relationships/media" Target="../media/media1.mp3"/><Relationship Id="rId16" Type="http://schemas.openxmlformats.org/officeDocument/2006/relationships/image" Target="../media/image28.png"/><Relationship Id="rId20" Type="http://schemas.openxmlformats.org/officeDocument/2006/relationships/slide" Target="slide7.xml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5" Type="http://schemas.openxmlformats.org/officeDocument/2006/relationships/image" Target="../media/image26.png"/><Relationship Id="rId23" Type="http://schemas.openxmlformats.org/officeDocument/2006/relationships/slide" Target="slide3.xml"/><Relationship Id="rId10" Type="http://schemas.openxmlformats.org/officeDocument/2006/relationships/image" Target="../media/image24.png"/><Relationship Id="rId19" Type="http://schemas.openxmlformats.org/officeDocument/2006/relationships/image" Target="../media/image30.png"/><Relationship Id="rId4" Type="http://schemas.openxmlformats.org/officeDocument/2006/relationships/slideLayout" Target="../slideLayouts/slideLayout35.xml"/><Relationship Id="rId9" Type="http://schemas.microsoft.com/office/2007/relationships/hdphoto" Target="../media/hdphoto4.wdp"/><Relationship Id="rId14" Type="http://schemas.openxmlformats.org/officeDocument/2006/relationships/slide" Target="slide5.xml"/><Relationship Id="rId22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4.wdp"/><Relationship Id="rId18" Type="http://schemas.openxmlformats.org/officeDocument/2006/relationships/image" Target="../media/image31.png"/><Relationship Id="rId3" Type="http://schemas.openxmlformats.org/officeDocument/2006/relationships/tags" Target="../tags/tag4.xml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17" Type="http://schemas.openxmlformats.org/officeDocument/2006/relationships/slide" Target="slide7.xml"/><Relationship Id="rId2" Type="http://schemas.microsoft.com/office/2007/relationships/media" Target="../media/media1.mp3"/><Relationship Id="rId16" Type="http://schemas.openxmlformats.org/officeDocument/2006/relationships/image" Target="../media/image30.png"/><Relationship Id="rId20" Type="http://schemas.openxmlformats.org/officeDocument/2006/relationships/slide" Target="slide3.xml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5" Type="http://schemas.openxmlformats.org/officeDocument/2006/relationships/image" Target="../media/image29.png"/><Relationship Id="rId10" Type="http://schemas.openxmlformats.org/officeDocument/2006/relationships/image" Target="../media/image26.png"/><Relationship Id="rId19" Type="http://schemas.openxmlformats.org/officeDocument/2006/relationships/image" Target="../media/image27.png"/><Relationship Id="rId4" Type="http://schemas.openxmlformats.org/officeDocument/2006/relationships/slideLayout" Target="../slideLayouts/slideLayout35.xml"/><Relationship Id="rId9" Type="http://schemas.microsoft.com/office/2007/relationships/hdphoto" Target="../media/hdphoto5.wdp"/><Relationship Id="rId14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5.xml"/><Relationship Id="rId7" Type="http://schemas.openxmlformats.org/officeDocument/2006/relationships/image" Target="../media/image2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35.xml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774295" cy="6858000"/>
            <a:chOff x="0" y="0"/>
            <a:chExt cx="20117" cy="10800"/>
          </a:xfrm>
        </p:grpSpPr>
        <p:pic>
          <p:nvPicPr>
            <p:cNvPr id="4" name="图片 3" descr="26"/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0" y="0"/>
              <a:ext cx="8819" cy="10800"/>
            </a:xfrm>
            <a:prstGeom prst="rect">
              <a:avLst/>
            </a:prstGeom>
          </p:spPr>
        </p:pic>
        <p:pic>
          <p:nvPicPr>
            <p:cNvPr id="5" name="图片 4" descr="26"/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6" name="图片 5" descr="26"/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7" descr="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92" y="351375"/>
            <a:ext cx="11464608" cy="5793105"/>
          </a:xfrm>
          <a:prstGeom prst="rect">
            <a:avLst/>
          </a:prstGeom>
        </p:spPr>
      </p:pic>
      <p:pic>
        <p:nvPicPr>
          <p:cNvPr id="3" name="图片 2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590" y="4607560"/>
            <a:ext cx="922020" cy="1763395"/>
          </a:xfrm>
          <a:prstGeom prst="rect">
            <a:avLst/>
          </a:prstGeom>
        </p:spPr>
      </p:pic>
      <p:pic>
        <p:nvPicPr>
          <p:cNvPr id="37" name="图形 36" descr="打开的书 轮廓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27674" y="5649595"/>
            <a:ext cx="1239156" cy="944175"/>
          </a:xfrm>
          <a:prstGeom prst="rect">
            <a:avLst/>
          </a:prstGeom>
        </p:spPr>
      </p:pic>
      <p:pic>
        <p:nvPicPr>
          <p:cNvPr id="20" name="Picture 19" descr="A group of people pos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FA01B4A0-C915-9DE1-E68C-93577BB8FA7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46" b="91754" l="8598" r="95589">
                        <a14:foregroundMark x1="17393" y1="8246" x2="21242" y2="10348"/>
                        <a14:foregroundMark x1="43720" y1="8812" x2="43720" y2="8812"/>
                        <a14:foregroundMark x1="8626" y1="36176" x2="13543" y2="38601"/>
                        <a14:foregroundMark x1="87216" y1="39572" x2="91739" y2="35610"/>
                        <a14:foregroundMark x1="93818" y1="31205" x2="92133" y2="36015"/>
                        <a14:foregroundMark x1="90840" y1="30800" x2="91037" y2="32053"/>
                        <a14:foregroundMark x1="95083" y1="32336" x2="95392" y2="32336"/>
                        <a14:foregroundMark x1="95280" y1="35166" x2="95589" y2="35166"/>
                        <a14:foregroundMark x1="19078" y1="91188" x2="50014" y2="91754"/>
                        <a14:foregroundMark x1="50014" y1="91754" x2="65243" y2="91633"/>
                        <a14:foregroundMark x1="65243" y1="91633" x2="76960" y2="91916"/>
                        <a14:foregroundMark x1="76960" y1="91916" x2="82242" y2="91754"/>
                        <a14:foregroundMark x1="82242" y1="91754" x2="83759" y2="91754"/>
                        <a14:foregroundMark x1="9216" y1="76152" x2="13150" y2="76597"/>
                        <a14:foregroundMark x1="90643" y1="77041" x2="88845" y2="85206"/>
                        <a14:foregroundMark x1="88845" y1="85206" x2="87103" y2="87955"/>
                        <a14:foregroundMark x1="36415" y1="28496" x2="40573" y2="29628"/>
                        <a14:foregroundMark x1="63922" y1="25101" x2="59595" y2="3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6274" y="3477852"/>
            <a:ext cx="5046376" cy="35078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D7D6DF-DB3E-001C-70DE-C302C03EED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703797" y="-415343"/>
            <a:ext cx="3598071" cy="30522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D0D8FF-81D7-AEFB-14FE-D96ECA0D56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91157" y="454049"/>
            <a:ext cx="1182727" cy="13473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ACC8A0-3359-A893-42F7-1017387939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93337" y="1153983"/>
            <a:ext cx="8175445" cy="335918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3FBACEE-03D5-FB0B-23D1-15E4B18CA45E}"/>
              </a:ext>
            </a:extLst>
          </p:cNvPr>
          <p:cNvSpPr txBox="1"/>
          <p:nvPr/>
        </p:nvSpPr>
        <p:spPr>
          <a:xfrm>
            <a:off x="5869172" y="4029739"/>
            <a:ext cx="24454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(</a:t>
            </a:r>
            <a:r>
              <a:rPr lang="en-US" sz="4400" b="1" dirty="0" err="1"/>
              <a:t>Tiết</a:t>
            </a:r>
            <a:r>
              <a:rPr lang="en-US" sz="4400" b="1" dirty="0"/>
              <a:t> 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3576F-F3E5-E440-9A9A-AA8FA8C0C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C5B86-EEA7-B537-0330-19917DCB3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group of children holding books&#10;&#10;Description automatically generated with medium confidence">
            <a:extLst>
              <a:ext uri="{FF2B5EF4-FFF2-40B4-BE49-F238E27FC236}">
                <a16:creationId xmlns:a16="http://schemas.microsoft.com/office/drawing/2014/main" id="{4AC06F0D-C4EE-E594-B0BF-768CB2FEA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0" y="8465"/>
            <a:ext cx="12192000" cy="68579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3D4CDAE-26A5-DDA0-B224-0B587F188E5B}"/>
              </a:ext>
            </a:extLst>
          </p:cNvPr>
          <p:cNvGrpSpPr/>
          <p:nvPr/>
        </p:nvGrpSpPr>
        <p:grpSpPr>
          <a:xfrm>
            <a:off x="-1158239" y="7968201"/>
            <a:ext cx="18992215" cy="2215991"/>
            <a:chOff x="13243904" y="-21216709"/>
            <a:chExt cx="19640645" cy="9310091"/>
          </a:xfrm>
        </p:grpSpPr>
        <p:sp>
          <p:nvSpPr>
            <p:cNvPr id="6" name="文本框 48">
              <a:extLst>
                <a:ext uri="{FF2B5EF4-FFF2-40B4-BE49-F238E27FC236}">
                  <a16:creationId xmlns:a16="http://schemas.microsoft.com/office/drawing/2014/main" id="{A5CE8292-0574-AF92-D871-100C7978B2E4}"/>
                </a:ext>
              </a:extLst>
            </p:cNvPr>
            <p:cNvSpPr txBox="1"/>
            <p:nvPr/>
          </p:nvSpPr>
          <p:spPr>
            <a:xfrm>
              <a:off x="13716713" y="-21216709"/>
              <a:ext cx="18695028" cy="9310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8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oup of Justice" pitchFamily="2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SẮM VAI</a:t>
              </a:r>
              <a:endParaRPr kumimoji="0" lang="zh-CN" altLang="en-US" sz="138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oup of Justice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" name="文本框 39">
              <a:extLst>
                <a:ext uri="{FF2B5EF4-FFF2-40B4-BE49-F238E27FC236}">
                  <a16:creationId xmlns:a16="http://schemas.microsoft.com/office/drawing/2014/main" id="{E8C2C40D-8CCA-F10F-9E0A-07E74D43AB72}"/>
                </a:ext>
              </a:extLst>
            </p:cNvPr>
            <p:cNvSpPr txBox="1"/>
            <p:nvPr/>
          </p:nvSpPr>
          <p:spPr>
            <a:xfrm>
              <a:off x="13243904" y="-21216709"/>
              <a:ext cx="19640645" cy="9310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800" b="1" i="0" u="none" strike="noStrike" kern="1200" cap="none" spc="0" normalizeH="0" baseline="0" noProof="0" dirty="0">
                  <a:ln w="38100">
                    <a:noFill/>
                  </a:ln>
                  <a:gradFill flip="none" rotWithShape="1">
                    <a:gsLst>
                      <a:gs pos="42000">
                        <a:srgbClr val="92D050"/>
                      </a:gs>
                      <a:gs pos="63000">
                        <a:srgbClr val="FFCE45"/>
                      </a:gs>
                      <a:gs pos="91000">
                        <a:srgbClr val="00B0F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7 Soup of Justice" pitchFamily="2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SẮM VAI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510150D-C262-5E95-AD9E-E33023265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13056" y="4431693"/>
            <a:ext cx="16571004" cy="218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8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DA818B-2DAA-9DA0-BF2B-1D3AE9F06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617" y="2244097"/>
            <a:ext cx="9065538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332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2700" y="-4445"/>
            <a:ext cx="12773660" cy="6858000"/>
            <a:chOff x="-34" y="0"/>
            <a:chExt cx="20116" cy="10800"/>
          </a:xfrm>
        </p:grpSpPr>
        <p:grpSp>
          <p:nvGrpSpPr>
            <p:cNvPr id="5" name="组合 4"/>
            <p:cNvGrpSpPr/>
            <p:nvPr/>
          </p:nvGrpSpPr>
          <p:grpSpPr>
            <a:xfrm>
              <a:off x="-34" y="0"/>
              <a:ext cx="20117" cy="10800"/>
              <a:chOff x="0" y="0"/>
              <a:chExt cx="20117" cy="10800"/>
            </a:xfrm>
          </p:grpSpPr>
          <p:pic>
            <p:nvPicPr>
              <p:cNvPr id="18" name="图片 17" descr="26"/>
              <p:cNvPicPr>
                <a:picLocks noChangeAspect="1"/>
              </p:cNvPicPr>
              <p:nvPr/>
            </p:nvPicPr>
            <p:blipFill>
              <a:blip r:embed="rId3"/>
              <a:srcRect t="186" r="61214"/>
              <a:stretch>
                <a:fillRect/>
              </a:stretch>
            </p:blipFill>
            <p:spPr>
              <a:xfrm>
                <a:off x="0" y="0"/>
                <a:ext cx="8819" cy="10800"/>
              </a:xfrm>
              <a:prstGeom prst="rect">
                <a:avLst/>
              </a:prstGeom>
            </p:spPr>
          </p:pic>
          <p:pic>
            <p:nvPicPr>
              <p:cNvPr id="13" name="图片 12" descr="26"/>
              <p:cNvPicPr>
                <a:picLocks noChangeAspect="1"/>
              </p:cNvPicPr>
              <p:nvPr/>
            </p:nvPicPr>
            <p:blipFill>
              <a:blip r:embed="rId3"/>
              <a:srcRect l="70323" t="48702"/>
              <a:stretch>
                <a:fillRect/>
              </a:stretch>
            </p:blipFill>
            <p:spPr>
              <a:xfrm>
                <a:off x="13505" y="6116"/>
                <a:ext cx="5695" cy="4684"/>
              </a:xfrm>
              <a:prstGeom prst="rect">
                <a:avLst/>
              </a:prstGeom>
            </p:spPr>
          </p:pic>
          <p:pic>
            <p:nvPicPr>
              <p:cNvPr id="23" name="图片 22" descr="26"/>
              <p:cNvPicPr>
                <a:picLocks noChangeAspect="1"/>
              </p:cNvPicPr>
              <p:nvPr/>
            </p:nvPicPr>
            <p:blipFill>
              <a:blip r:embed="rId3"/>
              <a:srcRect l="44669" b="62469"/>
              <a:stretch>
                <a:fillRect/>
              </a:stretch>
            </p:blipFill>
            <p:spPr>
              <a:xfrm>
                <a:off x="9499" y="0"/>
                <a:ext cx="10618" cy="3427"/>
              </a:xfrm>
              <a:prstGeom prst="rect">
                <a:avLst/>
              </a:prstGeom>
            </p:spPr>
          </p:pic>
        </p:grpSp>
        <p:grpSp>
          <p:nvGrpSpPr>
            <p:cNvPr id="24" name="组合 23"/>
            <p:cNvGrpSpPr/>
            <p:nvPr/>
          </p:nvGrpSpPr>
          <p:grpSpPr>
            <a:xfrm>
              <a:off x="542" y="552"/>
              <a:ext cx="18164" cy="9812"/>
              <a:chOff x="542" y="552"/>
              <a:chExt cx="18164" cy="9812"/>
            </a:xfrm>
          </p:grpSpPr>
          <p:sp>
            <p:nvSpPr>
              <p:cNvPr id="25" name="矩形 24"/>
              <p:cNvSpPr/>
              <p:nvPr/>
            </p:nvSpPr>
            <p:spPr>
              <a:xfrm>
                <a:off x="542" y="552"/>
                <a:ext cx="18165" cy="98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endParaRPr>
              </a:p>
            </p:txBody>
          </p:sp>
          <p:sp>
            <p:nvSpPr>
              <p:cNvPr id="30" name="矩形 29"/>
              <p:cNvSpPr>
                <a:spLocks noChangeAspect="1"/>
              </p:cNvSpPr>
              <p:nvPr/>
            </p:nvSpPr>
            <p:spPr>
              <a:xfrm>
                <a:off x="890" y="844"/>
                <a:ext cx="17453" cy="9125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accent2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endParaRP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B514DF8-AA96-9005-6059-7A084ADB01C4}"/>
              </a:ext>
            </a:extLst>
          </p:cNvPr>
          <p:cNvSpPr txBox="1"/>
          <p:nvPr/>
        </p:nvSpPr>
        <p:spPr>
          <a:xfrm>
            <a:off x="906250" y="534728"/>
            <a:ext cx="101516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Chia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sẻ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c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ác câu ca dao, tục ngữ, danh ngôn hoặc các câu thơ nói về tình bạn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0BDFCFE-700D-E8EA-B95E-9E9D286A0346}"/>
              </a:ext>
            </a:extLst>
          </p:cNvPr>
          <p:cNvGrpSpPr/>
          <p:nvPr/>
        </p:nvGrpSpPr>
        <p:grpSpPr>
          <a:xfrm>
            <a:off x="2879138" y="1975750"/>
            <a:ext cx="7211160" cy="1022632"/>
            <a:chOff x="5865741" y="1648911"/>
            <a:chExt cx="5371918" cy="4040849"/>
          </a:xfrm>
        </p:grpSpPr>
        <p:grpSp>
          <p:nvGrpSpPr>
            <p:cNvPr id="4" name="Group 23">
              <a:extLst>
                <a:ext uri="{FF2B5EF4-FFF2-40B4-BE49-F238E27FC236}">
                  <a16:creationId xmlns:a16="http://schemas.microsoft.com/office/drawing/2014/main" id="{722FCC90-AD1C-0867-D66B-725E44EE62BA}"/>
                </a:ext>
              </a:extLst>
            </p:cNvPr>
            <p:cNvGrpSpPr/>
            <p:nvPr/>
          </p:nvGrpSpPr>
          <p:grpSpPr>
            <a:xfrm>
              <a:off x="5865741" y="1648911"/>
              <a:ext cx="5371918" cy="4040849"/>
              <a:chOff x="0" y="0"/>
              <a:chExt cx="2146400" cy="2414341"/>
            </a:xfrm>
          </p:grpSpPr>
          <p:sp>
            <p:nvSpPr>
              <p:cNvPr id="17" name="Freeform 24">
                <a:extLst>
                  <a:ext uri="{FF2B5EF4-FFF2-40B4-BE49-F238E27FC236}">
                    <a16:creationId xmlns:a16="http://schemas.microsoft.com/office/drawing/2014/main" id="{7F550F8F-F740-6568-1E15-E00059295D8C}"/>
                  </a:ext>
                </a:extLst>
              </p:cNvPr>
              <p:cNvSpPr/>
              <p:nvPr/>
            </p:nvSpPr>
            <p:spPr>
              <a:xfrm>
                <a:off x="16510" y="11430"/>
                <a:ext cx="2115920" cy="2390211"/>
              </a:xfrm>
              <a:custGeom>
                <a:avLst/>
                <a:gdLst/>
                <a:ahLst/>
                <a:cxnLst/>
                <a:rect l="l" t="t" r="r" b="b"/>
                <a:pathLst>
                  <a:path w="2115920" h="2390211">
                    <a:moveTo>
                      <a:pt x="1270" y="0"/>
                    </a:moveTo>
                    <a:lnTo>
                      <a:pt x="2115920" y="15240"/>
                    </a:lnTo>
                    <a:lnTo>
                      <a:pt x="2084170" y="2390211"/>
                    </a:lnTo>
                    <a:lnTo>
                      <a:pt x="762810" y="2390211"/>
                    </a:lnTo>
                    <a:lnTo>
                      <a:pt x="0" y="2363541"/>
                    </a:lnTo>
                    <a:lnTo>
                      <a:pt x="11430" y="767536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25">
                <a:extLst>
                  <a:ext uri="{FF2B5EF4-FFF2-40B4-BE49-F238E27FC236}">
                    <a16:creationId xmlns:a16="http://schemas.microsoft.com/office/drawing/2014/main" id="{B167B2FB-9ED7-0E39-FDD8-301635610BB4}"/>
                  </a:ext>
                </a:extLst>
              </p:cNvPr>
              <p:cNvSpPr/>
              <p:nvPr/>
            </p:nvSpPr>
            <p:spPr>
              <a:xfrm>
                <a:off x="0" y="-1270"/>
                <a:ext cx="2145130" cy="2415611"/>
              </a:xfrm>
              <a:custGeom>
                <a:avLst/>
                <a:gdLst/>
                <a:ahLst/>
                <a:cxnLst/>
                <a:rect l="l" t="t" r="r" b="b"/>
                <a:pathLst>
                  <a:path w="2145130" h="2415611">
                    <a:moveTo>
                      <a:pt x="2110840" y="2390211"/>
                    </a:moveTo>
                    <a:cubicBezTo>
                      <a:pt x="2108300" y="2394021"/>
                      <a:pt x="2104490" y="2399101"/>
                      <a:pt x="2100680" y="2402911"/>
                    </a:cubicBezTo>
                    <a:cubicBezTo>
                      <a:pt x="2096870" y="2405451"/>
                      <a:pt x="2091790" y="2407991"/>
                      <a:pt x="2087980" y="2407991"/>
                    </a:cubicBezTo>
                    <a:cubicBezTo>
                      <a:pt x="2006622" y="2406721"/>
                      <a:pt x="1918609" y="2413071"/>
                      <a:pt x="1828965" y="2415611"/>
                    </a:cubicBezTo>
                    <a:cubicBezTo>
                      <a:pt x="1801257" y="2415611"/>
                      <a:pt x="1771919" y="2414341"/>
                      <a:pt x="1744211" y="2414341"/>
                    </a:cubicBezTo>
                    <a:cubicBezTo>
                      <a:pt x="1682275" y="2413071"/>
                      <a:pt x="1620340" y="2411801"/>
                      <a:pt x="1558404" y="2411801"/>
                    </a:cubicBezTo>
                    <a:lnTo>
                      <a:pt x="1356299" y="2411801"/>
                    </a:lnTo>
                    <a:cubicBezTo>
                      <a:pt x="1310662" y="2411801"/>
                      <a:pt x="1266655" y="2410531"/>
                      <a:pt x="1221018" y="2410531"/>
                    </a:cubicBezTo>
                    <a:cubicBezTo>
                      <a:pt x="1181901" y="2410531"/>
                      <a:pt x="1141154" y="2410531"/>
                      <a:pt x="1102037" y="2411801"/>
                    </a:cubicBezTo>
                    <a:lnTo>
                      <a:pt x="1077588" y="2411801"/>
                    </a:lnTo>
                    <a:cubicBezTo>
                      <a:pt x="1020542" y="2410531"/>
                      <a:pt x="384888" y="2409261"/>
                      <a:pt x="327842" y="2406721"/>
                    </a:cubicBezTo>
                    <a:cubicBezTo>
                      <a:pt x="293614" y="2405451"/>
                      <a:pt x="259387" y="2400371"/>
                      <a:pt x="225159" y="2397831"/>
                    </a:cubicBezTo>
                    <a:cubicBezTo>
                      <a:pt x="163224" y="2392751"/>
                      <a:pt x="101288" y="2388941"/>
                      <a:pt x="41910" y="2383861"/>
                    </a:cubicBezTo>
                    <a:cubicBezTo>
                      <a:pt x="33020" y="2382591"/>
                      <a:pt x="24130" y="2380051"/>
                      <a:pt x="16510" y="2376241"/>
                    </a:cubicBezTo>
                    <a:cubicBezTo>
                      <a:pt x="5080" y="2371161"/>
                      <a:pt x="0" y="2359731"/>
                      <a:pt x="1270" y="2342025"/>
                    </a:cubicBezTo>
                    <a:cubicBezTo>
                      <a:pt x="2540" y="2235330"/>
                      <a:pt x="3810" y="2126796"/>
                      <a:pt x="3810" y="2020101"/>
                    </a:cubicBezTo>
                    <a:cubicBezTo>
                      <a:pt x="5080" y="1911567"/>
                      <a:pt x="17780" y="772878"/>
                      <a:pt x="17780" y="664343"/>
                    </a:cubicBezTo>
                    <a:cubicBezTo>
                      <a:pt x="19050" y="559488"/>
                      <a:pt x="20320" y="454633"/>
                      <a:pt x="19050" y="347939"/>
                    </a:cubicBezTo>
                    <a:cubicBezTo>
                      <a:pt x="17780" y="243084"/>
                      <a:pt x="16510" y="140068"/>
                      <a:pt x="6350" y="48260"/>
                    </a:cubicBezTo>
                    <a:cubicBezTo>
                      <a:pt x="5080" y="35560"/>
                      <a:pt x="2540" y="22860"/>
                      <a:pt x="1270" y="10160"/>
                    </a:cubicBezTo>
                    <a:cubicBezTo>
                      <a:pt x="3810" y="8890"/>
                      <a:pt x="5080" y="7620"/>
                      <a:pt x="6350" y="7620"/>
                    </a:cubicBezTo>
                    <a:cubicBezTo>
                      <a:pt x="34290" y="6350"/>
                      <a:pt x="67060" y="5080"/>
                      <a:pt x="102918" y="3810"/>
                    </a:cubicBezTo>
                    <a:cubicBezTo>
                      <a:pt x="153444" y="1270"/>
                      <a:pt x="205600" y="1270"/>
                      <a:pt x="256127" y="1270"/>
                    </a:cubicBezTo>
                    <a:cubicBezTo>
                      <a:pt x="319692" y="2540"/>
                      <a:pt x="961867" y="5080"/>
                      <a:pt x="1025432" y="6350"/>
                    </a:cubicBezTo>
                    <a:cubicBezTo>
                      <a:pt x="1087368" y="7620"/>
                      <a:pt x="1149303" y="7620"/>
                      <a:pt x="1211239" y="7620"/>
                    </a:cubicBezTo>
                    <a:cubicBezTo>
                      <a:pt x="1245467" y="7620"/>
                      <a:pt x="1279694" y="7620"/>
                      <a:pt x="1313922" y="8890"/>
                    </a:cubicBezTo>
                    <a:cubicBezTo>
                      <a:pt x="1380747" y="11430"/>
                      <a:pt x="1449202" y="10160"/>
                      <a:pt x="1516027" y="2540"/>
                    </a:cubicBezTo>
                    <a:cubicBezTo>
                      <a:pt x="1543735" y="0"/>
                      <a:pt x="1571443" y="2540"/>
                      <a:pt x="1599151" y="2540"/>
                    </a:cubicBezTo>
                    <a:cubicBezTo>
                      <a:pt x="1661087" y="2540"/>
                      <a:pt x="1723023" y="1270"/>
                      <a:pt x="1784958" y="3810"/>
                    </a:cubicBezTo>
                    <a:cubicBezTo>
                      <a:pt x="1863192" y="6350"/>
                      <a:pt x="1939797" y="13970"/>
                      <a:pt x="2018031" y="17780"/>
                    </a:cubicBezTo>
                    <a:cubicBezTo>
                      <a:pt x="2052259" y="20320"/>
                      <a:pt x="2079090" y="19050"/>
                      <a:pt x="2105760" y="21590"/>
                    </a:cubicBezTo>
                    <a:cubicBezTo>
                      <a:pt x="2114650" y="22860"/>
                      <a:pt x="2123540" y="25400"/>
                      <a:pt x="2132430" y="27940"/>
                    </a:cubicBezTo>
                    <a:cubicBezTo>
                      <a:pt x="2140050" y="30480"/>
                      <a:pt x="2143860" y="36830"/>
                      <a:pt x="2143860" y="46990"/>
                    </a:cubicBezTo>
                    <a:cubicBezTo>
                      <a:pt x="2145130" y="90400"/>
                      <a:pt x="2141320" y="145587"/>
                      <a:pt x="2137510" y="200773"/>
                    </a:cubicBezTo>
                    <a:cubicBezTo>
                      <a:pt x="2133700" y="246763"/>
                      <a:pt x="2132430" y="294591"/>
                      <a:pt x="2131160" y="340580"/>
                    </a:cubicBezTo>
                    <a:cubicBezTo>
                      <a:pt x="2128620" y="417842"/>
                      <a:pt x="2127350" y="495104"/>
                      <a:pt x="2126080" y="572365"/>
                    </a:cubicBezTo>
                    <a:cubicBezTo>
                      <a:pt x="2124810" y="644108"/>
                      <a:pt x="2123540" y="715851"/>
                      <a:pt x="2123540" y="787594"/>
                    </a:cubicBezTo>
                    <a:cubicBezTo>
                      <a:pt x="2123540" y="907166"/>
                      <a:pt x="2112110" y="2055053"/>
                      <a:pt x="2110840" y="2174625"/>
                    </a:cubicBezTo>
                    <a:cubicBezTo>
                      <a:pt x="2113380" y="2251886"/>
                      <a:pt x="2112110" y="2329148"/>
                      <a:pt x="2110840" y="2390211"/>
                    </a:cubicBezTo>
                    <a:close/>
                    <a:moveTo>
                      <a:pt x="17780" y="2359731"/>
                    </a:moveTo>
                    <a:cubicBezTo>
                      <a:pt x="22860" y="2361001"/>
                      <a:pt x="29210" y="2363541"/>
                      <a:pt x="36830" y="2363541"/>
                    </a:cubicBezTo>
                    <a:cubicBezTo>
                      <a:pt x="99658" y="2368621"/>
                      <a:pt x="166483" y="2373701"/>
                      <a:pt x="231679" y="2377511"/>
                    </a:cubicBezTo>
                    <a:cubicBezTo>
                      <a:pt x="262646" y="2380051"/>
                      <a:pt x="293614" y="2383861"/>
                      <a:pt x="326212" y="2385131"/>
                    </a:cubicBezTo>
                    <a:cubicBezTo>
                      <a:pt x="347400" y="2386401"/>
                      <a:pt x="947198" y="2382591"/>
                      <a:pt x="966756" y="2383861"/>
                    </a:cubicBezTo>
                    <a:cubicBezTo>
                      <a:pt x="1000984" y="2385131"/>
                      <a:pt x="1035211" y="2387671"/>
                      <a:pt x="1069439" y="2388941"/>
                    </a:cubicBezTo>
                    <a:cubicBezTo>
                      <a:pt x="1085738" y="2390211"/>
                      <a:pt x="1100407" y="2390211"/>
                      <a:pt x="1116706" y="2390211"/>
                    </a:cubicBezTo>
                    <a:cubicBezTo>
                      <a:pt x="1190050" y="2390211"/>
                      <a:pt x="1261765" y="2388941"/>
                      <a:pt x="1335110" y="2390211"/>
                    </a:cubicBezTo>
                    <a:cubicBezTo>
                      <a:pt x="1362818" y="2390211"/>
                      <a:pt x="1392156" y="2392751"/>
                      <a:pt x="1419864" y="2392751"/>
                    </a:cubicBezTo>
                    <a:cubicBezTo>
                      <a:pt x="1462241" y="2392751"/>
                      <a:pt x="1502988" y="2388941"/>
                      <a:pt x="1545365" y="2388941"/>
                    </a:cubicBezTo>
                    <a:cubicBezTo>
                      <a:pt x="1595892" y="2388941"/>
                      <a:pt x="1644788" y="2390211"/>
                      <a:pt x="1695314" y="2390211"/>
                    </a:cubicBezTo>
                    <a:cubicBezTo>
                      <a:pt x="1762140" y="2390211"/>
                      <a:pt x="1830595" y="2390211"/>
                      <a:pt x="1897420" y="2388941"/>
                    </a:cubicBezTo>
                    <a:cubicBezTo>
                      <a:pt x="1957726" y="2387671"/>
                      <a:pt x="2016402" y="2385131"/>
                      <a:pt x="2072740" y="2382591"/>
                    </a:cubicBezTo>
                    <a:cubicBezTo>
                      <a:pt x="2077820" y="2382591"/>
                      <a:pt x="2082900" y="2380051"/>
                      <a:pt x="2089250" y="2378781"/>
                    </a:cubicBezTo>
                    <a:cubicBezTo>
                      <a:pt x="2089250" y="2366081"/>
                      <a:pt x="2090520" y="2353381"/>
                      <a:pt x="2090520" y="2336506"/>
                    </a:cubicBezTo>
                    <a:lnTo>
                      <a:pt x="2090520" y="2279479"/>
                    </a:lnTo>
                    <a:cubicBezTo>
                      <a:pt x="2091790" y="2185662"/>
                      <a:pt x="2094330" y="2090005"/>
                      <a:pt x="2093060" y="1996187"/>
                    </a:cubicBezTo>
                    <a:cubicBezTo>
                      <a:pt x="2091790" y="1863738"/>
                      <a:pt x="2104490" y="704814"/>
                      <a:pt x="2108300" y="572365"/>
                    </a:cubicBezTo>
                    <a:cubicBezTo>
                      <a:pt x="2110840" y="495103"/>
                      <a:pt x="2113380" y="417842"/>
                      <a:pt x="2113380" y="340580"/>
                    </a:cubicBezTo>
                    <a:cubicBezTo>
                      <a:pt x="2113380" y="276195"/>
                      <a:pt x="2114650" y="213650"/>
                      <a:pt x="2122270" y="151105"/>
                    </a:cubicBezTo>
                    <a:cubicBezTo>
                      <a:pt x="2126080" y="114314"/>
                      <a:pt x="2128620" y="77523"/>
                      <a:pt x="2123540" y="49530"/>
                    </a:cubicBezTo>
                    <a:cubicBezTo>
                      <a:pt x="2115920" y="49530"/>
                      <a:pt x="2109570" y="48260"/>
                      <a:pt x="2101950" y="48260"/>
                    </a:cubicBezTo>
                    <a:cubicBezTo>
                      <a:pt x="2068930" y="45720"/>
                      <a:pt x="2029441" y="45720"/>
                      <a:pt x="1985434" y="40640"/>
                    </a:cubicBezTo>
                    <a:cubicBezTo>
                      <a:pt x="1903940" y="33020"/>
                      <a:pt x="1820815" y="27940"/>
                      <a:pt x="1739321" y="27940"/>
                    </a:cubicBezTo>
                    <a:cubicBezTo>
                      <a:pt x="1682275" y="27940"/>
                      <a:pt x="1623600" y="31750"/>
                      <a:pt x="1566554" y="24130"/>
                    </a:cubicBezTo>
                    <a:lnTo>
                      <a:pt x="1550255" y="24130"/>
                    </a:lnTo>
                    <a:cubicBezTo>
                      <a:pt x="1502988" y="27940"/>
                      <a:pt x="1452462" y="33020"/>
                      <a:pt x="1403565" y="34290"/>
                    </a:cubicBezTo>
                    <a:cubicBezTo>
                      <a:pt x="1349779" y="35560"/>
                      <a:pt x="1297623" y="31750"/>
                      <a:pt x="1243837" y="30480"/>
                    </a:cubicBezTo>
                    <a:cubicBezTo>
                      <a:pt x="1193310" y="29210"/>
                      <a:pt x="1142784" y="27940"/>
                      <a:pt x="1093887" y="27940"/>
                    </a:cubicBezTo>
                    <a:cubicBezTo>
                      <a:pt x="1075958" y="27940"/>
                      <a:pt x="1059660" y="29210"/>
                      <a:pt x="1041731" y="27940"/>
                    </a:cubicBezTo>
                    <a:cubicBezTo>
                      <a:pt x="979795" y="26670"/>
                      <a:pt x="339251" y="24130"/>
                      <a:pt x="275685" y="24130"/>
                    </a:cubicBezTo>
                    <a:cubicBezTo>
                      <a:pt x="220269" y="22860"/>
                      <a:pt x="164853" y="24130"/>
                      <a:pt x="109437" y="24130"/>
                    </a:cubicBezTo>
                    <a:cubicBezTo>
                      <a:pt x="80099" y="24130"/>
                      <a:pt x="45720" y="24130"/>
                      <a:pt x="21590" y="25400"/>
                    </a:cubicBezTo>
                    <a:cubicBezTo>
                      <a:pt x="20320" y="25400"/>
                      <a:pt x="21590" y="36830"/>
                      <a:pt x="22860" y="41910"/>
                    </a:cubicBezTo>
                    <a:cubicBezTo>
                      <a:pt x="26670" y="84881"/>
                      <a:pt x="31750" y="143747"/>
                      <a:pt x="34290" y="200773"/>
                    </a:cubicBezTo>
                    <a:cubicBezTo>
                      <a:pt x="36830" y="303789"/>
                      <a:pt x="38100" y="406804"/>
                      <a:pt x="38100" y="509820"/>
                    </a:cubicBezTo>
                    <a:cubicBezTo>
                      <a:pt x="38100" y="576044"/>
                      <a:pt x="36830" y="640429"/>
                      <a:pt x="35560" y="706653"/>
                    </a:cubicBezTo>
                    <a:cubicBezTo>
                      <a:pt x="34290" y="771038"/>
                      <a:pt x="22860" y="1861899"/>
                      <a:pt x="21590" y="1924444"/>
                    </a:cubicBezTo>
                    <a:lnTo>
                      <a:pt x="21590" y="2045855"/>
                    </a:lnTo>
                    <a:cubicBezTo>
                      <a:pt x="21590" y="2137833"/>
                      <a:pt x="20320" y="2231651"/>
                      <a:pt x="20320" y="2323629"/>
                    </a:cubicBezTo>
                    <a:cubicBezTo>
                      <a:pt x="20320" y="2336506"/>
                      <a:pt x="19050" y="2347543"/>
                      <a:pt x="17780" y="2359731"/>
                    </a:cubicBezTo>
                    <a:close/>
                  </a:path>
                </a:pathLst>
              </a:custGeom>
              <a:solidFill>
                <a:srgbClr val="44281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4C8CC48-8456-8BA3-7673-86684836AADF}"/>
                </a:ext>
              </a:extLst>
            </p:cNvPr>
            <p:cNvSpPr/>
            <p:nvPr/>
          </p:nvSpPr>
          <p:spPr>
            <a:xfrm>
              <a:off x="6033198" y="1787722"/>
              <a:ext cx="5033824" cy="22294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 thầy không tày học bạn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033C5A5-7675-1308-B6DD-D046E70E3119}"/>
              </a:ext>
            </a:extLst>
          </p:cNvPr>
          <p:cNvGrpSpPr/>
          <p:nvPr/>
        </p:nvGrpSpPr>
        <p:grpSpPr>
          <a:xfrm>
            <a:off x="2328528" y="3219757"/>
            <a:ext cx="7995685" cy="1240572"/>
            <a:chOff x="5865741" y="1648911"/>
            <a:chExt cx="5371918" cy="4279139"/>
          </a:xfrm>
          <a:solidFill>
            <a:srgbClr val="FAB4ED"/>
          </a:solidFill>
        </p:grpSpPr>
        <p:grpSp>
          <p:nvGrpSpPr>
            <p:cNvPr id="21" name="Group 23">
              <a:extLst>
                <a:ext uri="{FF2B5EF4-FFF2-40B4-BE49-F238E27FC236}">
                  <a16:creationId xmlns:a16="http://schemas.microsoft.com/office/drawing/2014/main" id="{D41A794D-C9B4-05E5-B51E-DD4AA3198B1E}"/>
                </a:ext>
              </a:extLst>
            </p:cNvPr>
            <p:cNvGrpSpPr/>
            <p:nvPr/>
          </p:nvGrpSpPr>
          <p:grpSpPr>
            <a:xfrm>
              <a:off x="5865741" y="1648911"/>
              <a:ext cx="5371918" cy="4040849"/>
              <a:chOff x="0" y="0"/>
              <a:chExt cx="2146400" cy="2414341"/>
            </a:xfrm>
            <a:grpFill/>
          </p:grpSpPr>
          <p:sp>
            <p:nvSpPr>
              <p:cNvPr id="26" name="Freeform 24">
                <a:extLst>
                  <a:ext uri="{FF2B5EF4-FFF2-40B4-BE49-F238E27FC236}">
                    <a16:creationId xmlns:a16="http://schemas.microsoft.com/office/drawing/2014/main" id="{F3367265-E4B8-1F9A-566F-CE3229C92047}"/>
                  </a:ext>
                </a:extLst>
              </p:cNvPr>
              <p:cNvSpPr/>
              <p:nvPr/>
            </p:nvSpPr>
            <p:spPr>
              <a:xfrm>
                <a:off x="16510" y="11430"/>
                <a:ext cx="2115920" cy="2390211"/>
              </a:xfrm>
              <a:custGeom>
                <a:avLst/>
                <a:gdLst/>
                <a:ahLst/>
                <a:cxnLst/>
                <a:rect l="l" t="t" r="r" b="b"/>
                <a:pathLst>
                  <a:path w="2115920" h="2390211">
                    <a:moveTo>
                      <a:pt x="1270" y="0"/>
                    </a:moveTo>
                    <a:lnTo>
                      <a:pt x="2115920" y="15240"/>
                    </a:lnTo>
                    <a:lnTo>
                      <a:pt x="2084170" y="2390211"/>
                    </a:lnTo>
                    <a:lnTo>
                      <a:pt x="762810" y="2390211"/>
                    </a:lnTo>
                    <a:lnTo>
                      <a:pt x="0" y="2363541"/>
                    </a:lnTo>
                    <a:lnTo>
                      <a:pt x="11430" y="767536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5A3307B4-EAD7-7717-FA2A-E1D0849F35C7}"/>
                  </a:ext>
                </a:extLst>
              </p:cNvPr>
              <p:cNvSpPr/>
              <p:nvPr/>
            </p:nvSpPr>
            <p:spPr>
              <a:xfrm>
                <a:off x="0" y="-1270"/>
                <a:ext cx="2145130" cy="2415611"/>
              </a:xfrm>
              <a:custGeom>
                <a:avLst/>
                <a:gdLst/>
                <a:ahLst/>
                <a:cxnLst/>
                <a:rect l="l" t="t" r="r" b="b"/>
                <a:pathLst>
                  <a:path w="2145130" h="2415611">
                    <a:moveTo>
                      <a:pt x="2110840" y="2390211"/>
                    </a:moveTo>
                    <a:cubicBezTo>
                      <a:pt x="2108300" y="2394021"/>
                      <a:pt x="2104490" y="2399101"/>
                      <a:pt x="2100680" y="2402911"/>
                    </a:cubicBezTo>
                    <a:cubicBezTo>
                      <a:pt x="2096870" y="2405451"/>
                      <a:pt x="2091790" y="2407991"/>
                      <a:pt x="2087980" y="2407991"/>
                    </a:cubicBezTo>
                    <a:cubicBezTo>
                      <a:pt x="2006622" y="2406721"/>
                      <a:pt x="1918609" y="2413071"/>
                      <a:pt x="1828965" y="2415611"/>
                    </a:cubicBezTo>
                    <a:cubicBezTo>
                      <a:pt x="1801257" y="2415611"/>
                      <a:pt x="1771919" y="2414341"/>
                      <a:pt x="1744211" y="2414341"/>
                    </a:cubicBezTo>
                    <a:cubicBezTo>
                      <a:pt x="1682275" y="2413071"/>
                      <a:pt x="1620340" y="2411801"/>
                      <a:pt x="1558404" y="2411801"/>
                    </a:cubicBezTo>
                    <a:lnTo>
                      <a:pt x="1356299" y="2411801"/>
                    </a:lnTo>
                    <a:cubicBezTo>
                      <a:pt x="1310662" y="2411801"/>
                      <a:pt x="1266655" y="2410531"/>
                      <a:pt x="1221018" y="2410531"/>
                    </a:cubicBezTo>
                    <a:cubicBezTo>
                      <a:pt x="1181901" y="2410531"/>
                      <a:pt x="1141154" y="2410531"/>
                      <a:pt x="1102037" y="2411801"/>
                    </a:cubicBezTo>
                    <a:lnTo>
                      <a:pt x="1077588" y="2411801"/>
                    </a:lnTo>
                    <a:cubicBezTo>
                      <a:pt x="1020542" y="2410531"/>
                      <a:pt x="384888" y="2409261"/>
                      <a:pt x="327842" y="2406721"/>
                    </a:cubicBezTo>
                    <a:cubicBezTo>
                      <a:pt x="293614" y="2405451"/>
                      <a:pt x="259387" y="2400371"/>
                      <a:pt x="225159" y="2397831"/>
                    </a:cubicBezTo>
                    <a:cubicBezTo>
                      <a:pt x="163224" y="2392751"/>
                      <a:pt x="101288" y="2388941"/>
                      <a:pt x="41910" y="2383861"/>
                    </a:cubicBezTo>
                    <a:cubicBezTo>
                      <a:pt x="33020" y="2382591"/>
                      <a:pt x="24130" y="2380051"/>
                      <a:pt x="16510" y="2376241"/>
                    </a:cubicBezTo>
                    <a:cubicBezTo>
                      <a:pt x="5080" y="2371161"/>
                      <a:pt x="0" y="2359731"/>
                      <a:pt x="1270" y="2342025"/>
                    </a:cubicBezTo>
                    <a:cubicBezTo>
                      <a:pt x="2540" y="2235330"/>
                      <a:pt x="3810" y="2126796"/>
                      <a:pt x="3810" y="2020101"/>
                    </a:cubicBezTo>
                    <a:cubicBezTo>
                      <a:pt x="5080" y="1911567"/>
                      <a:pt x="17780" y="772878"/>
                      <a:pt x="17780" y="664343"/>
                    </a:cubicBezTo>
                    <a:cubicBezTo>
                      <a:pt x="19050" y="559488"/>
                      <a:pt x="20320" y="454633"/>
                      <a:pt x="19050" y="347939"/>
                    </a:cubicBezTo>
                    <a:cubicBezTo>
                      <a:pt x="17780" y="243084"/>
                      <a:pt x="16510" y="140068"/>
                      <a:pt x="6350" y="48260"/>
                    </a:cubicBezTo>
                    <a:cubicBezTo>
                      <a:pt x="5080" y="35560"/>
                      <a:pt x="2540" y="22860"/>
                      <a:pt x="1270" y="10160"/>
                    </a:cubicBezTo>
                    <a:cubicBezTo>
                      <a:pt x="3810" y="8890"/>
                      <a:pt x="5080" y="7620"/>
                      <a:pt x="6350" y="7620"/>
                    </a:cubicBezTo>
                    <a:cubicBezTo>
                      <a:pt x="34290" y="6350"/>
                      <a:pt x="67060" y="5080"/>
                      <a:pt x="102918" y="3810"/>
                    </a:cubicBezTo>
                    <a:cubicBezTo>
                      <a:pt x="153444" y="1270"/>
                      <a:pt x="205600" y="1270"/>
                      <a:pt x="256127" y="1270"/>
                    </a:cubicBezTo>
                    <a:cubicBezTo>
                      <a:pt x="319692" y="2540"/>
                      <a:pt x="961867" y="5080"/>
                      <a:pt x="1025432" y="6350"/>
                    </a:cubicBezTo>
                    <a:cubicBezTo>
                      <a:pt x="1087368" y="7620"/>
                      <a:pt x="1149303" y="7620"/>
                      <a:pt x="1211239" y="7620"/>
                    </a:cubicBezTo>
                    <a:cubicBezTo>
                      <a:pt x="1245467" y="7620"/>
                      <a:pt x="1279694" y="7620"/>
                      <a:pt x="1313922" y="8890"/>
                    </a:cubicBezTo>
                    <a:cubicBezTo>
                      <a:pt x="1380747" y="11430"/>
                      <a:pt x="1449202" y="10160"/>
                      <a:pt x="1516027" y="2540"/>
                    </a:cubicBezTo>
                    <a:cubicBezTo>
                      <a:pt x="1543735" y="0"/>
                      <a:pt x="1571443" y="2540"/>
                      <a:pt x="1599151" y="2540"/>
                    </a:cubicBezTo>
                    <a:cubicBezTo>
                      <a:pt x="1661087" y="2540"/>
                      <a:pt x="1723023" y="1270"/>
                      <a:pt x="1784958" y="3810"/>
                    </a:cubicBezTo>
                    <a:cubicBezTo>
                      <a:pt x="1863192" y="6350"/>
                      <a:pt x="1939797" y="13970"/>
                      <a:pt x="2018031" y="17780"/>
                    </a:cubicBezTo>
                    <a:cubicBezTo>
                      <a:pt x="2052259" y="20320"/>
                      <a:pt x="2079090" y="19050"/>
                      <a:pt x="2105760" y="21590"/>
                    </a:cubicBezTo>
                    <a:cubicBezTo>
                      <a:pt x="2114650" y="22860"/>
                      <a:pt x="2123540" y="25400"/>
                      <a:pt x="2132430" y="27940"/>
                    </a:cubicBezTo>
                    <a:cubicBezTo>
                      <a:pt x="2140050" y="30480"/>
                      <a:pt x="2143860" y="36830"/>
                      <a:pt x="2143860" y="46990"/>
                    </a:cubicBezTo>
                    <a:cubicBezTo>
                      <a:pt x="2145130" y="90400"/>
                      <a:pt x="2141320" y="145587"/>
                      <a:pt x="2137510" y="200773"/>
                    </a:cubicBezTo>
                    <a:cubicBezTo>
                      <a:pt x="2133700" y="246763"/>
                      <a:pt x="2132430" y="294591"/>
                      <a:pt x="2131160" y="340580"/>
                    </a:cubicBezTo>
                    <a:cubicBezTo>
                      <a:pt x="2128620" y="417842"/>
                      <a:pt x="2127350" y="495104"/>
                      <a:pt x="2126080" y="572365"/>
                    </a:cubicBezTo>
                    <a:cubicBezTo>
                      <a:pt x="2124810" y="644108"/>
                      <a:pt x="2123540" y="715851"/>
                      <a:pt x="2123540" y="787594"/>
                    </a:cubicBezTo>
                    <a:cubicBezTo>
                      <a:pt x="2123540" y="907166"/>
                      <a:pt x="2112110" y="2055053"/>
                      <a:pt x="2110840" y="2174625"/>
                    </a:cubicBezTo>
                    <a:cubicBezTo>
                      <a:pt x="2113380" y="2251886"/>
                      <a:pt x="2112110" y="2329148"/>
                      <a:pt x="2110840" y="2390211"/>
                    </a:cubicBezTo>
                    <a:close/>
                    <a:moveTo>
                      <a:pt x="17780" y="2359731"/>
                    </a:moveTo>
                    <a:cubicBezTo>
                      <a:pt x="22860" y="2361001"/>
                      <a:pt x="29210" y="2363541"/>
                      <a:pt x="36830" y="2363541"/>
                    </a:cubicBezTo>
                    <a:cubicBezTo>
                      <a:pt x="99658" y="2368621"/>
                      <a:pt x="166483" y="2373701"/>
                      <a:pt x="231679" y="2377511"/>
                    </a:cubicBezTo>
                    <a:cubicBezTo>
                      <a:pt x="262646" y="2380051"/>
                      <a:pt x="293614" y="2383861"/>
                      <a:pt x="326212" y="2385131"/>
                    </a:cubicBezTo>
                    <a:cubicBezTo>
                      <a:pt x="347400" y="2386401"/>
                      <a:pt x="947198" y="2382591"/>
                      <a:pt x="966756" y="2383861"/>
                    </a:cubicBezTo>
                    <a:cubicBezTo>
                      <a:pt x="1000984" y="2385131"/>
                      <a:pt x="1035211" y="2387671"/>
                      <a:pt x="1069439" y="2388941"/>
                    </a:cubicBezTo>
                    <a:cubicBezTo>
                      <a:pt x="1085738" y="2390211"/>
                      <a:pt x="1100407" y="2390211"/>
                      <a:pt x="1116706" y="2390211"/>
                    </a:cubicBezTo>
                    <a:cubicBezTo>
                      <a:pt x="1190050" y="2390211"/>
                      <a:pt x="1261765" y="2388941"/>
                      <a:pt x="1335110" y="2390211"/>
                    </a:cubicBezTo>
                    <a:cubicBezTo>
                      <a:pt x="1362818" y="2390211"/>
                      <a:pt x="1392156" y="2392751"/>
                      <a:pt x="1419864" y="2392751"/>
                    </a:cubicBezTo>
                    <a:cubicBezTo>
                      <a:pt x="1462241" y="2392751"/>
                      <a:pt x="1502988" y="2388941"/>
                      <a:pt x="1545365" y="2388941"/>
                    </a:cubicBezTo>
                    <a:cubicBezTo>
                      <a:pt x="1595892" y="2388941"/>
                      <a:pt x="1644788" y="2390211"/>
                      <a:pt x="1695314" y="2390211"/>
                    </a:cubicBezTo>
                    <a:cubicBezTo>
                      <a:pt x="1762140" y="2390211"/>
                      <a:pt x="1830595" y="2390211"/>
                      <a:pt x="1897420" y="2388941"/>
                    </a:cubicBezTo>
                    <a:cubicBezTo>
                      <a:pt x="1957726" y="2387671"/>
                      <a:pt x="2016402" y="2385131"/>
                      <a:pt x="2072740" y="2382591"/>
                    </a:cubicBezTo>
                    <a:cubicBezTo>
                      <a:pt x="2077820" y="2382591"/>
                      <a:pt x="2082900" y="2380051"/>
                      <a:pt x="2089250" y="2378781"/>
                    </a:cubicBezTo>
                    <a:cubicBezTo>
                      <a:pt x="2089250" y="2366081"/>
                      <a:pt x="2090520" y="2353381"/>
                      <a:pt x="2090520" y="2336506"/>
                    </a:cubicBezTo>
                    <a:lnTo>
                      <a:pt x="2090520" y="2279479"/>
                    </a:lnTo>
                    <a:cubicBezTo>
                      <a:pt x="2091790" y="2185662"/>
                      <a:pt x="2094330" y="2090005"/>
                      <a:pt x="2093060" y="1996187"/>
                    </a:cubicBezTo>
                    <a:cubicBezTo>
                      <a:pt x="2091790" y="1863738"/>
                      <a:pt x="2104490" y="704814"/>
                      <a:pt x="2108300" y="572365"/>
                    </a:cubicBezTo>
                    <a:cubicBezTo>
                      <a:pt x="2110840" y="495103"/>
                      <a:pt x="2113380" y="417842"/>
                      <a:pt x="2113380" y="340580"/>
                    </a:cubicBezTo>
                    <a:cubicBezTo>
                      <a:pt x="2113380" y="276195"/>
                      <a:pt x="2114650" y="213650"/>
                      <a:pt x="2122270" y="151105"/>
                    </a:cubicBezTo>
                    <a:cubicBezTo>
                      <a:pt x="2126080" y="114314"/>
                      <a:pt x="2128620" y="77523"/>
                      <a:pt x="2123540" y="49530"/>
                    </a:cubicBezTo>
                    <a:cubicBezTo>
                      <a:pt x="2115920" y="49530"/>
                      <a:pt x="2109570" y="48260"/>
                      <a:pt x="2101950" y="48260"/>
                    </a:cubicBezTo>
                    <a:cubicBezTo>
                      <a:pt x="2068930" y="45720"/>
                      <a:pt x="2029441" y="45720"/>
                      <a:pt x="1985434" y="40640"/>
                    </a:cubicBezTo>
                    <a:cubicBezTo>
                      <a:pt x="1903940" y="33020"/>
                      <a:pt x="1820815" y="27940"/>
                      <a:pt x="1739321" y="27940"/>
                    </a:cubicBezTo>
                    <a:cubicBezTo>
                      <a:pt x="1682275" y="27940"/>
                      <a:pt x="1623600" y="31750"/>
                      <a:pt x="1566554" y="24130"/>
                    </a:cubicBezTo>
                    <a:lnTo>
                      <a:pt x="1550255" y="24130"/>
                    </a:lnTo>
                    <a:cubicBezTo>
                      <a:pt x="1502988" y="27940"/>
                      <a:pt x="1452462" y="33020"/>
                      <a:pt x="1403565" y="34290"/>
                    </a:cubicBezTo>
                    <a:cubicBezTo>
                      <a:pt x="1349779" y="35560"/>
                      <a:pt x="1297623" y="31750"/>
                      <a:pt x="1243837" y="30480"/>
                    </a:cubicBezTo>
                    <a:cubicBezTo>
                      <a:pt x="1193310" y="29210"/>
                      <a:pt x="1142784" y="27940"/>
                      <a:pt x="1093887" y="27940"/>
                    </a:cubicBezTo>
                    <a:cubicBezTo>
                      <a:pt x="1075958" y="27940"/>
                      <a:pt x="1059660" y="29210"/>
                      <a:pt x="1041731" y="27940"/>
                    </a:cubicBezTo>
                    <a:cubicBezTo>
                      <a:pt x="979795" y="26670"/>
                      <a:pt x="339251" y="24130"/>
                      <a:pt x="275685" y="24130"/>
                    </a:cubicBezTo>
                    <a:cubicBezTo>
                      <a:pt x="220269" y="22860"/>
                      <a:pt x="164853" y="24130"/>
                      <a:pt x="109437" y="24130"/>
                    </a:cubicBezTo>
                    <a:cubicBezTo>
                      <a:pt x="80099" y="24130"/>
                      <a:pt x="45720" y="24130"/>
                      <a:pt x="21590" y="25400"/>
                    </a:cubicBezTo>
                    <a:cubicBezTo>
                      <a:pt x="20320" y="25400"/>
                      <a:pt x="21590" y="36830"/>
                      <a:pt x="22860" y="41910"/>
                    </a:cubicBezTo>
                    <a:cubicBezTo>
                      <a:pt x="26670" y="84881"/>
                      <a:pt x="31750" y="143747"/>
                      <a:pt x="34290" y="200773"/>
                    </a:cubicBezTo>
                    <a:cubicBezTo>
                      <a:pt x="36830" y="303789"/>
                      <a:pt x="38100" y="406804"/>
                      <a:pt x="38100" y="509820"/>
                    </a:cubicBezTo>
                    <a:cubicBezTo>
                      <a:pt x="38100" y="576044"/>
                      <a:pt x="36830" y="640429"/>
                      <a:pt x="35560" y="706653"/>
                    </a:cubicBezTo>
                    <a:cubicBezTo>
                      <a:pt x="34290" y="771038"/>
                      <a:pt x="22860" y="1861899"/>
                      <a:pt x="21590" y="1924444"/>
                    </a:cubicBezTo>
                    <a:lnTo>
                      <a:pt x="21590" y="2045855"/>
                    </a:lnTo>
                    <a:cubicBezTo>
                      <a:pt x="21590" y="2137833"/>
                      <a:pt x="20320" y="2231651"/>
                      <a:pt x="20320" y="2323629"/>
                    </a:cubicBezTo>
                    <a:cubicBezTo>
                      <a:pt x="20320" y="2336506"/>
                      <a:pt x="19050" y="2347543"/>
                      <a:pt x="17780" y="2359731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5DEFA85-B85F-2476-804C-096B500954DB}"/>
                </a:ext>
              </a:extLst>
            </p:cNvPr>
            <p:cNvSpPr/>
            <p:nvPr/>
          </p:nvSpPr>
          <p:spPr>
            <a:xfrm>
              <a:off x="6033198" y="1787722"/>
              <a:ext cx="5033824" cy="4140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 bè là nghĩa tương tri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Sao cho sau trước một bờ mới nên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0882D35-DF3B-5020-BA22-28D47AD7B57E}"/>
              </a:ext>
            </a:extLst>
          </p:cNvPr>
          <p:cNvGrpSpPr/>
          <p:nvPr/>
        </p:nvGrpSpPr>
        <p:grpSpPr>
          <a:xfrm>
            <a:off x="2424224" y="4782743"/>
            <a:ext cx="7868093" cy="1307061"/>
            <a:chOff x="5865741" y="1648911"/>
            <a:chExt cx="5371918" cy="4040849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29" name="Group 23">
              <a:extLst>
                <a:ext uri="{FF2B5EF4-FFF2-40B4-BE49-F238E27FC236}">
                  <a16:creationId xmlns:a16="http://schemas.microsoft.com/office/drawing/2014/main" id="{294B4500-578F-F0D7-6A36-2F343BE10814}"/>
                </a:ext>
              </a:extLst>
            </p:cNvPr>
            <p:cNvGrpSpPr/>
            <p:nvPr/>
          </p:nvGrpSpPr>
          <p:grpSpPr>
            <a:xfrm>
              <a:off x="5865741" y="1648911"/>
              <a:ext cx="5371918" cy="4040849"/>
              <a:chOff x="0" y="0"/>
              <a:chExt cx="2146400" cy="2414341"/>
            </a:xfrm>
            <a:grpFill/>
          </p:grpSpPr>
          <p:sp>
            <p:nvSpPr>
              <p:cNvPr id="32" name="Freeform 24">
                <a:extLst>
                  <a:ext uri="{FF2B5EF4-FFF2-40B4-BE49-F238E27FC236}">
                    <a16:creationId xmlns:a16="http://schemas.microsoft.com/office/drawing/2014/main" id="{EEB8D316-FD34-3FCF-E055-78A14BA0DCD2}"/>
                  </a:ext>
                </a:extLst>
              </p:cNvPr>
              <p:cNvSpPr/>
              <p:nvPr/>
            </p:nvSpPr>
            <p:spPr>
              <a:xfrm>
                <a:off x="16510" y="11430"/>
                <a:ext cx="2115920" cy="2390211"/>
              </a:xfrm>
              <a:custGeom>
                <a:avLst/>
                <a:gdLst/>
                <a:ahLst/>
                <a:cxnLst/>
                <a:rect l="l" t="t" r="r" b="b"/>
                <a:pathLst>
                  <a:path w="2115920" h="2390211">
                    <a:moveTo>
                      <a:pt x="1270" y="0"/>
                    </a:moveTo>
                    <a:lnTo>
                      <a:pt x="2115920" y="15240"/>
                    </a:lnTo>
                    <a:lnTo>
                      <a:pt x="2084170" y="2390211"/>
                    </a:lnTo>
                    <a:lnTo>
                      <a:pt x="762810" y="2390211"/>
                    </a:lnTo>
                    <a:lnTo>
                      <a:pt x="0" y="2363541"/>
                    </a:lnTo>
                    <a:lnTo>
                      <a:pt x="11430" y="767536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F2CE25AD-4970-40B3-7EB9-F81B70091913}"/>
                  </a:ext>
                </a:extLst>
              </p:cNvPr>
              <p:cNvSpPr/>
              <p:nvPr/>
            </p:nvSpPr>
            <p:spPr>
              <a:xfrm>
                <a:off x="0" y="-1270"/>
                <a:ext cx="2145130" cy="2415611"/>
              </a:xfrm>
              <a:custGeom>
                <a:avLst/>
                <a:gdLst/>
                <a:ahLst/>
                <a:cxnLst/>
                <a:rect l="l" t="t" r="r" b="b"/>
                <a:pathLst>
                  <a:path w="2145130" h="2415611">
                    <a:moveTo>
                      <a:pt x="2110840" y="2390211"/>
                    </a:moveTo>
                    <a:cubicBezTo>
                      <a:pt x="2108300" y="2394021"/>
                      <a:pt x="2104490" y="2399101"/>
                      <a:pt x="2100680" y="2402911"/>
                    </a:cubicBezTo>
                    <a:cubicBezTo>
                      <a:pt x="2096870" y="2405451"/>
                      <a:pt x="2091790" y="2407991"/>
                      <a:pt x="2087980" y="2407991"/>
                    </a:cubicBezTo>
                    <a:cubicBezTo>
                      <a:pt x="2006622" y="2406721"/>
                      <a:pt x="1918609" y="2413071"/>
                      <a:pt x="1828965" y="2415611"/>
                    </a:cubicBezTo>
                    <a:cubicBezTo>
                      <a:pt x="1801257" y="2415611"/>
                      <a:pt x="1771919" y="2414341"/>
                      <a:pt x="1744211" y="2414341"/>
                    </a:cubicBezTo>
                    <a:cubicBezTo>
                      <a:pt x="1682275" y="2413071"/>
                      <a:pt x="1620340" y="2411801"/>
                      <a:pt x="1558404" y="2411801"/>
                    </a:cubicBezTo>
                    <a:lnTo>
                      <a:pt x="1356299" y="2411801"/>
                    </a:lnTo>
                    <a:cubicBezTo>
                      <a:pt x="1310662" y="2411801"/>
                      <a:pt x="1266655" y="2410531"/>
                      <a:pt x="1221018" y="2410531"/>
                    </a:cubicBezTo>
                    <a:cubicBezTo>
                      <a:pt x="1181901" y="2410531"/>
                      <a:pt x="1141154" y="2410531"/>
                      <a:pt x="1102037" y="2411801"/>
                    </a:cubicBezTo>
                    <a:lnTo>
                      <a:pt x="1077588" y="2411801"/>
                    </a:lnTo>
                    <a:cubicBezTo>
                      <a:pt x="1020542" y="2410531"/>
                      <a:pt x="384888" y="2409261"/>
                      <a:pt x="327842" y="2406721"/>
                    </a:cubicBezTo>
                    <a:cubicBezTo>
                      <a:pt x="293614" y="2405451"/>
                      <a:pt x="259387" y="2400371"/>
                      <a:pt x="225159" y="2397831"/>
                    </a:cubicBezTo>
                    <a:cubicBezTo>
                      <a:pt x="163224" y="2392751"/>
                      <a:pt x="101288" y="2388941"/>
                      <a:pt x="41910" y="2383861"/>
                    </a:cubicBezTo>
                    <a:cubicBezTo>
                      <a:pt x="33020" y="2382591"/>
                      <a:pt x="24130" y="2380051"/>
                      <a:pt x="16510" y="2376241"/>
                    </a:cubicBezTo>
                    <a:cubicBezTo>
                      <a:pt x="5080" y="2371161"/>
                      <a:pt x="0" y="2359731"/>
                      <a:pt x="1270" y="2342025"/>
                    </a:cubicBezTo>
                    <a:cubicBezTo>
                      <a:pt x="2540" y="2235330"/>
                      <a:pt x="3810" y="2126796"/>
                      <a:pt x="3810" y="2020101"/>
                    </a:cubicBezTo>
                    <a:cubicBezTo>
                      <a:pt x="5080" y="1911567"/>
                      <a:pt x="17780" y="772878"/>
                      <a:pt x="17780" y="664343"/>
                    </a:cubicBezTo>
                    <a:cubicBezTo>
                      <a:pt x="19050" y="559488"/>
                      <a:pt x="20320" y="454633"/>
                      <a:pt x="19050" y="347939"/>
                    </a:cubicBezTo>
                    <a:cubicBezTo>
                      <a:pt x="17780" y="243084"/>
                      <a:pt x="16510" y="140068"/>
                      <a:pt x="6350" y="48260"/>
                    </a:cubicBezTo>
                    <a:cubicBezTo>
                      <a:pt x="5080" y="35560"/>
                      <a:pt x="2540" y="22860"/>
                      <a:pt x="1270" y="10160"/>
                    </a:cubicBezTo>
                    <a:cubicBezTo>
                      <a:pt x="3810" y="8890"/>
                      <a:pt x="5080" y="7620"/>
                      <a:pt x="6350" y="7620"/>
                    </a:cubicBezTo>
                    <a:cubicBezTo>
                      <a:pt x="34290" y="6350"/>
                      <a:pt x="67060" y="5080"/>
                      <a:pt x="102918" y="3810"/>
                    </a:cubicBezTo>
                    <a:cubicBezTo>
                      <a:pt x="153444" y="1270"/>
                      <a:pt x="205600" y="1270"/>
                      <a:pt x="256127" y="1270"/>
                    </a:cubicBezTo>
                    <a:cubicBezTo>
                      <a:pt x="319692" y="2540"/>
                      <a:pt x="961867" y="5080"/>
                      <a:pt x="1025432" y="6350"/>
                    </a:cubicBezTo>
                    <a:cubicBezTo>
                      <a:pt x="1087368" y="7620"/>
                      <a:pt x="1149303" y="7620"/>
                      <a:pt x="1211239" y="7620"/>
                    </a:cubicBezTo>
                    <a:cubicBezTo>
                      <a:pt x="1245467" y="7620"/>
                      <a:pt x="1279694" y="7620"/>
                      <a:pt x="1313922" y="8890"/>
                    </a:cubicBezTo>
                    <a:cubicBezTo>
                      <a:pt x="1380747" y="11430"/>
                      <a:pt x="1449202" y="10160"/>
                      <a:pt x="1516027" y="2540"/>
                    </a:cubicBezTo>
                    <a:cubicBezTo>
                      <a:pt x="1543735" y="0"/>
                      <a:pt x="1571443" y="2540"/>
                      <a:pt x="1599151" y="2540"/>
                    </a:cubicBezTo>
                    <a:cubicBezTo>
                      <a:pt x="1661087" y="2540"/>
                      <a:pt x="1723023" y="1270"/>
                      <a:pt x="1784958" y="3810"/>
                    </a:cubicBezTo>
                    <a:cubicBezTo>
                      <a:pt x="1863192" y="6350"/>
                      <a:pt x="1939797" y="13970"/>
                      <a:pt x="2018031" y="17780"/>
                    </a:cubicBezTo>
                    <a:cubicBezTo>
                      <a:pt x="2052259" y="20320"/>
                      <a:pt x="2079090" y="19050"/>
                      <a:pt x="2105760" y="21590"/>
                    </a:cubicBezTo>
                    <a:cubicBezTo>
                      <a:pt x="2114650" y="22860"/>
                      <a:pt x="2123540" y="25400"/>
                      <a:pt x="2132430" y="27940"/>
                    </a:cubicBezTo>
                    <a:cubicBezTo>
                      <a:pt x="2140050" y="30480"/>
                      <a:pt x="2143860" y="36830"/>
                      <a:pt x="2143860" y="46990"/>
                    </a:cubicBezTo>
                    <a:cubicBezTo>
                      <a:pt x="2145130" y="90400"/>
                      <a:pt x="2141320" y="145587"/>
                      <a:pt x="2137510" y="200773"/>
                    </a:cubicBezTo>
                    <a:cubicBezTo>
                      <a:pt x="2133700" y="246763"/>
                      <a:pt x="2132430" y="294591"/>
                      <a:pt x="2131160" y="340580"/>
                    </a:cubicBezTo>
                    <a:cubicBezTo>
                      <a:pt x="2128620" y="417842"/>
                      <a:pt x="2127350" y="495104"/>
                      <a:pt x="2126080" y="572365"/>
                    </a:cubicBezTo>
                    <a:cubicBezTo>
                      <a:pt x="2124810" y="644108"/>
                      <a:pt x="2123540" y="715851"/>
                      <a:pt x="2123540" y="787594"/>
                    </a:cubicBezTo>
                    <a:cubicBezTo>
                      <a:pt x="2123540" y="907166"/>
                      <a:pt x="2112110" y="2055053"/>
                      <a:pt x="2110840" y="2174625"/>
                    </a:cubicBezTo>
                    <a:cubicBezTo>
                      <a:pt x="2113380" y="2251886"/>
                      <a:pt x="2112110" y="2329148"/>
                      <a:pt x="2110840" y="2390211"/>
                    </a:cubicBezTo>
                    <a:close/>
                    <a:moveTo>
                      <a:pt x="17780" y="2359731"/>
                    </a:moveTo>
                    <a:cubicBezTo>
                      <a:pt x="22860" y="2361001"/>
                      <a:pt x="29210" y="2363541"/>
                      <a:pt x="36830" y="2363541"/>
                    </a:cubicBezTo>
                    <a:cubicBezTo>
                      <a:pt x="99658" y="2368621"/>
                      <a:pt x="166483" y="2373701"/>
                      <a:pt x="231679" y="2377511"/>
                    </a:cubicBezTo>
                    <a:cubicBezTo>
                      <a:pt x="262646" y="2380051"/>
                      <a:pt x="293614" y="2383861"/>
                      <a:pt x="326212" y="2385131"/>
                    </a:cubicBezTo>
                    <a:cubicBezTo>
                      <a:pt x="347400" y="2386401"/>
                      <a:pt x="947198" y="2382591"/>
                      <a:pt x="966756" y="2383861"/>
                    </a:cubicBezTo>
                    <a:cubicBezTo>
                      <a:pt x="1000984" y="2385131"/>
                      <a:pt x="1035211" y="2387671"/>
                      <a:pt x="1069439" y="2388941"/>
                    </a:cubicBezTo>
                    <a:cubicBezTo>
                      <a:pt x="1085738" y="2390211"/>
                      <a:pt x="1100407" y="2390211"/>
                      <a:pt x="1116706" y="2390211"/>
                    </a:cubicBezTo>
                    <a:cubicBezTo>
                      <a:pt x="1190050" y="2390211"/>
                      <a:pt x="1261765" y="2388941"/>
                      <a:pt x="1335110" y="2390211"/>
                    </a:cubicBezTo>
                    <a:cubicBezTo>
                      <a:pt x="1362818" y="2390211"/>
                      <a:pt x="1392156" y="2392751"/>
                      <a:pt x="1419864" y="2392751"/>
                    </a:cubicBezTo>
                    <a:cubicBezTo>
                      <a:pt x="1462241" y="2392751"/>
                      <a:pt x="1502988" y="2388941"/>
                      <a:pt x="1545365" y="2388941"/>
                    </a:cubicBezTo>
                    <a:cubicBezTo>
                      <a:pt x="1595892" y="2388941"/>
                      <a:pt x="1644788" y="2390211"/>
                      <a:pt x="1695314" y="2390211"/>
                    </a:cubicBezTo>
                    <a:cubicBezTo>
                      <a:pt x="1762140" y="2390211"/>
                      <a:pt x="1830595" y="2390211"/>
                      <a:pt x="1897420" y="2388941"/>
                    </a:cubicBezTo>
                    <a:cubicBezTo>
                      <a:pt x="1957726" y="2387671"/>
                      <a:pt x="2016402" y="2385131"/>
                      <a:pt x="2072740" y="2382591"/>
                    </a:cubicBezTo>
                    <a:cubicBezTo>
                      <a:pt x="2077820" y="2382591"/>
                      <a:pt x="2082900" y="2380051"/>
                      <a:pt x="2089250" y="2378781"/>
                    </a:cubicBezTo>
                    <a:cubicBezTo>
                      <a:pt x="2089250" y="2366081"/>
                      <a:pt x="2090520" y="2353381"/>
                      <a:pt x="2090520" y="2336506"/>
                    </a:cubicBezTo>
                    <a:lnTo>
                      <a:pt x="2090520" y="2279479"/>
                    </a:lnTo>
                    <a:cubicBezTo>
                      <a:pt x="2091790" y="2185662"/>
                      <a:pt x="2094330" y="2090005"/>
                      <a:pt x="2093060" y="1996187"/>
                    </a:cubicBezTo>
                    <a:cubicBezTo>
                      <a:pt x="2091790" y="1863738"/>
                      <a:pt x="2104490" y="704814"/>
                      <a:pt x="2108300" y="572365"/>
                    </a:cubicBezTo>
                    <a:cubicBezTo>
                      <a:pt x="2110840" y="495103"/>
                      <a:pt x="2113380" y="417842"/>
                      <a:pt x="2113380" y="340580"/>
                    </a:cubicBezTo>
                    <a:cubicBezTo>
                      <a:pt x="2113380" y="276195"/>
                      <a:pt x="2114650" y="213650"/>
                      <a:pt x="2122270" y="151105"/>
                    </a:cubicBezTo>
                    <a:cubicBezTo>
                      <a:pt x="2126080" y="114314"/>
                      <a:pt x="2128620" y="77523"/>
                      <a:pt x="2123540" y="49530"/>
                    </a:cubicBezTo>
                    <a:cubicBezTo>
                      <a:pt x="2115920" y="49530"/>
                      <a:pt x="2109570" y="48260"/>
                      <a:pt x="2101950" y="48260"/>
                    </a:cubicBezTo>
                    <a:cubicBezTo>
                      <a:pt x="2068930" y="45720"/>
                      <a:pt x="2029441" y="45720"/>
                      <a:pt x="1985434" y="40640"/>
                    </a:cubicBezTo>
                    <a:cubicBezTo>
                      <a:pt x="1903940" y="33020"/>
                      <a:pt x="1820815" y="27940"/>
                      <a:pt x="1739321" y="27940"/>
                    </a:cubicBezTo>
                    <a:cubicBezTo>
                      <a:pt x="1682275" y="27940"/>
                      <a:pt x="1623600" y="31750"/>
                      <a:pt x="1566554" y="24130"/>
                    </a:cubicBezTo>
                    <a:lnTo>
                      <a:pt x="1550255" y="24130"/>
                    </a:lnTo>
                    <a:cubicBezTo>
                      <a:pt x="1502988" y="27940"/>
                      <a:pt x="1452462" y="33020"/>
                      <a:pt x="1403565" y="34290"/>
                    </a:cubicBezTo>
                    <a:cubicBezTo>
                      <a:pt x="1349779" y="35560"/>
                      <a:pt x="1297623" y="31750"/>
                      <a:pt x="1243837" y="30480"/>
                    </a:cubicBezTo>
                    <a:cubicBezTo>
                      <a:pt x="1193310" y="29210"/>
                      <a:pt x="1142784" y="27940"/>
                      <a:pt x="1093887" y="27940"/>
                    </a:cubicBezTo>
                    <a:cubicBezTo>
                      <a:pt x="1075958" y="27940"/>
                      <a:pt x="1059660" y="29210"/>
                      <a:pt x="1041731" y="27940"/>
                    </a:cubicBezTo>
                    <a:cubicBezTo>
                      <a:pt x="979795" y="26670"/>
                      <a:pt x="339251" y="24130"/>
                      <a:pt x="275685" y="24130"/>
                    </a:cubicBezTo>
                    <a:cubicBezTo>
                      <a:pt x="220269" y="22860"/>
                      <a:pt x="164853" y="24130"/>
                      <a:pt x="109437" y="24130"/>
                    </a:cubicBezTo>
                    <a:cubicBezTo>
                      <a:pt x="80099" y="24130"/>
                      <a:pt x="45720" y="24130"/>
                      <a:pt x="21590" y="25400"/>
                    </a:cubicBezTo>
                    <a:cubicBezTo>
                      <a:pt x="20320" y="25400"/>
                      <a:pt x="21590" y="36830"/>
                      <a:pt x="22860" y="41910"/>
                    </a:cubicBezTo>
                    <a:cubicBezTo>
                      <a:pt x="26670" y="84881"/>
                      <a:pt x="31750" y="143747"/>
                      <a:pt x="34290" y="200773"/>
                    </a:cubicBezTo>
                    <a:cubicBezTo>
                      <a:pt x="36830" y="303789"/>
                      <a:pt x="38100" y="406804"/>
                      <a:pt x="38100" y="509820"/>
                    </a:cubicBezTo>
                    <a:cubicBezTo>
                      <a:pt x="38100" y="576044"/>
                      <a:pt x="36830" y="640429"/>
                      <a:pt x="35560" y="706653"/>
                    </a:cubicBezTo>
                    <a:cubicBezTo>
                      <a:pt x="34290" y="771038"/>
                      <a:pt x="22860" y="1861899"/>
                      <a:pt x="21590" y="1924444"/>
                    </a:cubicBezTo>
                    <a:lnTo>
                      <a:pt x="21590" y="2045855"/>
                    </a:lnTo>
                    <a:cubicBezTo>
                      <a:pt x="21590" y="2137833"/>
                      <a:pt x="20320" y="2231651"/>
                      <a:pt x="20320" y="2323629"/>
                    </a:cubicBezTo>
                    <a:cubicBezTo>
                      <a:pt x="20320" y="2336506"/>
                      <a:pt x="19050" y="2347543"/>
                      <a:pt x="17780" y="2359731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1548522-D3CC-2150-E81B-4D3A69D4B671}"/>
                </a:ext>
              </a:extLst>
            </p:cNvPr>
            <p:cNvSpPr/>
            <p:nvPr/>
          </p:nvSpPr>
          <p:spPr>
            <a:xfrm>
              <a:off x="6033198" y="1787722"/>
              <a:ext cx="5033824" cy="37108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Ai ơi nhớ lấy câu này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Tình bạn là mối duyên thừa trời cho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2549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0414B52-03FE-8017-1ED7-000A784770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5920" y="1121558"/>
            <a:ext cx="11080160" cy="55796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47A554-7A89-BE40-C0A4-BEBDDDAF0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8596" y="2419899"/>
            <a:ext cx="9821507" cy="49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594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1674503" y="570886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sz="7585" b="1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rPr>
              <a:t>Chú</a:t>
            </a:r>
            <a:r>
              <a:rPr lang="en-US" sz="7585" b="1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rPr>
              <a:t> </a:t>
            </a:r>
            <a:r>
              <a:rPr lang="en-US" sz="7585" b="1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rPr>
              <a:t>ong</a:t>
            </a:r>
            <a:r>
              <a:rPr lang="en-US" sz="7585" b="1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rPr>
              <a:t> </a:t>
            </a:r>
            <a:r>
              <a:rPr lang="en-US" sz="7585" b="1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rPr>
              <a:t>chăm</a:t>
            </a:r>
            <a:r>
              <a:rPr lang="en-US" sz="7585" b="1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rPr>
              <a:t> </a:t>
            </a:r>
            <a:r>
              <a:rPr lang="en-US" sz="7585" b="1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rPr>
              <a:t>chỉ</a:t>
            </a:r>
            <a:endParaRPr lang="en-US" sz="7585" b="1" dirty="0">
              <a:ln w="6600">
                <a:solidFill>
                  <a:srgbClr val="FACE53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ACE53"/>
                </a:outerShdw>
              </a:effectLst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714084" y="584380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sz="7585" b="1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rPr>
              <a:t>Chú</a:t>
            </a:r>
            <a:r>
              <a:rPr lang="en-US" sz="7585" b="1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rPr>
              <a:t> </a:t>
            </a:r>
            <a:r>
              <a:rPr lang="en-US" sz="7585" b="1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rPr>
              <a:t>ong</a:t>
            </a:r>
            <a:r>
              <a:rPr lang="en-US" sz="7585" b="1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rPr>
              <a:t> </a:t>
            </a:r>
            <a:r>
              <a:rPr lang="en-US" sz="7585" b="1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rPr>
              <a:t>chăm</a:t>
            </a:r>
            <a:r>
              <a:rPr lang="en-US" sz="7585" b="1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rPr>
              <a:t> </a:t>
            </a:r>
            <a:r>
              <a:rPr lang="en-US" sz="7585" b="1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rPr>
              <a:t>chỉ</a:t>
            </a:r>
            <a:endParaRPr lang="en-US" sz="7585" b="1" dirty="0">
              <a:ln w="6600">
                <a:solidFill>
                  <a:srgbClr val="FACE53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rgbClr val="FACE53"/>
                </a:outerShdw>
              </a:effectLst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3" name="Google Shape;1012;p37"/>
          <p:cNvGrpSpPr/>
          <p:nvPr/>
        </p:nvGrpSpPr>
        <p:grpSpPr>
          <a:xfrm>
            <a:off x="156217" y="219781"/>
            <a:ext cx="1481347" cy="1508052"/>
            <a:chOff x="5949775" y="2481625"/>
            <a:chExt cx="407775" cy="445825"/>
          </a:xfrm>
        </p:grpSpPr>
        <p:sp>
          <p:nvSpPr>
            <p:cNvPr id="4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2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3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4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5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7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0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2" name="Google Shape;1031;p37"/>
          <p:cNvGrpSpPr/>
          <p:nvPr/>
        </p:nvGrpSpPr>
        <p:grpSpPr>
          <a:xfrm flipH="1">
            <a:off x="10841602" y="5605829"/>
            <a:ext cx="1023098" cy="1118758"/>
            <a:chOff x="2013650" y="1733325"/>
            <a:chExt cx="407750" cy="445875"/>
          </a:xfrm>
        </p:grpSpPr>
        <p:sp>
          <p:nvSpPr>
            <p:cNvPr id="23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4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5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6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7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8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9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0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1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2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3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4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5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6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7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8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9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917" y="1930751"/>
            <a:ext cx="1114508" cy="1114508"/>
          </a:xfrm>
          <a:prstGeom prst="rect">
            <a:avLst/>
          </a:prstGeom>
        </p:spPr>
      </p:pic>
      <p:sp>
        <p:nvSpPr>
          <p:cNvPr id="67" name="Rounded Rectangle 66">
            <a:hlinkClick r:id="rId7" action="ppaction://hlinksldjump"/>
          </p:cNvPr>
          <p:cNvSpPr/>
          <p:nvPr/>
        </p:nvSpPr>
        <p:spPr>
          <a:xfrm>
            <a:off x="838883" y="6009017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sz="3792" dirty="0">
                <a:solidFill>
                  <a:prstClr val="black"/>
                </a:solidFill>
                <a:latin typeface="Calibri"/>
              </a:rPr>
              <a:t>1</a:t>
            </a:r>
          </a:p>
        </p:txBody>
      </p:sp>
      <p:sp>
        <p:nvSpPr>
          <p:cNvPr id="68" name="Rounded Rectangle 67">
            <a:hlinkClick r:id="rId8" action="ppaction://hlinksldjump"/>
          </p:cNvPr>
          <p:cNvSpPr/>
          <p:nvPr/>
        </p:nvSpPr>
        <p:spPr>
          <a:xfrm>
            <a:off x="5226431" y="5950119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sz="3792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sp>
        <p:nvSpPr>
          <p:cNvPr id="69" name="Rounded Rectangle 68">
            <a:hlinkClick r:id="rId9" action="ppaction://hlinksldjump"/>
          </p:cNvPr>
          <p:cNvSpPr/>
          <p:nvPr/>
        </p:nvSpPr>
        <p:spPr>
          <a:xfrm>
            <a:off x="8961727" y="5991344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sz="3792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639274" y="2983760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688593" y="5028125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4956233" y="2910456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4881099" y="4987746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8726010" y="2910456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8718473" y="5005533"/>
            <a:ext cx="1259886" cy="946650"/>
          </a:xfrm>
          <a:prstGeom prst="rect">
            <a:avLst/>
          </a:prstGeom>
        </p:spPr>
      </p:pic>
      <p:pic>
        <p:nvPicPr>
          <p:cNvPr id="82" name="PA_图片 11">
            <a:hlinkClick r:id="rId20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872" y="-207407"/>
            <a:ext cx="2800265" cy="2800265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9397158" y="2172655"/>
            <a:ext cx="2065713" cy="50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sz="2655" b="1" dirty="0" err="1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Hoàn</a:t>
            </a:r>
            <a:r>
              <a:rPr lang="en-US" sz="2655" b="1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</a:t>
            </a:r>
            <a:r>
              <a:rPr lang="en-US" sz="2655" b="1" dirty="0" err="1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thành</a:t>
            </a:r>
            <a:endParaRPr lang="en-US" sz="2655" b="1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912492" y="5861247"/>
            <a:ext cx="2492584" cy="8928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sz="1896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Ghi</a:t>
            </a:r>
            <a:r>
              <a:rPr lang="en-US" sz="1896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 </a:t>
            </a:r>
            <a:r>
              <a:rPr lang="en-US" sz="1896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chú</a:t>
            </a:r>
            <a:r>
              <a:rPr lang="en-US" sz="1896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: Click </a:t>
            </a:r>
            <a:r>
              <a:rPr lang="en-US" sz="1896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vào</a:t>
            </a:r>
            <a:r>
              <a:rPr lang="en-US" sz="1896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 ô </a:t>
            </a:r>
            <a:r>
              <a:rPr lang="en-US" sz="1896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số</a:t>
            </a:r>
            <a:r>
              <a:rPr lang="en-US" sz="1896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 =&gt; </a:t>
            </a:r>
            <a:r>
              <a:rPr lang="en-US" sz="1896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hiện</a:t>
            </a:r>
            <a:r>
              <a:rPr lang="en-US" sz="1896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 </a:t>
            </a:r>
            <a:r>
              <a:rPr lang="en-US" sz="1896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câu</a:t>
            </a:r>
            <a:r>
              <a:rPr lang="en-US" sz="1896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 </a:t>
            </a:r>
            <a:r>
              <a:rPr lang="en-US" sz="1896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hỏi</a:t>
            </a:r>
            <a:r>
              <a:rPr lang="en-US" sz="1896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. 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6856990" y="1852691"/>
            <a:ext cx="249258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sz="1896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Ghi</a:t>
            </a:r>
            <a:r>
              <a:rPr lang="en-US" sz="1896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 </a:t>
            </a:r>
            <a:r>
              <a:rPr lang="en-US" sz="1896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chú</a:t>
            </a:r>
            <a:r>
              <a:rPr lang="en-US" sz="1896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: HS </a:t>
            </a:r>
            <a:r>
              <a:rPr lang="en-US" sz="1896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hoàn</a:t>
            </a:r>
            <a:r>
              <a:rPr lang="en-US" sz="1896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 </a:t>
            </a:r>
            <a:r>
              <a:rPr lang="en-US" sz="1896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thì</a:t>
            </a:r>
            <a:r>
              <a:rPr lang="en-US" sz="1896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 </a:t>
            </a:r>
            <a:r>
              <a:rPr lang="en-US" sz="1896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thì</a:t>
            </a:r>
            <a:r>
              <a:rPr lang="en-US" sz="1896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 click </a:t>
            </a:r>
            <a:r>
              <a:rPr lang="en-US" sz="1896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vào</a:t>
            </a:r>
            <a:r>
              <a:rPr lang="en-US" sz="1896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 </a:t>
            </a:r>
            <a:r>
              <a:rPr lang="en-US" sz="1896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mặt</a:t>
            </a:r>
            <a:r>
              <a:rPr lang="en-US" sz="1896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 </a:t>
            </a:r>
            <a:r>
              <a:rPr lang="en-US" sz="1896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trời</a:t>
            </a:r>
            <a:endParaRPr lang="en-US" sz="1896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872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83" grpId="0"/>
      <p:bldP spid="67" grpId="0" animBg="1"/>
      <p:bldP spid="68" grpId="0" animBg="1"/>
      <p:bldP spid="6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7" name="Rounded Rectangle 66"/>
          <p:cNvSpPr/>
          <p:nvPr/>
        </p:nvSpPr>
        <p:spPr>
          <a:xfrm>
            <a:off x="11094271" y="6147993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sz="3034" dirty="0">
                <a:solidFill>
                  <a:prstClr val="black"/>
                </a:solidFill>
                <a:latin typeface="Calibri"/>
              </a:rPr>
              <a:t>1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2989491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sz="3034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sz="3034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sz="3034" dirty="0">
                <a:solidFill>
                  <a:prstClr val="black"/>
                </a:solidFill>
                <a:latin typeface="Calibri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sz="3034" dirty="0">
                <a:solidFill>
                  <a:prstClr val="black"/>
                </a:solidFill>
                <a:latin typeface="Calibri"/>
              </a:rPr>
              <a:t>5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10724319" y="3134909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10773638" y="5179274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2558521" y="7065972"/>
            <a:ext cx="1370081" cy="2230363"/>
          </a:xfrm>
          <a:prstGeom prst="rect">
            <a:avLst/>
          </a:prstGeom>
        </p:spPr>
      </p:pic>
      <p:pic>
        <p:nvPicPr>
          <p:cNvPr id="75" name="Picture 74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2483387" y="9143262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sp>
        <p:nvSpPr>
          <p:cNvPr id="84" name="Rectangle 83"/>
          <p:cNvSpPr/>
          <p:nvPr/>
        </p:nvSpPr>
        <p:spPr>
          <a:xfrm>
            <a:off x="1347870" y="662816"/>
            <a:ext cx="8530223" cy="1441762"/>
          </a:xfrm>
          <a:prstGeom prst="rect">
            <a:avLst/>
          </a:prstGeom>
          <a:solidFill>
            <a:srgbClr val="FFFF89"/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6699" tIns="43349" rIns="86699" bIns="43349">
            <a:spAutoFit/>
          </a:bodyPr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trì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endParaRPr lang="en-US" sz="44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5" name="Google Shape;1012;p37"/>
          <p:cNvGrpSpPr/>
          <p:nvPr/>
        </p:nvGrpSpPr>
        <p:grpSpPr>
          <a:xfrm>
            <a:off x="156217" y="219781"/>
            <a:ext cx="1481347" cy="1508052"/>
            <a:chOff x="5949775" y="2481625"/>
            <a:chExt cx="407775" cy="445825"/>
          </a:xfrm>
        </p:grpSpPr>
        <p:sp>
          <p:nvSpPr>
            <p:cNvPr id="86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7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8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9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0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1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3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4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5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7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8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9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0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1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104" name="PA_图片 11">
            <a:hlinkClick r:id="" action="ppaction://noaction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2440" y="-281835"/>
            <a:ext cx="2800265" cy="2800265"/>
          </a:xfrm>
          <a:prstGeom prst="rect">
            <a:avLst/>
          </a:prstGeom>
        </p:spPr>
      </p:pic>
      <p:sp>
        <p:nvSpPr>
          <p:cNvPr id="58" name="Rounded Rectangle 57">
            <a:hlinkClick r:id="rId27" action="ppaction://hlinksldjump"/>
          </p:cNvPr>
          <p:cNvSpPr/>
          <p:nvPr/>
        </p:nvSpPr>
        <p:spPr>
          <a:xfrm>
            <a:off x="1135160" y="5786073"/>
            <a:ext cx="2502967" cy="7877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sz="3792" dirty="0" err="1">
                <a:solidFill>
                  <a:prstClr val="white"/>
                </a:solidFill>
                <a:latin typeface="Calibri"/>
              </a:rPr>
              <a:t>Trở</a:t>
            </a:r>
            <a:r>
              <a:rPr lang="en-US" sz="3792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92" dirty="0" err="1">
                <a:solidFill>
                  <a:prstClr val="white"/>
                </a:solidFill>
                <a:latin typeface="Calibri"/>
              </a:rPr>
              <a:t>về</a:t>
            </a:r>
            <a:endParaRPr lang="en-US" sz="3792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05" name="Google Shape;1031;p37"/>
          <p:cNvGrpSpPr/>
          <p:nvPr/>
        </p:nvGrpSpPr>
        <p:grpSpPr>
          <a:xfrm flipH="1">
            <a:off x="58970" y="5288535"/>
            <a:ext cx="1376330" cy="1485904"/>
            <a:chOff x="2013650" y="1733325"/>
            <a:chExt cx="407750" cy="445875"/>
          </a:xfrm>
        </p:grpSpPr>
        <p:sp>
          <p:nvSpPr>
            <p:cNvPr id="106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7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8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9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0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1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2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3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4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5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6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7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8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9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20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21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22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83" name="Rectangle 82"/>
          <p:cNvSpPr/>
          <p:nvPr/>
        </p:nvSpPr>
        <p:spPr>
          <a:xfrm>
            <a:off x="1279992" y="2448545"/>
            <a:ext cx="8530223" cy="3037711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86699" tIns="43349" rIns="86699" bIns="43349">
            <a:spAutoFit/>
          </a:bodyPr>
          <a:lstStyle/>
          <a:p>
            <a:pPr defTabSz="866943" fontAlgn="base">
              <a:spcBef>
                <a:spcPts val="569"/>
              </a:spcBef>
              <a:spcAft>
                <a:spcPts val="569"/>
              </a:spcAft>
            </a:pPr>
            <a:endParaRPr lang="en-US" sz="3034" dirty="0">
              <a:solidFill>
                <a:srgbClr val="FF0000"/>
              </a:solidFill>
              <a:latin typeface="Calibri"/>
            </a:endParaRPr>
          </a:p>
          <a:p>
            <a:pPr defTabSz="866943" fontAlgn="base">
              <a:spcBef>
                <a:spcPts val="569"/>
              </a:spcBef>
              <a:spcAft>
                <a:spcPts val="569"/>
              </a:spcAft>
            </a:pPr>
            <a:endParaRPr lang="en-US" sz="3034" dirty="0">
              <a:solidFill>
                <a:srgbClr val="FF0000"/>
              </a:solidFill>
              <a:latin typeface="Calibri"/>
            </a:endParaRPr>
          </a:p>
          <a:p>
            <a:pPr defTabSz="866943" fontAlgn="base">
              <a:spcBef>
                <a:spcPts val="569"/>
              </a:spcBef>
              <a:spcAft>
                <a:spcPts val="569"/>
              </a:spcAft>
            </a:pPr>
            <a:endParaRPr lang="en-US" sz="3034" dirty="0">
              <a:solidFill>
                <a:srgbClr val="FF0000"/>
              </a:solidFill>
              <a:latin typeface="Calibri"/>
            </a:endParaRPr>
          </a:p>
          <a:p>
            <a:pPr defTabSz="866943" fontAlgn="base">
              <a:spcBef>
                <a:spcPts val="569"/>
              </a:spcBef>
              <a:spcAft>
                <a:spcPts val="569"/>
              </a:spcAft>
            </a:pPr>
            <a:endParaRPr lang="en-US" sz="3034" dirty="0">
              <a:solidFill>
                <a:srgbClr val="FF0000"/>
              </a:solidFill>
              <a:latin typeface="Calibri"/>
            </a:endParaRPr>
          </a:p>
          <a:p>
            <a:pPr defTabSz="866943" fontAlgn="base">
              <a:spcBef>
                <a:spcPts val="569"/>
              </a:spcBef>
              <a:spcAft>
                <a:spcPts val="569"/>
              </a:spcAft>
            </a:pPr>
            <a:endParaRPr lang="en-US" sz="3034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66364" y="2667136"/>
            <a:ext cx="81858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66943" fontAlgn="base">
              <a:spcBef>
                <a:spcPts val="569"/>
              </a:spcBef>
              <a:spcAft>
                <a:spcPts val="569"/>
              </a:spcAft>
            </a:pPr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Rủ bạn cùng tham gia các trò chơi, thường xuyên trò chuyện với bạn, luôn ở bên bạn khi bạn cần động viên, an ủi;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4132295" y="5986782"/>
            <a:ext cx="249258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sz="1896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Ghi</a:t>
            </a:r>
            <a:r>
              <a:rPr lang="en-US" sz="1896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 </a:t>
            </a:r>
            <a:r>
              <a:rPr lang="en-US" sz="1896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chú</a:t>
            </a:r>
            <a:r>
              <a:rPr lang="en-US" sz="1896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: HS </a:t>
            </a:r>
            <a:r>
              <a:rPr lang="en-US" sz="1896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trả</a:t>
            </a:r>
            <a:r>
              <a:rPr lang="en-US" sz="1896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 </a:t>
            </a:r>
            <a:r>
              <a:rPr lang="en-US" sz="1896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lời</a:t>
            </a:r>
            <a:r>
              <a:rPr lang="en-US" sz="1896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 </a:t>
            </a:r>
            <a:r>
              <a:rPr lang="en-US" sz="1896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xong</a:t>
            </a:r>
            <a:r>
              <a:rPr lang="en-US" sz="1896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 click </a:t>
            </a:r>
            <a:r>
              <a:rPr lang="en-US" sz="1896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Trở</a:t>
            </a:r>
            <a:r>
              <a:rPr lang="en-US" sz="1896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 </a:t>
            </a:r>
            <a:r>
              <a:rPr lang="en-US" sz="1896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về</a:t>
            </a:r>
            <a:endParaRPr lang="en-US" sz="1896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162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8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11185993" y="6290497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sz="3034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sz="3034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sz="3034" dirty="0">
                <a:solidFill>
                  <a:prstClr val="black"/>
                </a:solidFill>
                <a:latin typeface="Calibri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sz="3034" dirty="0">
                <a:solidFill>
                  <a:prstClr val="black"/>
                </a:solidFill>
                <a:latin typeface="Calibri"/>
              </a:rPr>
              <a:t>5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10755023" y="3277412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10679888" y="5354703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sp>
        <p:nvSpPr>
          <p:cNvPr id="84" name="Rectangle 83"/>
          <p:cNvSpPr/>
          <p:nvPr/>
        </p:nvSpPr>
        <p:spPr>
          <a:xfrm>
            <a:off x="1347870" y="662816"/>
            <a:ext cx="8530223" cy="1441762"/>
          </a:xfrm>
          <a:prstGeom prst="rect">
            <a:avLst/>
          </a:prstGeom>
          <a:solidFill>
            <a:srgbClr val="FFFF89"/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6699" tIns="43349" rIns="86699" bIns="43349">
            <a:spAutoFit/>
          </a:bodyPr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trì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endParaRPr lang="en-US" sz="44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5" name="Google Shape;1012;p37"/>
          <p:cNvGrpSpPr/>
          <p:nvPr/>
        </p:nvGrpSpPr>
        <p:grpSpPr>
          <a:xfrm>
            <a:off x="0" y="0"/>
            <a:ext cx="1481347" cy="1508052"/>
            <a:chOff x="5949775" y="2481625"/>
            <a:chExt cx="407775" cy="445825"/>
          </a:xfrm>
        </p:grpSpPr>
        <p:sp>
          <p:nvSpPr>
            <p:cNvPr id="86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7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8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9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0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1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3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4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5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7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8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9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0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1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104" name="PA_图片 11">
            <a:hlinkClick r:id="" action="ppaction://noaction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1735" y="-749667"/>
            <a:ext cx="2800265" cy="2800265"/>
          </a:xfrm>
          <a:prstGeom prst="rect">
            <a:avLst/>
          </a:prstGeom>
        </p:spPr>
      </p:pic>
      <p:sp>
        <p:nvSpPr>
          <p:cNvPr id="58" name="Rounded Rectangle 57">
            <a:hlinkClick r:id="rId23" action="ppaction://hlinksldjump"/>
          </p:cNvPr>
          <p:cNvSpPr/>
          <p:nvPr/>
        </p:nvSpPr>
        <p:spPr>
          <a:xfrm>
            <a:off x="1135160" y="5786073"/>
            <a:ext cx="2502967" cy="7877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sz="3792" dirty="0" err="1">
                <a:solidFill>
                  <a:prstClr val="white"/>
                </a:solidFill>
                <a:latin typeface="Calibri"/>
              </a:rPr>
              <a:t>Trở</a:t>
            </a:r>
            <a:r>
              <a:rPr lang="en-US" sz="3792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92" dirty="0" err="1">
                <a:solidFill>
                  <a:prstClr val="white"/>
                </a:solidFill>
                <a:latin typeface="Calibri"/>
              </a:rPr>
              <a:t>về</a:t>
            </a:r>
            <a:endParaRPr lang="en-US" sz="3792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05" name="Google Shape;1031;p37"/>
          <p:cNvGrpSpPr/>
          <p:nvPr/>
        </p:nvGrpSpPr>
        <p:grpSpPr>
          <a:xfrm flipH="1">
            <a:off x="58970" y="5288535"/>
            <a:ext cx="1376330" cy="1485904"/>
            <a:chOff x="2013650" y="1733325"/>
            <a:chExt cx="407750" cy="445875"/>
          </a:xfrm>
        </p:grpSpPr>
        <p:sp>
          <p:nvSpPr>
            <p:cNvPr id="106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7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8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9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0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1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2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3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4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5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6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7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8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9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20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21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22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270565" y="2746257"/>
            <a:ext cx="8597142" cy="253812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en-US" sz="170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1455733" y="2998478"/>
            <a:ext cx="8219896" cy="2193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66943" fontAlgn="base">
              <a:spcBef>
                <a:spcPts val="569"/>
              </a:spcBef>
              <a:spcAft>
                <a:spcPts val="569"/>
              </a:spcAft>
            </a:pPr>
            <a:r>
              <a:rPr lang="en-US" sz="3413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T</a:t>
            </a:r>
            <a:r>
              <a:rPr lang="vi-VN" sz="3413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ỏ ra không hài lòng khi bạn kết thân với người khác, luôn bênh vực bạn trong mọi trường hợp, kể bí mật của bạn cho người khác biết.</a:t>
            </a:r>
            <a:endParaRPr lang="en-US" sz="5689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54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9" name="Rounded Rectangle 68"/>
          <p:cNvSpPr/>
          <p:nvPr/>
        </p:nvSpPr>
        <p:spPr>
          <a:xfrm>
            <a:off x="11300550" y="6220749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sz="3034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sz="3034" dirty="0">
                <a:solidFill>
                  <a:prstClr val="black"/>
                </a:solidFill>
                <a:latin typeface="Calibri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sz="3034" dirty="0">
                <a:solidFill>
                  <a:prstClr val="black"/>
                </a:solidFill>
                <a:latin typeface="Calibri"/>
              </a:rPr>
              <a:t>5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10913499" y="3152034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10905961" y="5247111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sp>
        <p:nvSpPr>
          <p:cNvPr id="84" name="Rectangle 83"/>
          <p:cNvSpPr/>
          <p:nvPr/>
        </p:nvSpPr>
        <p:spPr>
          <a:xfrm>
            <a:off x="1347870" y="662816"/>
            <a:ext cx="8530223" cy="1934204"/>
          </a:xfrm>
          <a:prstGeom prst="rect">
            <a:avLst/>
          </a:prstGeom>
          <a:solidFill>
            <a:srgbClr val="FFFF89"/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6699" tIns="43349" rIns="86699" bIns="43349">
            <a:spAutoFit/>
          </a:bodyPr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Duy </a:t>
            </a:r>
            <a:r>
              <a:rPr lang="en-US" sz="4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trì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85" name="Google Shape;1012;p37"/>
          <p:cNvGrpSpPr/>
          <p:nvPr/>
        </p:nvGrpSpPr>
        <p:grpSpPr>
          <a:xfrm>
            <a:off x="156217" y="219781"/>
            <a:ext cx="1481347" cy="1508052"/>
            <a:chOff x="5949775" y="2481625"/>
            <a:chExt cx="407775" cy="445825"/>
          </a:xfrm>
        </p:grpSpPr>
        <p:sp>
          <p:nvSpPr>
            <p:cNvPr id="86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7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8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9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0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1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3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4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5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7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8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9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0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1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104" name="PA_图片 11">
            <a:hlinkClick r:id="" action="ppaction://noaction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1735" y="-632710"/>
            <a:ext cx="2800265" cy="2800265"/>
          </a:xfrm>
          <a:prstGeom prst="rect">
            <a:avLst/>
          </a:prstGeom>
        </p:spPr>
      </p:pic>
      <p:sp>
        <p:nvSpPr>
          <p:cNvPr id="58" name="Rounded Rectangle 57">
            <a:hlinkClick r:id="rId20" action="ppaction://hlinksldjump"/>
          </p:cNvPr>
          <p:cNvSpPr/>
          <p:nvPr/>
        </p:nvSpPr>
        <p:spPr>
          <a:xfrm>
            <a:off x="1135160" y="5786073"/>
            <a:ext cx="2502967" cy="7877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sz="3792" dirty="0" err="1">
                <a:solidFill>
                  <a:prstClr val="white"/>
                </a:solidFill>
                <a:latin typeface="Calibri"/>
              </a:rPr>
              <a:t>Trở</a:t>
            </a:r>
            <a:r>
              <a:rPr lang="en-US" sz="3792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92" dirty="0" err="1">
                <a:solidFill>
                  <a:prstClr val="white"/>
                </a:solidFill>
                <a:latin typeface="Calibri"/>
              </a:rPr>
              <a:t>về</a:t>
            </a:r>
            <a:endParaRPr lang="en-US" sz="3792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05" name="Google Shape;1031;p37"/>
          <p:cNvGrpSpPr/>
          <p:nvPr/>
        </p:nvGrpSpPr>
        <p:grpSpPr>
          <a:xfrm flipH="1">
            <a:off x="58970" y="5288535"/>
            <a:ext cx="1376330" cy="1485904"/>
            <a:chOff x="2013650" y="1733325"/>
            <a:chExt cx="407750" cy="445875"/>
          </a:xfrm>
        </p:grpSpPr>
        <p:sp>
          <p:nvSpPr>
            <p:cNvPr id="106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7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8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9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0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1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2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3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4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5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6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7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8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9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20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21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22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1061B81-C95D-57D8-9717-C81AC5EA8712}"/>
              </a:ext>
            </a:extLst>
          </p:cNvPr>
          <p:cNvSpPr/>
          <p:nvPr/>
        </p:nvSpPr>
        <p:spPr>
          <a:xfrm>
            <a:off x="3514035" y="3054603"/>
            <a:ext cx="4045714" cy="1886446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en-US" sz="170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57D074-49B6-C3EA-8090-2F36C805E3E4}"/>
              </a:ext>
            </a:extLst>
          </p:cNvPr>
          <p:cNvSpPr txBox="1"/>
          <p:nvPr/>
        </p:nvSpPr>
        <p:spPr>
          <a:xfrm>
            <a:off x="1455732" y="3476944"/>
            <a:ext cx="85056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6943" fontAlgn="base">
              <a:spcBef>
                <a:spcPts val="569"/>
              </a:spcBef>
              <a:spcAft>
                <a:spcPts val="569"/>
              </a:spcAft>
            </a:pP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Đúng</a:t>
            </a:r>
            <a:endParaRPr lang="en-US" sz="9600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6924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59" y="-1964854"/>
            <a:ext cx="1114508" cy="1114508"/>
          </a:xfrm>
          <a:prstGeom prst="rect">
            <a:avLst/>
          </a:prstGeom>
        </p:spPr>
      </p:pic>
      <p:pic>
        <p:nvPicPr>
          <p:cNvPr id="82" name="PA_图片 11">
            <a:hlinkClick r:id="" action="ppaction://noaction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872" y="-207407"/>
            <a:ext cx="2800265" cy="2800265"/>
          </a:xfrm>
          <a:prstGeom prst="rect">
            <a:avLst/>
          </a:prstGeom>
        </p:spPr>
      </p:pic>
      <p:pic>
        <p:nvPicPr>
          <p:cNvPr id="1028" name="Picture 4" descr="Premium Vector | Bee hive on tree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6" y="561373"/>
            <a:ext cx="467058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Premium Vector | Bee hive on tree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82649" y="545562"/>
            <a:ext cx="458572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6" name="Google Shape;1031;p37"/>
          <p:cNvGrpSpPr/>
          <p:nvPr/>
        </p:nvGrpSpPr>
        <p:grpSpPr>
          <a:xfrm flipH="1">
            <a:off x="3165828" y="5272405"/>
            <a:ext cx="818299" cy="894810"/>
            <a:chOff x="2013650" y="1733325"/>
            <a:chExt cx="407750" cy="445875"/>
          </a:xfrm>
        </p:grpSpPr>
        <p:sp>
          <p:nvSpPr>
            <p:cNvPr id="157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58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59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0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1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2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3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4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5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6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7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8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9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70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71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72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73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74" name="Google Shape;1031;p37"/>
          <p:cNvGrpSpPr/>
          <p:nvPr/>
        </p:nvGrpSpPr>
        <p:grpSpPr>
          <a:xfrm flipH="1">
            <a:off x="3574977" y="2285526"/>
            <a:ext cx="1544346" cy="1688742"/>
            <a:chOff x="2013650" y="1733325"/>
            <a:chExt cx="407750" cy="445875"/>
          </a:xfrm>
        </p:grpSpPr>
        <p:sp>
          <p:nvSpPr>
            <p:cNvPr id="17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7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7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7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7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92" name="Google Shape;1012;p37"/>
          <p:cNvGrpSpPr/>
          <p:nvPr/>
        </p:nvGrpSpPr>
        <p:grpSpPr>
          <a:xfrm>
            <a:off x="7824880" y="5002550"/>
            <a:ext cx="1361326" cy="1385868"/>
            <a:chOff x="5949775" y="2481625"/>
            <a:chExt cx="407775" cy="445825"/>
          </a:xfrm>
        </p:grpSpPr>
        <p:sp>
          <p:nvSpPr>
            <p:cNvPr id="193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4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5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6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7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8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9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00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01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02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03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04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05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06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07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08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09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0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11" name="Google Shape;1012;p37"/>
          <p:cNvGrpSpPr/>
          <p:nvPr/>
        </p:nvGrpSpPr>
        <p:grpSpPr>
          <a:xfrm>
            <a:off x="7800742" y="2774527"/>
            <a:ext cx="754184" cy="767780"/>
            <a:chOff x="5949775" y="2481625"/>
            <a:chExt cx="407775" cy="445825"/>
          </a:xfrm>
        </p:grpSpPr>
        <p:sp>
          <p:nvSpPr>
            <p:cNvPr id="212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3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4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5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6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7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8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9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20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21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22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23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24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25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26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27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28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29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34060" y="493207"/>
            <a:ext cx="8059630" cy="1303332"/>
            <a:chOff x="614791" y="53448"/>
            <a:chExt cx="8500391" cy="1374608"/>
          </a:xfrm>
        </p:grpSpPr>
        <p:sp>
          <p:nvSpPr>
            <p:cNvPr id="40" name="Rounded Rectangle 39"/>
            <p:cNvSpPr/>
            <p:nvPr/>
          </p:nvSpPr>
          <p:spPr>
            <a:xfrm>
              <a:off x="614791" y="53448"/>
              <a:ext cx="8500391" cy="1374608"/>
            </a:xfrm>
            <a:prstGeom prst="roundRect">
              <a:avLst/>
            </a:prstGeom>
            <a:solidFill>
              <a:schemeClr val="bg1">
                <a:alpha val="5490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</a:pPr>
              <a:endParaRPr lang="en-US" sz="170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986389" y="79032"/>
              <a:ext cx="7652177" cy="1200192"/>
            </a:xfrm>
            <a:prstGeom prst="rect">
              <a:avLst/>
            </a:prstGeom>
            <a:noFill/>
          </p:spPr>
          <p:txBody>
            <a:bodyPr wrap="square" lIns="86699" tIns="43349" rIns="86699" bIns="43349">
              <a:spAutoFit/>
            </a:bodyPr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413" b="1" dirty="0" err="1">
                  <a:solidFill>
                    <a:srgbClr val="C00000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Cảm</a:t>
              </a:r>
              <a:r>
                <a:rPr lang="en-US" sz="3413" b="1" dirty="0">
                  <a:solidFill>
                    <a:srgbClr val="C00000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 </a:t>
              </a:r>
              <a:r>
                <a:rPr lang="en-US" sz="3413" b="1" dirty="0" err="1">
                  <a:solidFill>
                    <a:srgbClr val="C00000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ơn</a:t>
              </a:r>
              <a:r>
                <a:rPr lang="en-US" sz="3413" b="1" dirty="0">
                  <a:solidFill>
                    <a:srgbClr val="C00000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 </a:t>
              </a:r>
              <a:r>
                <a:rPr lang="en-US" sz="3413" b="1" dirty="0" err="1">
                  <a:solidFill>
                    <a:srgbClr val="C00000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các</a:t>
              </a:r>
              <a:r>
                <a:rPr lang="en-US" sz="3413" b="1" dirty="0">
                  <a:solidFill>
                    <a:srgbClr val="C00000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 </a:t>
              </a:r>
              <a:r>
                <a:rPr lang="en-US" sz="3413" b="1" dirty="0" err="1">
                  <a:solidFill>
                    <a:srgbClr val="C00000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bạn</a:t>
              </a:r>
              <a:r>
                <a:rPr lang="en-US" sz="3413" b="1" dirty="0">
                  <a:solidFill>
                    <a:srgbClr val="C00000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 </a:t>
              </a:r>
              <a:r>
                <a:rPr lang="en-US" sz="3413" b="1" dirty="0" err="1">
                  <a:solidFill>
                    <a:srgbClr val="C00000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giúp</a:t>
              </a:r>
              <a:r>
                <a:rPr lang="en-US" sz="3413" b="1" dirty="0">
                  <a:solidFill>
                    <a:srgbClr val="C00000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 </a:t>
              </a:r>
              <a:r>
                <a:rPr lang="en-US" sz="3413" b="1" dirty="0" err="1">
                  <a:solidFill>
                    <a:srgbClr val="C00000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chúng</a:t>
              </a:r>
              <a:r>
                <a:rPr lang="en-US" sz="3413" b="1" dirty="0">
                  <a:solidFill>
                    <a:srgbClr val="C00000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 </a:t>
              </a:r>
              <a:r>
                <a:rPr lang="en-US" sz="3413" b="1" dirty="0" err="1">
                  <a:solidFill>
                    <a:srgbClr val="C00000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mình</a:t>
              </a:r>
              <a:r>
                <a:rPr lang="en-US" sz="3413" b="1" dirty="0">
                  <a:solidFill>
                    <a:srgbClr val="C00000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 </a:t>
              </a:r>
              <a:r>
                <a:rPr lang="en-US" sz="3413" b="1" dirty="0" err="1">
                  <a:solidFill>
                    <a:srgbClr val="C00000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nhé</a:t>
              </a:r>
              <a:r>
                <a:rPr lang="en-US" sz="3413" b="1" dirty="0">
                  <a:solidFill>
                    <a:srgbClr val="C00000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! </a:t>
              </a:r>
              <a:r>
                <a:rPr lang="en-US" sz="3413" b="1" dirty="0" err="1">
                  <a:solidFill>
                    <a:srgbClr val="C00000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Mật</a:t>
              </a:r>
              <a:r>
                <a:rPr lang="en-US" sz="3413" b="1" dirty="0">
                  <a:solidFill>
                    <a:srgbClr val="C00000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 </a:t>
              </a:r>
              <a:r>
                <a:rPr lang="en-US" sz="3413" b="1" dirty="0" err="1">
                  <a:solidFill>
                    <a:srgbClr val="C00000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đã</a:t>
              </a:r>
              <a:r>
                <a:rPr lang="en-US" sz="3413" b="1" dirty="0">
                  <a:solidFill>
                    <a:srgbClr val="C00000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 </a:t>
              </a:r>
              <a:r>
                <a:rPr lang="en-US" sz="3413" b="1" dirty="0" err="1">
                  <a:solidFill>
                    <a:srgbClr val="C00000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đủ</a:t>
              </a:r>
              <a:r>
                <a:rPr lang="en-US" sz="3413" b="1" dirty="0">
                  <a:solidFill>
                    <a:srgbClr val="C00000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 </a:t>
              </a:r>
              <a:r>
                <a:rPr lang="en-US" sz="3413" b="1" dirty="0" err="1">
                  <a:solidFill>
                    <a:srgbClr val="C00000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cho</a:t>
              </a:r>
              <a:r>
                <a:rPr lang="en-US" sz="3413" b="1" dirty="0">
                  <a:solidFill>
                    <a:srgbClr val="C00000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 </a:t>
              </a:r>
              <a:r>
                <a:rPr lang="en-US" sz="3413" b="1" dirty="0" err="1">
                  <a:solidFill>
                    <a:srgbClr val="C00000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ngày</a:t>
              </a:r>
              <a:r>
                <a:rPr lang="en-US" sz="3413" b="1" dirty="0">
                  <a:solidFill>
                    <a:srgbClr val="C00000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 </a:t>
              </a:r>
              <a:r>
                <a:rPr lang="en-US" sz="3413" b="1" dirty="0" err="1">
                  <a:solidFill>
                    <a:srgbClr val="C00000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hôm</a:t>
              </a:r>
              <a:r>
                <a:rPr lang="en-US" sz="3413" b="1" dirty="0">
                  <a:solidFill>
                    <a:srgbClr val="C00000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 nay </a:t>
              </a:r>
              <a:r>
                <a:rPr lang="en-US" sz="3413" b="1" dirty="0" err="1">
                  <a:solidFill>
                    <a:srgbClr val="C00000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rồi</a:t>
              </a:r>
              <a:r>
                <a:rPr lang="en-US" sz="3413" b="1" dirty="0">
                  <a:solidFill>
                    <a:srgbClr val="C00000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 </a:t>
              </a:r>
              <a:r>
                <a:rPr lang="en-US" sz="3413" b="1" dirty="0" err="1">
                  <a:solidFill>
                    <a:srgbClr val="C00000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này</a:t>
              </a:r>
              <a:r>
                <a:rPr lang="en-US" sz="3413" b="1" dirty="0">
                  <a:solidFill>
                    <a:srgbClr val="C00000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018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2700" y="-4445"/>
            <a:ext cx="12773660" cy="6858000"/>
            <a:chOff x="-34" y="0"/>
            <a:chExt cx="20116" cy="10800"/>
          </a:xfrm>
        </p:grpSpPr>
        <p:grpSp>
          <p:nvGrpSpPr>
            <p:cNvPr id="5" name="组合 4"/>
            <p:cNvGrpSpPr/>
            <p:nvPr/>
          </p:nvGrpSpPr>
          <p:grpSpPr>
            <a:xfrm>
              <a:off x="-34" y="0"/>
              <a:ext cx="20117" cy="10800"/>
              <a:chOff x="0" y="0"/>
              <a:chExt cx="20117" cy="10800"/>
            </a:xfrm>
          </p:grpSpPr>
          <p:pic>
            <p:nvPicPr>
              <p:cNvPr id="18" name="图片 17" descr="26"/>
              <p:cNvPicPr>
                <a:picLocks noChangeAspect="1"/>
              </p:cNvPicPr>
              <p:nvPr/>
            </p:nvPicPr>
            <p:blipFill>
              <a:blip r:embed="rId3"/>
              <a:srcRect t="186" r="61214"/>
              <a:stretch>
                <a:fillRect/>
              </a:stretch>
            </p:blipFill>
            <p:spPr>
              <a:xfrm>
                <a:off x="0" y="0"/>
                <a:ext cx="8819" cy="10800"/>
              </a:xfrm>
              <a:prstGeom prst="rect">
                <a:avLst/>
              </a:prstGeom>
            </p:spPr>
          </p:pic>
          <p:pic>
            <p:nvPicPr>
              <p:cNvPr id="13" name="图片 12" descr="26"/>
              <p:cNvPicPr>
                <a:picLocks noChangeAspect="1"/>
              </p:cNvPicPr>
              <p:nvPr/>
            </p:nvPicPr>
            <p:blipFill>
              <a:blip r:embed="rId3"/>
              <a:srcRect l="70323" t="48702"/>
              <a:stretch>
                <a:fillRect/>
              </a:stretch>
            </p:blipFill>
            <p:spPr>
              <a:xfrm>
                <a:off x="13505" y="6116"/>
                <a:ext cx="5695" cy="4684"/>
              </a:xfrm>
              <a:prstGeom prst="rect">
                <a:avLst/>
              </a:prstGeom>
            </p:spPr>
          </p:pic>
          <p:pic>
            <p:nvPicPr>
              <p:cNvPr id="23" name="图片 22" descr="26"/>
              <p:cNvPicPr>
                <a:picLocks noChangeAspect="1"/>
              </p:cNvPicPr>
              <p:nvPr/>
            </p:nvPicPr>
            <p:blipFill>
              <a:blip r:embed="rId3"/>
              <a:srcRect l="44669" b="62469"/>
              <a:stretch>
                <a:fillRect/>
              </a:stretch>
            </p:blipFill>
            <p:spPr>
              <a:xfrm>
                <a:off x="9499" y="0"/>
                <a:ext cx="10618" cy="3427"/>
              </a:xfrm>
              <a:prstGeom prst="rect">
                <a:avLst/>
              </a:prstGeom>
            </p:spPr>
          </p:pic>
        </p:grpSp>
        <p:grpSp>
          <p:nvGrpSpPr>
            <p:cNvPr id="24" name="组合 23"/>
            <p:cNvGrpSpPr/>
            <p:nvPr/>
          </p:nvGrpSpPr>
          <p:grpSpPr>
            <a:xfrm>
              <a:off x="542" y="552"/>
              <a:ext cx="18164" cy="9812"/>
              <a:chOff x="542" y="552"/>
              <a:chExt cx="18164" cy="9812"/>
            </a:xfrm>
          </p:grpSpPr>
          <p:sp>
            <p:nvSpPr>
              <p:cNvPr id="25" name="矩形 24"/>
              <p:cNvSpPr/>
              <p:nvPr/>
            </p:nvSpPr>
            <p:spPr>
              <a:xfrm>
                <a:off x="542" y="552"/>
                <a:ext cx="18165" cy="98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endParaRPr>
              </a:p>
            </p:txBody>
          </p:sp>
          <p:sp>
            <p:nvSpPr>
              <p:cNvPr id="30" name="矩形 29"/>
              <p:cNvSpPr>
                <a:spLocks noChangeAspect="1"/>
              </p:cNvSpPr>
              <p:nvPr/>
            </p:nvSpPr>
            <p:spPr>
              <a:xfrm>
                <a:off x="890" y="844"/>
                <a:ext cx="17453" cy="9125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accent2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endParaRP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B514DF8-AA96-9005-6059-7A084ADB01C4}"/>
              </a:ext>
            </a:extLst>
          </p:cNvPr>
          <p:cNvSpPr txBox="1"/>
          <p:nvPr/>
        </p:nvSpPr>
        <p:spPr>
          <a:xfrm>
            <a:off x="906250" y="534728"/>
            <a:ext cx="1015161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3.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Đưa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ra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lời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khuyên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cho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bạn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trong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các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tình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huống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dưới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đây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69F6F1-01C4-DF5D-E25E-251CD5176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262" y="2551814"/>
            <a:ext cx="4684059" cy="2895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13DE99-21D1-0B0A-6061-91DBF13AC9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8075" y="2449364"/>
            <a:ext cx="5142616" cy="315399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34FF82E-7C8F-0BE4-4C55-39DB283F8A53}"/>
              </a:ext>
            </a:extLst>
          </p:cNvPr>
          <p:cNvGrpSpPr/>
          <p:nvPr/>
        </p:nvGrpSpPr>
        <p:grpSpPr>
          <a:xfrm>
            <a:off x="3739217" y="4432742"/>
            <a:ext cx="4278451" cy="2175001"/>
            <a:chOff x="892354" y="3758439"/>
            <a:chExt cx="4278451" cy="2175001"/>
          </a:xfrm>
        </p:grpSpPr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C5E8F9F4-6AB2-5168-E0BF-E0E56C16D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8DD93DC-BEA0-C8D6-5C8C-FAB129C55DB4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1CB3A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2700" y="-4445"/>
            <a:ext cx="12773660" cy="6858000"/>
            <a:chOff x="-34" y="0"/>
            <a:chExt cx="20116" cy="10800"/>
          </a:xfrm>
        </p:grpSpPr>
        <p:grpSp>
          <p:nvGrpSpPr>
            <p:cNvPr id="5" name="组合 4"/>
            <p:cNvGrpSpPr/>
            <p:nvPr/>
          </p:nvGrpSpPr>
          <p:grpSpPr>
            <a:xfrm>
              <a:off x="-34" y="0"/>
              <a:ext cx="20117" cy="10800"/>
              <a:chOff x="0" y="0"/>
              <a:chExt cx="20117" cy="10800"/>
            </a:xfrm>
          </p:grpSpPr>
          <p:pic>
            <p:nvPicPr>
              <p:cNvPr id="18" name="图片 17" descr="26"/>
              <p:cNvPicPr>
                <a:picLocks noChangeAspect="1"/>
              </p:cNvPicPr>
              <p:nvPr/>
            </p:nvPicPr>
            <p:blipFill>
              <a:blip r:embed="rId3"/>
              <a:srcRect t="186" r="61214"/>
              <a:stretch>
                <a:fillRect/>
              </a:stretch>
            </p:blipFill>
            <p:spPr>
              <a:xfrm>
                <a:off x="0" y="0"/>
                <a:ext cx="8819" cy="10800"/>
              </a:xfrm>
              <a:prstGeom prst="rect">
                <a:avLst/>
              </a:prstGeom>
            </p:spPr>
          </p:pic>
          <p:pic>
            <p:nvPicPr>
              <p:cNvPr id="13" name="图片 12" descr="26"/>
              <p:cNvPicPr>
                <a:picLocks noChangeAspect="1"/>
              </p:cNvPicPr>
              <p:nvPr/>
            </p:nvPicPr>
            <p:blipFill>
              <a:blip r:embed="rId3"/>
              <a:srcRect l="70323" t="48702"/>
              <a:stretch>
                <a:fillRect/>
              </a:stretch>
            </p:blipFill>
            <p:spPr>
              <a:xfrm>
                <a:off x="13505" y="6116"/>
                <a:ext cx="5695" cy="4684"/>
              </a:xfrm>
              <a:prstGeom prst="rect">
                <a:avLst/>
              </a:prstGeom>
            </p:spPr>
          </p:pic>
          <p:pic>
            <p:nvPicPr>
              <p:cNvPr id="23" name="图片 22" descr="26"/>
              <p:cNvPicPr>
                <a:picLocks noChangeAspect="1"/>
              </p:cNvPicPr>
              <p:nvPr/>
            </p:nvPicPr>
            <p:blipFill>
              <a:blip r:embed="rId3"/>
              <a:srcRect l="44669" b="62469"/>
              <a:stretch>
                <a:fillRect/>
              </a:stretch>
            </p:blipFill>
            <p:spPr>
              <a:xfrm>
                <a:off x="9499" y="0"/>
                <a:ext cx="10618" cy="3427"/>
              </a:xfrm>
              <a:prstGeom prst="rect">
                <a:avLst/>
              </a:prstGeom>
            </p:spPr>
          </p:pic>
        </p:grpSp>
        <p:grpSp>
          <p:nvGrpSpPr>
            <p:cNvPr id="24" name="组合 23"/>
            <p:cNvGrpSpPr/>
            <p:nvPr/>
          </p:nvGrpSpPr>
          <p:grpSpPr>
            <a:xfrm>
              <a:off x="542" y="552"/>
              <a:ext cx="18164" cy="9812"/>
              <a:chOff x="542" y="552"/>
              <a:chExt cx="18164" cy="9812"/>
            </a:xfrm>
          </p:grpSpPr>
          <p:sp>
            <p:nvSpPr>
              <p:cNvPr id="25" name="矩形 24"/>
              <p:cNvSpPr/>
              <p:nvPr/>
            </p:nvSpPr>
            <p:spPr>
              <a:xfrm>
                <a:off x="542" y="552"/>
                <a:ext cx="18165" cy="98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endParaRPr>
              </a:p>
            </p:txBody>
          </p:sp>
          <p:sp>
            <p:nvSpPr>
              <p:cNvPr id="30" name="矩形 29"/>
              <p:cNvSpPr>
                <a:spLocks noChangeAspect="1"/>
              </p:cNvSpPr>
              <p:nvPr/>
            </p:nvSpPr>
            <p:spPr>
              <a:xfrm>
                <a:off x="890" y="844"/>
                <a:ext cx="17453" cy="9125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accent2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endParaRP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B514DF8-AA96-9005-6059-7A084ADB01C4}"/>
              </a:ext>
            </a:extLst>
          </p:cNvPr>
          <p:cNvSpPr txBox="1"/>
          <p:nvPr/>
        </p:nvSpPr>
        <p:spPr>
          <a:xfrm>
            <a:off x="906250" y="534728"/>
            <a:ext cx="101516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4.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Em cùng các bạn trong nhóm xây dựng kịch bản và sắm vai xử lí các tình huống dưới đây: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0BDFCFE-700D-E8EA-B95E-9E9D286A0346}"/>
              </a:ext>
            </a:extLst>
          </p:cNvPr>
          <p:cNvGrpSpPr/>
          <p:nvPr/>
        </p:nvGrpSpPr>
        <p:grpSpPr>
          <a:xfrm>
            <a:off x="1092868" y="2230930"/>
            <a:ext cx="4553020" cy="1171489"/>
            <a:chOff x="5865741" y="1648911"/>
            <a:chExt cx="5371918" cy="4040849"/>
          </a:xfrm>
        </p:grpSpPr>
        <p:grpSp>
          <p:nvGrpSpPr>
            <p:cNvPr id="4" name="Group 23">
              <a:extLst>
                <a:ext uri="{FF2B5EF4-FFF2-40B4-BE49-F238E27FC236}">
                  <a16:creationId xmlns:a16="http://schemas.microsoft.com/office/drawing/2014/main" id="{722FCC90-AD1C-0867-D66B-725E44EE62BA}"/>
                </a:ext>
              </a:extLst>
            </p:cNvPr>
            <p:cNvGrpSpPr/>
            <p:nvPr/>
          </p:nvGrpSpPr>
          <p:grpSpPr>
            <a:xfrm>
              <a:off x="5865741" y="1648911"/>
              <a:ext cx="5371918" cy="4040849"/>
              <a:chOff x="0" y="0"/>
              <a:chExt cx="2146400" cy="2414341"/>
            </a:xfrm>
          </p:grpSpPr>
          <p:sp>
            <p:nvSpPr>
              <p:cNvPr id="17" name="Freeform 24">
                <a:extLst>
                  <a:ext uri="{FF2B5EF4-FFF2-40B4-BE49-F238E27FC236}">
                    <a16:creationId xmlns:a16="http://schemas.microsoft.com/office/drawing/2014/main" id="{7F550F8F-F740-6568-1E15-E00059295D8C}"/>
                  </a:ext>
                </a:extLst>
              </p:cNvPr>
              <p:cNvSpPr/>
              <p:nvPr/>
            </p:nvSpPr>
            <p:spPr>
              <a:xfrm>
                <a:off x="16510" y="11430"/>
                <a:ext cx="2115920" cy="2390211"/>
              </a:xfrm>
              <a:custGeom>
                <a:avLst/>
                <a:gdLst/>
                <a:ahLst/>
                <a:cxnLst/>
                <a:rect l="l" t="t" r="r" b="b"/>
                <a:pathLst>
                  <a:path w="2115920" h="2390211">
                    <a:moveTo>
                      <a:pt x="1270" y="0"/>
                    </a:moveTo>
                    <a:lnTo>
                      <a:pt x="2115920" y="15240"/>
                    </a:lnTo>
                    <a:lnTo>
                      <a:pt x="2084170" y="2390211"/>
                    </a:lnTo>
                    <a:lnTo>
                      <a:pt x="762810" y="2390211"/>
                    </a:lnTo>
                    <a:lnTo>
                      <a:pt x="0" y="2363541"/>
                    </a:lnTo>
                    <a:lnTo>
                      <a:pt x="11430" y="767536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25">
                <a:extLst>
                  <a:ext uri="{FF2B5EF4-FFF2-40B4-BE49-F238E27FC236}">
                    <a16:creationId xmlns:a16="http://schemas.microsoft.com/office/drawing/2014/main" id="{B167B2FB-9ED7-0E39-FDD8-301635610BB4}"/>
                  </a:ext>
                </a:extLst>
              </p:cNvPr>
              <p:cNvSpPr/>
              <p:nvPr/>
            </p:nvSpPr>
            <p:spPr>
              <a:xfrm>
                <a:off x="0" y="-1270"/>
                <a:ext cx="2145130" cy="2415611"/>
              </a:xfrm>
              <a:custGeom>
                <a:avLst/>
                <a:gdLst/>
                <a:ahLst/>
                <a:cxnLst/>
                <a:rect l="l" t="t" r="r" b="b"/>
                <a:pathLst>
                  <a:path w="2145130" h="2415611">
                    <a:moveTo>
                      <a:pt x="2110840" y="2390211"/>
                    </a:moveTo>
                    <a:cubicBezTo>
                      <a:pt x="2108300" y="2394021"/>
                      <a:pt x="2104490" y="2399101"/>
                      <a:pt x="2100680" y="2402911"/>
                    </a:cubicBezTo>
                    <a:cubicBezTo>
                      <a:pt x="2096870" y="2405451"/>
                      <a:pt x="2091790" y="2407991"/>
                      <a:pt x="2087980" y="2407991"/>
                    </a:cubicBezTo>
                    <a:cubicBezTo>
                      <a:pt x="2006622" y="2406721"/>
                      <a:pt x="1918609" y="2413071"/>
                      <a:pt x="1828965" y="2415611"/>
                    </a:cubicBezTo>
                    <a:cubicBezTo>
                      <a:pt x="1801257" y="2415611"/>
                      <a:pt x="1771919" y="2414341"/>
                      <a:pt x="1744211" y="2414341"/>
                    </a:cubicBezTo>
                    <a:cubicBezTo>
                      <a:pt x="1682275" y="2413071"/>
                      <a:pt x="1620340" y="2411801"/>
                      <a:pt x="1558404" y="2411801"/>
                    </a:cubicBezTo>
                    <a:lnTo>
                      <a:pt x="1356299" y="2411801"/>
                    </a:lnTo>
                    <a:cubicBezTo>
                      <a:pt x="1310662" y="2411801"/>
                      <a:pt x="1266655" y="2410531"/>
                      <a:pt x="1221018" y="2410531"/>
                    </a:cubicBezTo>
                    <a:cubicBezTo>
                      <a:pt x="1181901" y="2410531"/>
                      <a:pt x="1141154" y="2410531"/>
                      <a:pt x="1102037" y="2411801"/>
                    </a:cubicBezTo>
                    <a:lnTo>
                      <a:pt x="1077588" y="2411801"/>
                    </a:lnTo>
                    <a:cubicBezTo>
                      <a:pt x="1020542" y="2410531"/>
                      <a:pt x="384888" y="2409261"/>
                      <a:pt x="327842" y="2406721"/>
                    </a:cubicBezTo>
                    <a:cubicBezTo>
                      <a:pt x="293614" y="2405451"/>
                      <a:pt x="259387" y="2400371"/>
                      <a:pt x="225159" y="2397831"/>
                    </a:cubicBezTo>
                    <a:cubicBezTo>
                      <a:pt x="163224" y="2392751"/>
                      <a:pt x="101288" y="2388941"/>
                      <a:pt x="41910" y="2383861"/>
                    </a:cubicBezTo>
                    <a:cubicBezTo>
                      <a:pt x="33020" y="2382591"/>
                      <a:pt x="24130" y="2380051"/>
                      <a:pt x="16510" y="2376241"/>
                    </a:cubicBezTo>
                    <a:cubicBezTo>
                      <a:pt x="5080" y="2371161"/>
                      <a:pt x="0" y="2359731"/>
                      <a:pt x="1270" y="2342025"/>
                    </a:cubicBezTo>
                    <a:cubicBezTo>
                      <a:pt x="2540" y="2235330"/>
                      <a:pt x="3810" y="2126796"/>
                      <a:pt x="3810" y="2020101"/>
                    </a:cubicBezTo>
                    <a:cubicBezTo>
                      <a:pt x="5080" y="1911567"/>
                      <a:pt x="17780" y="772878"/>
                      <a:pt x="17780" y="664343"/>
                    </a:cubicBezTo>
                    <a:cubicBezTo>
                      <a:pt x="19050" y="559488"/>
                      <a:pt x="20320" y="454633"/>
                      <a:pt x="19050" y="347939"/>
                    </a:cubicBezTo>
                    <a:cubicBezTo>
                      <a:pt x="17780" y="243084"/>
                      <a:pt x="16510" y="140068"/>
                      <a:pt x="6350" y="48260"/>
                    </a:cubicBezTo>
                    <a:cubicBezTo>
                      <a:pt x="5080" y="35560"/>
                      <a:pt x="2540" y="22860"/>
                      <a:pt x="1270" y="10160"/>
                    </a:cubicBezTo>
                    <a:cubicBezTo>
                      <a:pt x="3810" y="8890"/>
                      <a:pt x="5080" y="7620"/>
                      <a:pt x="6350" y="7620"/>
                    </a:cubicBezTo>
                    <a:cubicBezTo>
                      <a:pt x="34290" y="6350"/>
                      <a:pt x="67060" y="5080"/>
                      <a:pt x="102918" y="3810"/>
                    </a:cubicBezTo>
                    <a:cubicBezTo>
                      <a:pt x="153444" y="1270"/>
                      <a:pt x="205600" y="1270"/>
                      <a:pt x="256127" y="1270"/>
                    </a:cubicBezTo>
                    <a:cubicBezTo>
                      <a:pt x="319692" y="2540"/>
                      <a:pt x="961867" y="5080"/>
                      <a:pt x="1025432" y="6350"/>
                    </a:cubicBezTo>
                    <a:cubicBezTo>
                      <a:pt x="1087368" y="7620"/>
                      <a:pt x="1149303" y="7620"/>
                      <a:pt x="1211239" y="7620"/>
                    </a:cubicBezTo>
                    <a:cubicBezTo>
                      <a:pt x="1245467" y="7620"/>
                      <a:pt x="1279694" y="7620"/>
                      <a:pt x="1313922" y="8890"/>
                    </a:cubicBezTo>
                    <a:cubicBezTo>
                      <a:pt x="1380747" y="11430"/>
                      <a:pt x="1449202" y="10160"/>
                      <a:pt x="1516027" y="2540"/>
                    </a:cubicBezTo>
                    <a:cubicBezTo>
                      <a:pt x="1543735" y="0"/>
                      <a:pt x="1571443" y="2540"/>
                      <a:pt x="1599151" y="2540"/>
                    </a:cubicBezTo>
                    <a:cubicBezTo>
                      <a:pt x="1661087" y="2540"/>
                      <a:pt x="1723023" y="1270"/>
                      <a:pt x="1784958" y="3810"/>
                    </a:cubicBezTo>
                    <a:cubicBezTo>
                      <a:pt x="1863192" y="6350"/>
                      <a:pt x="1939797" y="13970"/>
                      <a:pt x="2018031" y="17780"/>
                    </a:cubicBezTo>
                    <a:cubicBezTo>
                      <a:pt x="2052259" y="20320"/>
                      <a:pt x="2079090" y="19050"/>
                      <a:pt x="2105760" y="21590"/>
                    </a:cubicBezTo>
                    <a:cubicBezTo>
                      <a:pt x="2114650" y="22860"/>
                      <a:pt x="2123540" y="25400"/>
                      <a:pt x="2132430" y="27940"/>
                    </a:cubicBezTo>
                    <a:cubicBezTo>
                      <a:pt x="2140050" y="30480"/>
                      <a:pt x="2143860" y="36830"/>
                      <a:pt x="2143860" y="46990"/>
                    </a:cubicBezTo>
                    <a:cubicBezTo>
                      <a:pt x="2145130" y="90400"/>
                      <a:pt x="2141320" y="145587"/>
                      <a:pt x="2137510" y="200773"/>
                    </a:cubicBezTo>
                    <a:cubicBezTo>
                      <a:pt x="2133700" y="246763"/>
                      <a:pt x="2132430" y="294591"/>
                      <a:pt x="2131160" y="340580"/>
                    </a:cubicBezTo>
                    <a:cubicBezTo>
                      <a:pt x="2128620" y="417842"/>
                      <a:pt x="2127350" y="495104"/>
                      <a:pt x="2126080" y="572365"/>
                    </a:cubicBezTo>
                    <a:cubicBezTo>
                      <a:pt x="2124810" y="644108"/>
                      <a:pt x="2123540" y="715851"/>
                      <a:pt x="2123540" y="787594"/>
                    </a:cubicBezTo>
                    <a:cubicBezTo>
                      <a:pt x="2123540" y="907166"/>
                      <a:pt x="2112110" y="2055053"/>
                      <a:pt x="2110840" y="2174625"/>
                    </a:cubicBezTo>
                    <a:cubicBezTo>
                      <a:pt x="2113380" y="2251886"/>
                      <a:pt x="2112110" y="2329148"/>
                      <a:pt x="2110840" y="2390211"/>
                    </a:cubicBezTo>
                    <a:close/>
                    <a:moveTo>
                      <a:pt x="17780" y="2359731"/>
                    </a:moveTo>
                    <a:cubicBezTo>
                      <a:pt x="22860" y="2361001"/>
                      <a:pt x="29210" y="2363541"/>
                      <a:pt x="36830" y="2363541"/>
                    </a:cubicBezTo>
                    <a:cubicBezTo>
                      <a:pt x="99658" y="2368621"/>
                      <a:pt x="166483" y="2373701"/>
                      <a:pt x="231679" y="2377511"/>
                    </a:cubicBezTo>
                    <a:cubicBezTo>
                      <a:pt x="262646" y="2380051"/>
                      <a:pt x="293614" y="2383861"/>
                      <a:pt x="326212" y="2385131"/>
                    </a:cubicBezTo>
                    <a:cubicBezTo>
                      <a:pt x="347400" y="2386401"/>
                      <a:pt x="947198" y="2382591"/>
                      <a:pt x="966756" y="2383861"/>
                    </a:cubicBezTo>
                    <a:cubicBezTo>
                      <a:pt x="1000984" y="2385131"/>
                      <a:pt x="1035211" y="2387671"/>
                      <a:pt x="1069439" y="2388941"/>
                    </a:cubicBezTo>
                    <a:cubicBezTo>
                      <a:pt x="1085738" y="2390211"/>
                      <a:pt x="1100407" y="2390211"/>
                      <a:pt x="1116706" y="2390211"/>
                    </a:cubicBezTo>
                    <a:cubicBezTo>
                      <a:pt x="1190050" y="2390211"/>
                      <a:pt x="1261765" y="2388941"/>
                      <a:pt x="1335110" y="2390211"/>
                    </a:cubicBezTo>
                    <a:cubicBezTo>
                      <a:pt x="1362818" y="2390211"/>
                      <a:pt x="1392156" y="2392751"/>
                      <a:pt x="1419864" y="2392751"/>
                    </a:cubicBezTo>
                    <a:cubicBezTo>
                      <a:pt x="1462241" y="2392751"/>
                      <a:pt x="1502988" y="2388941"/>
                      <a:pt x="1545365" y="2388941"/>
                    </a:cubicBezTo>
                    <a:cubicBezTo>
                      <a:pt x="1595892" y="2388941"/>
                      <a:pt x="1644788" y="2390211"/>
                      <a:pt x="1695314" y="2390211"/>
                    </a:cubicBezTo>
                    <a:cubicBezTo>
                      <a:pt x="1762140" y="2390211"/>
                      <a:pt x="1830595" y="2390211"/>
                      <a:pt x="1897420" y="2388941"/>
                    </a:cubicBezTo>
                    <a:cubicBezTo>
                      <a:pt x="1957726" y="2387671"/>
                      <a:pt x="2016402" y="2385131"/>
                      <a:pt x="2072740" y="2382591"/>
                    </a:cubicBezTo>
                    <a:cubicBezTo>
                      <a:pt x="2077820" y="2382591"/>
                      <a:pt x="2082900" y="2380051"/>
                      <a:pt x="2089250" y="2378781"/>
                    </a:cubicBezTo>
                    <a:cubicBezTo>
                      <a:pt x="2089250" y="2366081"/>
                      <a:pt x="2090520" y="2353381"/>
                      <a:pt x="2090520" y="2336506"/>
                    </a:cubicBezTo>
                    <a:lnTo>
                      <a:pt x="2090520" y="2279479"/>
                    </a:lnTo>
                    <a:cubicBezTo>
                      <a:pt x="2091790" y="2185662"/>
                      <a:pt x="2094330" y="2090005"/>
                      <a:pt x="2093060" y="1996187"/>
                    </a:cubicBezTo>
                    <a:cubicBezTo>
                      <a:pt x="2091790" y="1863738"/>
                      <a:pt x="2104490" y="704814"/>
                      <a:pt x="2108300" y="572365"/>
                    </a:cubicBezTo>
                    <a:cubicBezTo>
                      <a:pt x="2110840" y="495103"/>
                      <a:pt x="2113380" y="417842"/>
                      <a:pt x="2113380" y="340580"/>
                    </a:cubicBezTo>
                    <a:cubicBezTo>
                      <a:pt x="2113380" y="276195"/>
                      <a:pt x="2114650" y="213650"/>
                      <a:pt x="2122270" y="151105"/>
                    </a:cubicBezTo>
                    <a:cubicBezTo>
                      <a:pt x="2126080" y="114314"/>
                      <a:pt x="2128620" y="77523"/>
                      <a:pt x="2123540" y="49530"/>
                    </a:cubicBezTo>
                    <a:cubicBezTo>
                      <a:pt x="2115920" y="49530"/>
                      <a:pt x="2109570" y="48260"/>
                      <a:pt x="2101950" y="48260"/>
                    </a:cubicBezTo>
                    <a:cubicBezTo>
                      <a:pt x="2068930" y="45720"/>
                      <a:pt x="2029441" y="45720"/>
                      <a:pt x="1985434" y="40640"/>
                    </a:cubicBezTo>
                    <a:cubicBezTo>
                      <a:pt x="1903940" y="33020"/>
                      <a:pt x="1820815" y="27940"/>
                      <a:pt x="1739321" y="27940"/>
                    </a:cubicBezTo>
                    <a:cubicBezTo>
                      <a:pt x="1682275" y="27940"/>
                      <a:pt x="1623600" y="31750"/>
                      <a:pt x="1566554" y="24130"/>
                    </a:cubicBezTo>
                    <a:lnTo>
                      <a:pt x="1550255" y="24130"/>
                    </a:lnTo>
                    <a:cubicBezTo>
                      <a:pt x="1502988" y="27940"/>
                      <a:pt x="1452462" y="33020"/>
                      <a:pt x="1403565" y="34290"/>
                    </a:cubicBezTo>
                    <a:cubicBezTo>
                      <a:pt x="1349779" y="35560"/>
                      <a:pt x="1297623" y="31750"/>
                      <a:pt x="1243837" y="30480"/>
                    </a:cubicBezTo>
                    <a:cubicBezTo>
                      <a:pt x="1193310" y="29210"/>
                      <a:pt x="1142784" y="27940"/>
                      <a:pt x="1093887" y="27940"/>
                    </a:cubicBezTo>
                    <a:cubicBezTo>
                      <a:pt x="1075958" y="27940"/>
                      <a:pt x="1059660" y="29210"/>
                      <a:pt x="1041731" y="27940"/>
                    </a:cubicBezTo>
                    <a:cubicBezTo>
                      <a:pt x="979795" y="26670"/>
                      <a:pt x="339251" y="24130"/>
                      <a:pt x="275685" y="24130"/>
                    </a:cubicBezTo>
                    <a:cubicBezTo>
                      <a:pt x="220269" y="22860"/>
                      <a:pt x="164853" y="24130"/>
                      <a:pt x="109437" y="24130"/>
                    </a:cubicBezTo>
                    <a:cubicBezTo>
                      <a:pt x="80099" y="24130"/>
                      <a:pt x="45720" y="24130"/>
                      <a:pt x="21590" y="25400"/>
                    </a:cubicBezTo>
                    <a:cubicBezTo>
                      <a:pt x="20320" y="25400"/>
                      <a:pt x="21590" y="36830"/>
                      <a:pt x="22860" y="41910"/>
                    </a:cubicBezTo>
                    <a:cubicBezTo>
                      <a:pt x="26670" y="84881"/>
                      <a:pt x="31750" y="143747"/>
                      <a:pt x="34290" y="200773"/>
                    </a:cubicBezTo>
                    <a:cubicBezTo>
                      <a:pt x="36830" y="303789"/>
                      <a:pt x="38100" y="406804"/>
                      <a:pt x="38100" y="509820"/>
                    </a:cubicBezTo>
                    <a:cubicBezTo>
                      <a:pt x="38100" y="576044"/>
                      <a:pt x="36830" y="640429"/>
                      <a:pt x="35560" y="706653"/>
                    </a:cubicBezTo>
                    <a:cubicBezTo>
                      <a:pt x="34290" y="771038"/>
                      <a:pt x="22860" y="1861899"/>
                      <a:pt x="21590" y="1924444"/>
                    </a:cubicBezTo>
                    <a:lnTo>
                      <a:pt x="21590" y="2045855"/>
                    </a:lnTo>
                    <a:cubicBezTo>
                      <a:pt x="21590" y="2137833"/>
                      <a:pt x="20320" y="2231651"/>
                      <a:pt x="20320" y="2323629"/>
                    </a:cubicBezTo>
                    <a:cubicBezTo>
                      <a:pt x="20320" y="2336506"/>
                      <a:pt x="19050" y="2347543"/>
                      <a:pt x="17780" y="2359731"/>
                    </a:cubicBezTo>
                    <a:close/>
                  </a:path>
                </a:pathLst>
              </a:custGeom>
              <a:solidFill>
                <a:srgbClr val="44281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4C8CC48-8456-8BA3-7673-86684836AADF}"/>
                </a:ext>
              </a:extLst>
            </p:cNvPr>
            <p:cNvSpPr/>
            <p:nvPr/>
          </p:nvSpPr>
          <p:spPr>
            <a:xfrm>
              <a:off x="6033198" y="1787723"/>
              <a:ext cx="503382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nl-NL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Bạn của em có chuyện vui/buồn</a:t>
              </a:r>
              <a:endPara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033C5A5-7675-1308-B6DD-D046E70E3119}"/>
              </a:ext>
            </a:extLst>
          </p:cNvPr>
          <p:cNvGrpSpPr/>
          <p:nvPr/>
        </p:nvGrpSpPr>
        <p:grpSpPr>
          <a:xfrm>
            <a:off x="6921795" y="2167135"/>
            <a:ext cx="4306186" cy="1240572"/>
            <a:chOff x="5865741" y="1648911"/>
            <a:chExt cx="5371918" cy="4279139"/>
          </a:xfrm>
          <a:solidFill>
            <a:srgbClr val="FAB4ED"/>
          </a:solidFill>
        </p:grpSpPr>
        <p:grpSp>
          <p:nvGrpSpPr>
            <p:cNvPr id="21" name="Group 23">
              <a:extLst>
                <a:ext uri="{FF2B5EF4-FFF2-40B4-BE49-F238E27FC236}">
                  <a16:creationId xmlns:a16="http://schemas.microsoft.com/office/drawing/2014/main" id="{D41A794D-C9B4-05E5-B51E-DD4AA3198B1E}"/>
                </a:ext>
              </a:extLst>
            </p:cNvPr>
            <p:cNvGrpSpPr/>
            <p:nvPr/>
          </p:nvGrpSpPr>
          <p:grpSpPr>
            <a:xfrm>
              <a:off x="5865741" y="1648911"/>
              <a:ext cx="5371918" cy="4040849"/>
              <a:chOff x="0" y="0"/>
              <a:chExt cx="2146400" cy="2414341"/>
            </a:xfrm>
            <a:grpFill/>
          </p:grpSpPr>
          <p:sp>
            <p:nvSpPr>
              <p:cNvPr id="26" name="Freeform 24">
                <a:extLst>
                  <a:ext uri="{FF2B5EF4-FFF2-40B4-BE49-F238E27FC236}">
                    <a16:creationId xmlns:a16="http://schemas.microsoft.com/office/drawing/2014/main" id="{F3367265-E4B8-1F9A-566F-CE3229C92047}"/>
                  </a:ext>
                </a:extLst>
              </p:cNvPr>
              <p:cNvSpPr/>
              <p:nvPr/>
            </p:nvSpPr>
            <p:spPr>
              <a:xfrm>
                <a:off x="16510" y="11430"/>
                <a:ext cx="2115920" cy="2390211"/>
              </a:xfrm>
              <a:custGeom>
                <a:avLst/>
                <a:gdLst/>
                <a:ahLst/>
                <a:cxnLst/>
                <a:rect l="l" t="t" r="r" b="b"/>
                <a:pathLst>
                  <a:path w="2115920" h="2390211">
                    <a:moveTo>
                      <a:pt x="1270" y="0"/>
                    </a:moveTo>
                    <a:lnTo>
                      <a:pt x="2115920" y="15240"/>
                    </a:lnTo>
                    <a:lnTo>
                      <a:pt x="2084170" y="2390211"/>
                    </a:lnTo>
                    <a:lnTo>
                      <a:pt x="762810" y="2390211"/>
                    </a:lnTo>
                    <a:lnTo>
                      <a:pt x="0" y="2363541"/>
                    </a:lnTo>
                    <a:lnTo>
                      <a:pt x="11430" y="767536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5A3307B4-EAD7-7717-FA2A-E1D0849F35C7}"/>
                  </a:ext>
                </a:extLst>
              </p:cNvPr>
              <p:cNvSpPr/>
              <p:nvPr/>
            </p:nvSpPr>
            <p:spPr>
              <a:xfrm>
                <a:off x="0" y="-1270"/>
                <a:ext cx="2145130" cy="2415611"/>
              </a:xfrm>
              <a:custGeom>
                <a:avLst/>
                <a:gdLst/>
                <a:ahLst/>
                <a:cxnLst/>
                <a:rect l="l" t="t" r="r" b="b"/>
                <a:pathLst>
                  <a:path w="2145130" h="2415611">
                    <a:moveTo>
                      <a:pt x="2110840" y="2390211"/>
                    </a:moveTo>
                    <a:cubicBezTo>
                      <a:pt x="2108300" y="2394021"/>
                      <a:pt x="2104490" y="2399101"/>
                      <a:pt x="2100680" y="2402911"/>
                    </a:cubicBezTo>
                    <a:cubicBezTo>
                      <a:pt x="2096870" y="2405451"/>
                      <a:pt x="2091790" y="2407991"/>
                      <a:pt x="2087980" y="2407991"/>
                    </a:cubicBezTo>
                    <a:cubicBezTo>
                      <a:pt x="2006622" y="2406721"/>
                      <a:pt x="1918609" y="2413071"/>
                      <a:pt x="1828965" y="2415611"/>
                    </a:cubicBezTo>
                    <a:cubicBezTo>
                      <a:pt x="1801257" y="2415611"/>
                      <a:pt x="1771919" y="2414341"/>
                      <a:pt x="1744211" y="2414341"/>
                    </a:cubicBezTo>
                    <a:cubicBezTo>
                      <a:pt x="1682275" y="2413071"/>
                      <a:pt x="1620340" y="2411801"/>
                      <a:pt x="1558404" y="2411801"/>
                    </a:cubicBezTo>
                    <a:lnTo>
                      <a:pt x="1356299" y="2411801"/>
                    </a:lnTo>
                    <a:cubicBezTo>
                      <a:pt x="1310662" y="2411801"/>
                      <a:pt x="1266655" y="2410531"/>
                      <a:pt x="1221018" y="2410531"/>
                    </a:cubicBezTo>
                    <a:cubicBezTo>
                      <a:pt x="1181901" y="2410531"/>
                      <a:pt x="1141154" y="2410531"/>
                      <a:pt x="1102037" y="2411801"/>
                    </a:cubicBezTo>
                    <a:lnTo>
                      <a:pt x="1077588" y="2411801"/>
                    </a:lnTo>
                    <a:cubicBezTo>
                      <a:pt x="1020542" y="2410531"/>
                      <a:pt x="384888" y="2409261"/>
                      <a:pt x="327842" y="2406721"/>
                    </a:cubicBezTo>
                    <a:cubicBezTo>
                      <a:pt x="293614" y="2405451"/>
                      <a:pt x="259387" y="2400371"/>
                      <a:pt x="225159" y="2397831"/>
                    </a:cubicBezTo>
                    <a:cubicBezTo>
                      <a:pt x="163224" y="2392751"/>
                      <a:pt x="101288" y="2388941"/>
                      <a:pt x="41910" y="2383861"/>
                    </a:cubicBezTo>
                    <a:cubicBezTo>
                      <a:pt x="33020" y="2382591"/>
                      <a:pt x="24130" y="2380051"/>
                      <a:pt x="16510" y="2376241"/>
                    </a:cubicBezTo>
                    <a:cubicBezTo>
                      <a:pt x="5080" y="2371161"/>
                      <a:pt x="0" y="2359731"/>
                      <a:pt x="1270" y="2342025"/>
                    </a:cubicBezTo>
                    <a:cubicBezTo>
                      <a:pt x="2540" y="2235330"/>
                      <a:pt x="3810" y="2126796"/>
                      <a:pt x="3810" y="2020101"/>
                    </a:cubicBezTo>
                    <a:cubicBezTo>
                      <a:pt x="5080" y="1911567"/>
                      <a:pt x="17780" y="772878"/>
                      <a:pt x="17780" y="664343"/>
                    </a:cubicBezTo>
                    <a:cubicBezTo>
                      <a:pt x="19050" y="559488"/>
                      <a:pt x="20320" y="454633"/>
                      <a:pt x="19050" y="347939"/>
                    </a:cubicBezTo>
                    <a:cubicBezTo>
                      <a:pt x="17780" y="243084"/>
                      <a:pt x="16510" y="140068"/>
                      <a:pt x="6350" y="48260"/>
                    </a:cubicBezTo>
                    <a:cubicBezTo>
                      <a:pt x="5080" y="35560"/>
                      <a:pt x="2540" y="22860"/>
                      <a:pt x="1270" y="10160"/>
                    </a:cubicBezTo>
                    <a:cubicBezTo>
                      <a:pt x="3810" y="8890"/>
                      <a:pt x="5080" y="7620"/>
                      <a:pt x="6350" y="7620"/>
                    </a:cubicBezTo>
                    <a:cubicBezTo>
                      <a:pt x="34290" y="6350"/>
                      <a:pt x="67060" y="5080"/>
                      <a:pt x="102918" y="3810"/>
                    </a:cubicBezTo>
                    <a:cubicBezTo>
                      <a:pt x="153444" y="1270"/>
                      <a:pt x="205600" y="1270"/>
                      <a:pt x="256127" y="1270"/>
                    </a:cubicBezTo>
                    <a:cubicBezTo>
                      <a:pt x="319692" y="2540"/>
                      <a:pt x="961867" y="5080"/>
                      <a:pt x="1025432" y="6350"/>
                    </a:cubicBezTo>
                    <a:cubicBezTo>
                      <a:pt x="1087368" y="7620"/>
                      <a:pt x="1149303" y="7620"/>
                      <a:pt x="1211239" y="7620"/>
                    </a:cubicBezTo>
                    <a:cubicBezTo>
                      <a:pt x="1245467" y="7620"/>
                      <a:pt x="1279694" y="7620"/>
                      <a:pt x="1313922" y="8890"/>
                    </a:cubicBezTo>
                    <a:cubicBezTo>
                      <a:pt x="1380747" y="11430"/>
                      <a:pt x="1449202" y="10160"/>
                      <a:pt x="1516027" y="2540"/>
                    </a:cubicBezTo>
                    <a:cubicBezTo>
                      <a:pt x="1543735" y="0"/>
                      <a:pt x="1571443" y="2540"/>
                      <a:pt x="1599151" y="2540"/>
                    </a:cubicBezTo>
                    <a:cubicBezTo>
                      <a:pt x="1661087" y="2540"/>
                      <a:pt x="1723023" y="1270"/>
                      <a:pt x="1784958" y="3810"/>
                    </a:cubicBezTo>
                    <a:cubicBezTo>
                      <a:pt x="1863192" y="6350"/>
                      <a:pt x="1939797" y="13970"/>
                      <a:pt x="2018031" y="17780"/>
                    </a:cubicBezTo>
                    <a:cubicBezTo>
                      <a:pt x="2052259" y="20320"/>
                      <a:pt x="2079090" y="19050"/>
                      <a:pt x="2105760" y="21590"/>
                    </a:cubicBezTo>
                    <a:cubicBezTo>
                      <a:pt x="2114650" y="22860"/>
                      <a:pt x="2123540" y="25400"/>
                      <a:pt x="2132430" y="27940"/>
                    </a:cubicBezTo>
                    <a:cubicBezTo>
                      <a:pt x="2140050" y="30480"/>
                      <a:pt x="2143860" y="36830"/>
                      <a:pt x="2143860" y="46990"/>
                    </a:cubicBezTo>
                    <a:cubicBezTo>
                      <a:pt x="2145130" y="90400"/>
                      <a:pt x="2141320" y="145587"/>
                      <a:pt x="2137510" y="200773"/>
                    </a:cubicBezTo>
                    <a:cubicBezTo>
                      <a:pt x="2133700" y="246763"/>
                      <a:pt x="2132430" y="294591"/>
                      <a:pt x="2131160" y="340580"/>
                    </a:cubicBezTo>
                    <a:cubicBezTo>
                      <a:pt x="2128620" y="417842"/>
                      <a:pt x="2127350" y="495104"/>
                      <a:pt x="2126080" y="572365"/>
                    </a:cubicBezTo>
                    <a:cubicBezTo>
                      <a:pt x="2124810" y="644108"/>
                      <a:pt x="2123540" y="715851"/>
                      <a:pt x="2123540" y="787594"/>
                    </a:cubicBezTo>
                    <a:cubicBezTo>
                      <a:pt x="2123540" y="907166"/>
                      <a:pt x="2112110" y="2055053"/>
                      <a:pt x="2110840" y="2174625"/>
                    </a:cubicBezTo>
                    <a:cubicBezTo>
                      <a:pt x="2113380" y="2251886"/>
                      <a:pt x="2112110" y="2329148"/>
                      <a:pt x="2110840" y="2390211"/>
                    </a:cubicBezTo>
                    <a:close/>
                    <a:moveTo>
                      <a:pt x="17780" y="2359731"/>
                    </a:moveTo>
                    <a:cubicBezTo>
                      <a:pt x="22860" y="2361001"/>
                      <a:pt x="29210" y="2363541"/>
                      <a:pt x="36830" y="2363541"/>
                    </a:cubicBezTo>
                    <a:cubicBezTo>
                      <a:pt x="99658" y="2368621"/>
                      <a:pt x="166483" y="2373701"/>
                      <a:pt x="231679" y="2377511"/>
                    </a:cubicBezTo>
                    <a:cubicBezTo>
                      <a:pt x="262646" y="2380051"/>
                      <a:pt x="293614" y="2383861"/>
                      <a:pt x="326212" y="2385131"/>
                    </a:cubicBezTo>
                    <a:cubicBezTo>
                      <a:pt x="347400" y="2386401"/>
                      <a:pt x="947198" y="2382591"/>
                      <a:pt x="966756" y="2383861"/>
                    </a:cubicBezTo>
                    <a:cubicBezTo>
                      <a:pt x="1000984" y="2385131"/>
                      <a:pt x="1035211" y="2387671"/>
                      <a:pt x="1069439" y="2388941"/>
                    </a:cubicBezTo>
                    <a:cubicBezTo>
                      <a:pt x="1085738" y="2390211"/>
                      <a:pt x="1100407" y="2390211"/>
                      <a:pt x="1116706" y="2390211"/>
                    </a:cubicBezTo>
                    <a:cubicBezTo>
                      <a:pt x="1190050" y="2390211"/>
                      <a:pt x="1261765" y="2388941"/>
                      <a:pt x="1335110" y="2390211"/>
                    </a:cubicBezTo>
                    <a:cubicBezTo>
                      <a:pt x="1362818" y="2390211"/>
                      <a:pt x="1392156" y="2392751"/>
                      <a:pt x="1419864" y="2392751"/>
                    </a:cubicBezTo>
                    <a:cubicBezTo>
                      <a:pt x="1462241" y="2392751"/>
                      <a:pt x="1502988" y="2388941"/>
                      <a:pt x="1545365" y="2388941"/>
                    </a:cubicBezTo>
                    <a:cubicBezTo>
                      <a:pt x="1595892" y="2388941"/>
                      <a:pt x="1644788" y="2390211"/>
                      <a:pt x="1695314" y="2390211"/>
                    </a:cubicBezTo>
                    <a:cubicBezTo>
                      <a:pt x="1762140" y="2390211"/>
                      <a:pt x="1830595" y="2390211"/>
                      <a:pt x="1897420" y="2388941"/>
                    </a:cubicBezTo>
                    <a:cubicBezTo>
                      <a:pt x="1957726" y="2387671"/>
                      <a:pt x="2016402" y="2385131"/>
                      <a:pt x="2072740" y="2382591"/>
                    </a:cubicBezTo>
                    <a:cubicBezTo>
                      <a:pt x="2077820" y="2382591"/>
                      <a:pt x="2082900" y="2380051"/>
                      <a:pt x="2089250" y="2378781"/>
                    </a:cubicBezTo>
                    <a:cubicBezTo>
                      <a:pt x="2089250" y="2366081"/>
                      <a:pt x="2090520" y="2353381"/>
                      <a:pt x="2090520" y="2336506"/>
                    </a:cubicBezTo>
                    <a:lnTo>
                      <a:pt x="2090520" y="2279479"/>
                    </a:lnTo>
                    <a:cubicBezTo>
                      <a:pt x="2091790" y="2185662"/>
                      <a:pt x="2094330" y="2090005"/>
                      <a:pt x="2093060" y="1996187"/>
                    </a:cubicBezTo>
                    <a:cubicBezTo>
                      <a:pt x="2091790" y="1863738"/>
                      <a:pt x="2104490" y="704814"/>
                      <a:pt x="2108300" y="572365"/>
                    </a:cubicBezTo>
                    <a:cubicBezTo>
                      <a:pt x="2110840" y="495103"/>
                      <a:pt x="2113380" y="417842"/>
                      <a:pt x="2113380" y="340580"/>
                    </a:cubicBezTo>
                    <a:cubicBezTo>
                      <a:pt x="2113380" y="276195"/>
                      <a:pt x="2114650" y="213650"/>
                      <a:pt x="2122270" y="151105"/>
                    </a:cubicBezTo>
                    <a:cubicBezTo>
                      <a:pt x="2126080" y="114314"/>
                      <a:pt x="2128620" y="77523"/>
                      <a:pt x="2123540" y="49530"/>
                    </a:cubicBezTo>
                    <a:cubicBezTo>
                      <a:pt x="2115920" y="49530"/>
                      <a:pt x="2109570" y="48260"/>
                      <a:pt x="2101950" y="48260"/>
                    </a:cubicBezTo>
                    <a:cubicBezTo>
                      <a:pt x="2068930" y="45720"/>
                      <a:pt x="2029441" y="45720"/>
                      <a:pt x="1985434" y="40640"/>
                    </a:cubicBezTo>
                    <a:cubicBezTo>
                      <a:pt x="1903940" y="33020"/>
                      <a:pt x="1820815" y="27940"/>
                      <a:pt x="1739321" y="27940"/>
                    </a:cubicBezTo>
                    <a:cubicBezTo>
                      <a:pt x="1682275" y="27940"/>
                      <a:pt x="1623600" y="31750"/>
                      <a:pt x="1566554" y="24130"/>
                    </a:cubicBezTo>
                    <a:lnTo>
                      <a:pt x="1550255" y="24130"/>
                    </a:lnTo>
                    <a:cubicBezTo>
                      <a:pt x="1502988" y="27940"/>
                      <a:pt x="1452462" y="33020"/>
                      <a:pt x="1403565" y="34290"/>
                    </a:cubicBezTo>
                    <a:cubicBezTo>
                      <a:pt x="1349779" y="35560"/>
                      <a:pt x="1297623" y="31750"/>
                      <a:pt x="1243837" y="30480"/>
                    </a:cubicBezTo>
                    <a:cubicBezTo>
                      <a:pt x="1193310" y="29210"/>
                      <a:pt x="1142784" y="27940"/>
                      <a:pt x="1093887" y="27940"/>
                    </a:cubicBezTo>
                    <a:cubicBezTo>
                      <a:pt x="1075958" y="27940"/>
                      <a:pt x="1059660" y="29210"/>
                      <a:pt x="1041731" y="27940"/>
                    </a:cubicBezTo>
                    <a:cubicBezTo>
                      <a:pt x="979795" y="26670"/>
                      <a:pt x="339251" y="24130"/>
                      <a:pt x="275685" y="24130"/>
                    </a:cubicBezTo>
                    <a:cubicBezTo>
                      <a:pt x="220269" y="22860"/>
                      <a:pt x="164853" y="24130"/>
                      <a:pt x="109437" y="24130"/>
                    </a:cubicBezTo>
                    <a:cubicBezTo>
                      <a:pt x="80099" y="24130"/>
                      <a:pt x="45720" y="24130"/>
                      <a:pt x="21590" y="25400"/>
                    </a:cubicBezTo>
                    <a:cubicBezTo>
                      <a:pt x="20320" y="25400"/>
                      <a:pt x="21590" y="36830"/>
                      <a:pt x="22860" y="41910"/>
                    </a:cubicBezTo>
                    <a:cubicBezTo>
                      <a:pt x="26670" y="84881"/>
                      <a:pt x="31750" y="143747"/>
                      <a:pt x="34290" y="200773"/>
                    </a:cubicBezTo>
                    <a:cubicBezTo>
                      <a:pt x="36830" y="303789"/>
                      <a:pt x="38100" y="406804"/>
                      <a:pt x="38100" y="509820"/>
                    </a:cubicBezTo>
                    <a:cubicBezTo>
                      <a:pt x="38100" y="576044"/>
                      <a:pt x="36830" y="640429"/>
                      <a:pt x="35560" y="706653"/>
                    </a:cubicBezTo>
                    <a:cubicBezTo>
                      <a:pt x="34290" y="771038"/>
                      <a:pt x="22860" y="1861899"/>
                      <a:pt x="21590" y="1924444"/>
                    </a:cubicBezTo>
                    <a:lnTo>
                      <a:pt x="21590" y="2045855"/>
                    </a:lnTo>
                    <a:cubicBezTo>
                      <a:pt x="21590" y="2137833"/>
                      <a:pt x="20320" y="2231651"/>
                      <a:pt x="20320" y="2323629"/>
                    </a:cubicBezTo>
                    <a:cubicBezTo>
                      <a:pt x="20320" y="2336506"/>
                      <a:pt x="19050" y="2347543"/>
                      <a:pt x="17780" y="2359731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5DEFA85-B85F-2476-804C-096B500954DB}"/>
                </a:ext>
              </a:extLst>
            </p:cNvPr>
            <p:cNvSpPr/>
            <p:nvPr/>
          </p:nvSpPr>
          <p:spPr>
            <a:xfrm>
              <a:off x="6033198" y="1787722"/>
              <a:ext cx="5033824" cy="4140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Bạn của em bị trêu chọc</a:t>
              </a:r>
              <a:endPara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0882D35-DF3B-5020-BA22-28D47AD7B57E}"/>
              </a:ext>
            </a:extLst>
          </p:cNvPr>
          <p:cNvGrpSpPr/>
          <p:nvPr/>
        </p:nvGrpSpPr>
        <p:grpSpPr>
          <a:xfrm>
            <a:off x="3827720" y="3857711"/>
            <a:ext cx="4444409" cy="1384139"/>
            <a:chOff x="5865741" y="1648911"/>
            <a:chExt cx="5371918" cy="4279139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29" name="Group 23">
              <a:extLst>
                <a:ext uri="{FF2B5EF4-FFF2-40B4-BE49-F238E27FC236}">
                  <a16:creationId xmlns:a16="http://schemas.microsoft.com/office/drawing/2014/main" id="{294B4500-578F-F0D7-6A36-2F343BE10814}"/>
                </a:ext>
              </a:extLst>
            </p:cNvPr>
            <p:cNvGrpSpPr/>
            <p:nvPr/>
          </p:nvGrpSpPr>
          <p:grpSpPr>
            <a:xfrm>
              <a:off x="5865741" y="1648911"/>
              <a:ext cx="5371918" cy="4040849"/>
              <a:chOff x="0" y="0"/>
              <a:chExt cx="2146400" cy="2414341"/>
            </a:xfrm>
            <a:grpFill/>
          </p:grpSpPr>
          <p:sp>
            <p:nvSpPr>
              <p:cNvPr id="32" name="Freeform 24">
                <a:extLst>
                  <a:ext uri="{FF2B5EF4-FFF2-40B4-BE49-F238E27FC236}">
                    <a16:creationId xmlns:a16="http://schemas.microsoft.com/office/drawing/2014/main" id="{EEB8D316-FD34-3FCF-E055-78A14BA0DCD2}"/>
                  </a:ext>
                </a:extLst>
              </p:cNvPr>
              <p:cNvSpPr/>
              <p:nvPr/>
            </p:nvSpPr>
            <p:spPr>
              <a:xfrm>
                <a:off x="16510" y="11430"/>
                <a:ext cx="2115920" cy="2390211"/>
              </a:xfrm>
              <a:custGeom>
                <a:avLst/>
                <a:gdLst/>
                <a:ahLst/>
                <a:cxnLst/>
                <a:rect l="l" t="t" r="r" b="b"/>
                <a:pathLst>
                  <a:path w="2115920" h="2390211">
                    <a:moveTo>
                      <a:pt x="1270" y="0"/>
                    </a:moveTo>
                    <a:lnTo>
                      <a:pt x="2115920" y="15240"/>
                    </a:lnTo>
                    <a:lnTo>
                      <a:pt x="2084170" y="2390211"/>
                    </a:lnTo>
                    <a:lnTo>
                      <a:pt x="762810" y="2390211"/>
                    </a:lnTo>
                    <a:lnTo>
                      <a:pt x="0" y="2363541"/>
                    </a:lnTo>
                    <a:lnTo>
                      <a:pt x="11430" y="767536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F2CE25AD-4970-40B3-7EB9-F81B70091913}"/>
                  </a:ext>
                </a:extLst>
              </p:cNvPr>
              <p:cNvSpPr/>
              <p:nvPr/>
            </p:nvSpPr>
            <p:spPr>
              <a:xfrm>
                <a:off x="0" y="-1270"/>
                <a:ext cx="2145130" cy="2415611"/>
              </a:xfrm>
              <a:custGeom>
                <a:avLst/>
                <a:gdLst/>
                <a:ahLst/>
                <a:cxnLst/>
                <a:rect l="l" t="t" r="r" b="b"/>
                <a:pathLst>
                  <a:path w="2145130" h="2415611">
                    <a:moveTo>
                      <a:pt x="2110840" y="2390211"/>
                    </a:moveTo>
                    <a:cubicBezTo>
                      <a:pt x="2108300" y="2394021"/>
                      <a:pt x="2104490" y="2399101"/>
                      <a:pt x="2100680" y="2402911"/>
                    </a:cubicBezTo>
                    <a:cubicBezTo>
                      <a:pt x="2096870" y="2405451"/>
                      <a:pt x="2091790" y="2407991"/>
                      <a:pt x="2087980" y="2407991"/>
                    </a:cubicBezTo>
                    <a:cubicBezTo>
                      <a:pt x="2006622" y="2406721"/>
                      <a:pt x="1918609" y="2413071"/>
                      <a:pt x="1828965" y="2415611"/>
                    </a:cubicBezTo>
                    <a:cubicBezTo>
                      <a:pt x="1801257" y="2415611"/>
                      <a:pt x="1771919" y="2414341"/>
                      <a:pt x="1744211" y="2414341"/>
                    </a:cubicBezTo>
                    <a:cubicBezTo>
                      <a:pt x="1682275" y="2413071"/>
                      <a:pt x="1620340" y="2411801"/>
                      <a:pt x="1558404" y="2411801"/>
                    </a:cubicBezTo>
                    <a:lnTo>
                      <a:pt x="1356299" y="2411801"/>
                    </a:lnTo>
                    <a:cubicBezTo>
                      <a:pt x="1310662" y="2411801"/>
                      <a:pt x="1266655" y="2410531"/>
                      <a:pt x="1221018" y="2410531"/>
                    </a:cubicBezTo>
                    <a:cubicBezTo>
                      <a:pt x="1181901" y="2410531"/>
                      <a:pt x="1141154" y="2410531"/>
                      <a:pt x="1102037" y="2411801"/>
                    </a:cubicBezTo>
                    <a:lnTo>
                      <a:pt x="1077588" y="2411801"/>
                    </a:lnTo>
                    <a:cubicBezTo>
                      <a:pt x="1020542" y="2410531"/>
                      <a:pt x="384888" y="2409261"/>
                      <a:pt x="327842" y="2406721"/>
                    </a:cubicBezTo>
                    <a:cubicBezTo>
                      <a:pt x="293614" y="2405451"/>
                      <a:pt x="259387" y="2400371"/>
                      <a:pt x="225159" y="2397831"/>
                    </a:cubicBezTo>
                    <a:cubicBezTo>
                      <a:pt x="163224" y="2392751"/>
                      <a:pt x="101288" y="2388941"/>
                      <a:pt x="41910" y="2383861"/>
                    </a:cubicBezTo>
                    <a:cubicBezTo>
                      <a:pt x="33020" y="2382591"/>
                      <a:pt x="24130" y="2380051"/>
                      <a:pt x="16510" y="2376241"/>
                    </a:cubicBezTo>
                    <a:cubicBezTo>
                      <a:pt x="5080" y="2371161"/>
                      <a:pt x="0" y="2359731"/>
                      <a:pt x="1270" y="2342025"/>
                    </a:cubicBezTo>
                    <a:cubicBezTo>
                      <a:pt x="2540" y="2235330"/>
                      <a:pt x="3810" y="2126796"/>
                      <a:pt x="3810" y="2020101"/>
                    </a:cubicBezTo>
                    <a:cubicBezTo>
                      <a:pt x="5080" y="1911567"/>
                      <a:pt x="17780" y="772878"/>
                      <a:pt x="17780" y="664343"/>
                    </a:cubicBezTo>
                    <a:cubicBezTo>
                      <a:pt x="19050" y="559488"/>
                      <a:pt x="20320" y="454633"/>
                      <a:pt x="19050" y="347939"/>
                    </a:cubicBezTo>
                    <a:cubicBezTo>
                      <a:pt x="17780" y="243084"/>
                      <a:pt x="16510" y="140068"/>
                      <a:pt x="6350" y="48260"/>
                    </a:cubicBezTo>
                    <a:cubicBezTo>
                      <a:pt x="5080" y="35560"/>
                      <a:pt x="2540" y="22860"/>
                      <a:pt x="1270" y="10160"/>
                    </a:cubicBezTo>
                    <a:cubicBezTo>
                      <a:pt x="3810" y="8890"/>
                      <a:pt x="5080" y="7620"/>
                      <a:pt x="6350" y="7620"/>
                    </a:cubicBezTo>
                    <a:cubicBezTo>
                      <a:pt x="34290" y="6350"/>
                      <a:pt x="67060" y="5080"/>
                      <a:pt x="102918" y="3810"/>
                    </a:cubicBezTo>
                    <a:cubicBezTo>
                      <a:pt x="153444" y="1270"/>
                      <a:pt x="205600" y="1270"/>
                      <a:pt x="256127" y="1270"/>
                    </a:cubicBezTo>
                    <a:cubicBezTo>
                      <a:pt x="319692" y="2540"/>
                      <a:pt x="961867" y="5080"/>
                      <a:pt x="1025432" y="6350"/>
                    </a:cubicBezTo>
                    <a:cubicBezTo>
                      <a:pt x="1087368" y="7620"/>
                      <a:pt x="1149303" y="7620"/>
                      <a:pt x="1211239" y="7620"/>
                    </a:cubicBezTo>
                    <a:cubicBezTo>
                      <a:pt x="1245467" y="7620"/>
                      <a:pt x="1279694" y="7620"/>
                      <a:pt x="1313922" y="8890"/>
                    </a:cubicBezTo>
                    <a:cubicBezTo>
                      <a:pt x="1380747" y="11430"/>
                      <a:pt x="1449202" y="10160"/>
                      <a:pt x="1516027" y="2540"/>
                    </a:cubicBezTo>
                    <a:cubicBezTo>
                      <a:pt x="1543735" y="0"/>
                      <a:pt x="1571443" y="2540"/>
                      <a:pt x="1599151" y="2540"/>
                    </a:cubicBezTo>
                    <a:cubicBezTo>
                      <a:pt x="1661087" y="2540"/>
                      <a:pt x="1723023" y="1270"/>
                      <a:pt x="1784958" y="3810"/>
                    </a:cubicBezTo>
                    <a:cubicBezTo>
                      <a:pt x="1863192" y="6350"/>
                      <a:pt x="1939797" y="13970"/>
                      <a:pt x="2018031" y="17780"/>
                    </a:cubicBezTo>
                    <a:cubicBezTo>
                      <a:pt x="2052259" y="20320"/>
                      <a:pt x="2079090" y="19050"/>
                      <a:pt x="2105760" y="21590"/>
                    </a:cubicBezTo>
                    <a:cubicBezTo>
                      <a:pt x="2114650" y="22860"/>
                      <a:pt x="2123540" y="25400"/>
                      <a:pt x="2132430" y="27940"/>
                    </a:cubicBezTo>
                    <a:cubicBezTo>
                      <a:pt x="2140050" y="30480"/>
                      <a:pt x="2143860" y="36830"/>
                      <a:pt x="2143860" y="46990"/>
                    </a:cubicBezTo>
                    <a:cubicBezTo>
                      <a:pt x="2145130" y="90400"/>
                      <a:pt x="2141320" y="145587"/>
                      <a:pt x="2137510" y="200773"/>
                    </a:cubicBezTo>
                    <a:cubicBezTo>
                      <a:pt x="2133700" y="246763"/>
                      <a:pt x="2132430" y="294591"/>
                      <a:pt x="2131160" y="340580"/>
                    </a:cubicBezTo>
                    <a:cubicBezTo>
                      <a:pt x="2128620" y="417842"/>
                      <a:pt x="2127350" y="495104"/>
                      <a:pt x="2126080" y="572365"/>
                    </a:cubicBezTo>
                    <a:cubicBezTo>
                      <a:pt x="2124810" y="644108"/>
                      <a:pt x="2123540" y="715851"/>
                      <a:pt x="2123540" y="787594"/>
                    </a:cubicBezTo>
                    <a:cubicBezTo>
                      <a:pt x="2123540" y="907166"/>
                      <a:pt x="2112110" y="2055053"/>
                      <a:pt x="2110840" y="2174625"/>
                    </a:cubicBezTo>
                    <a:cubicBezTo>
                      <a:pt x="2113380" y="2251886"/>
                      <a:pt x="2112110" y="2329148"/>
                      <a:pt x="2110840" y="2390211"/>
                    </a:cubicBezTo>
                    <a:close/>
                    <a:moveTo>
                      <a:pt x="17780" y="2359731"/>
                    </a:moveTo>
                    <a:cubicBezTo>
                      <a:pt x="22860" y="2361001"/>
                      <a:pt x="29210" y="2363541"/>
                      <a:pt x="36830" y="2363541"/>
                    </a:cubicBezTo>
                    <a:cubicBezTo>
                      <a:pt x="99658" y="2368621"/>
                      <a:pt x="166483" y="2373701"/>
                      <a:pt x="231679" y="2377511"/>
                    </a:cubicBezTo>
                    <a:cubicBezTo>
                      <a:pt x="262646" y="2380051"/>
                      <a:pt x="293614" y="2383861"/>
                      <a:pt x="326212" y="2385131"/>
                    </a:cubicBezTo>
                    <a:cubicBezTo>
                      <a:pt x="347400" y="2386401"/>
                      <a:pt x="947198" y="2382591"/>
                      <a:pt x="966756" y="2383861"/>
                    </a:cubicBezTo>
                    <a:cubicBezTo>
                      <a:pt x="1000984" y="2385131"/>
                      <a:pt x="1035211" y="2387671"/>
                      <a:pt x="1069439" y="2388941"/>
                    </a:cubicBezTo>
                    <a:cubicBezTo>
                      <a:pt x="1085738" y="2390211"/>
                      <a:pt x="1100407" y="2390211"/>
                      <a:pt x="1116706" y="2390211"/>
                    </a:cubicBezTo>
                    <a:cubicBezTo>
                      <a:pt x="1190050" y="2390211"/>
                      <a:pt x="1261765" y="2388941"/>
                      <a:pt x="1335110" y="2390211"/>
                    </a:cubicBezTo>
                    <a:cubicBezTo>
                      <a:pt x="1362818" y="2390211"/>
                      <a:pt x="1392156" y="2392751"/>
                      <a:pt x="1419864" y="2392751"/>
                    </a:cubicBezTo>
                    <a:cubicBezTo>
                      <a:pt x="1462241" y="2392751"/>
                      <a:pt x="1502988" y="2388941"/>
                      <a:pt x="1545365" y="2388941"/>
                    </a:cubicBezTo>
                    <a:cubicBezTo>
                      <a:pt x="1595892" y="2388941"/>
                      <a:pt x="1644788" y="2390211"/>
                      <a:pt x="1695314" y="2390211"/>
                    </a:cubicBezTo>
                    <a:cubicBezTo>
                      <a:pt x="1762140" y="2390211"/>
                      <a:pt x="1830595" y="2390211"/>
                      <a:pt x="1897420" y="2388941"/>
                    </a:cubicBezTo>
                    <a:cubicBezTo>
                      <a:pt x="1957726" y="2387671"/>
                      <a:pt x="2016402" y="2385131"/>
                      <a:pt x="2072740" y="2382591"/>
                    </a:cubicBezTo>
                    <a:cubicBezTo>
                      <a:pt x="2077820" y="2382591"/>
                      <a:pt x="2082900" y="2380051"/>
                      <a:pt x="2089250" y="2378781"/>
                    </a:cubicBezTo>
                    <a:cubicBezTo>
                      <a:pt x="2089250" y="2366081"/>
                      <a:pt x="2090520" y="2353381"/>
                      <a:pt x="2090520" y="2336506"/>
                    </a:cubicBezTo>
                    <a:lnTo>
                      <a:pt x="2090520" y="2279479"/>
                    </a:lnTo>
                    <a:cubicBezTo>
                      <a:pt x="2091790" y="2185662"/>
                      <a:pt x="2094330" y="2090005"/>
                      <a:pt x="2093060" y="1996187"/>
                    </a:cubicBezTo>
                    <a:cubicBezTo>
                      <a:pt x="2091790" y="1863738"/>
                      <a:pt x="2104490" y="704814"/>
                      <a:pt x="2108300" y="572365"/>
                    </a:cubicBezTo>
                    <a:cubicBezTo>
                      <a:pt x="2110840" y="495103"/>
                      <a:pt x="2113380" y="417842"/>
                      <a:pt x="2113380" y="340580"/>
                    </a:cubicBezTo>
                    <a:cubicBezTo>
                      <a:pt x="2113380" y="276195"/>
                      <a:pt x="2114650" y="213650"/>
                      <a:pt x="2122270" y="151105"/>
                    </a:cubicBezTo>
                    <a:cubicBezTo>
                      <a:pt x="2126080" y="114314"/>
                      <a:pt x="2128620" y="77523"/>
                      <a:pt x="2123540" y="49530"/>
                    </a:cubicBezTo>
                    <a:cubicBezTo>
                      <a:pt x="2115920" y="49530"/>
                      <a:pt x="2109570" y="48260"/>
                      <a:pt x="2101950" y="48260"/>
                    </a:cubicBezTo>
                    <a:cubicBezTo>
                      <a:pt x="2068930" y="45720"/>
                      <a:pt x="2029441" y="45720"/>
                      <a:pt x="1985434" y="40640"/>
                    </a:cubicBezTo>
                    <a:cubicBezTo>
                      <a:pt x="1903940" y="33020"/>
                      <a:pt x="1820815" y="27940"/>
                      <a:pt x="1739321" y="27940"/>
                    </a:cubicBezTo>
                    <a:cubicBezTo>
                      <a:pt x="1682275" y="27940"/>
                      <a:pt x="1623600" y="31750"/>
                      <a:pt x="1566554" y="24130"/>
                    </a:cubicBezTo>
                    <a:lnTo>
                      <a:pt x="1550255" y="24130"/>
                    </a:lnTo>
                    <a:cubicBezTo>
                      <a:pt x="1502988" y="27940"/>
                      <a:pt x="1452462" y="33020"/>
                      <a:pt x="1403565" y="34290"/>
                    </a:cubicBezTo>
                    <a:cubicBezTo>
                      <a:pt x="1349779" y="35560"/>
                      <a:pt x="1297623" y="31750"/>
                      <a:pt x="1243837" y="30480"/>
                    </a:cubicBezTo>
                    <a:cubicBezTo>
                      <a:pt x="1193310" y="29210"/>
                      <a:pt x="1142784" y="27940"/>
                      <a:pt x="1093887" y="27940"/>
                    </a:cubicBezTo>
                    <a:cubicBezTo>
                      <a:pt x="1075958" y="27940"/>
                      <a:pt x="1059660" y="29210"/>
                      <a:pt x="1041731" y="27940"/>
                    </a:cubicBezTo>
                    <a:cubicBezTo>
                      <a:pt x="979795" y="26670"/>
                      <a:pt x="339251" y="24130"/>
                      <a:pt x="275685" y="24130"/>
                    </a:cubicBezTo>
                    <a:cubicBezTo>
                      <a:pt x="220269" y="22860"/>
                      <a:pt x="164853" y="24130"/>
                      <a:pt x="109437" y="24130"/>
                    </a:cubicBezTo>
                    <a:cubicBezTo>
                      <a:pt x="80099" y="24130"/>
                      <a:pt x="45720" y="24130"/>
                      <a:pt x="21590" y="25400"/>
                    </a:cubicBezTo>
                    <a:cubicBezTo>
                      <a:pt x="20320" y="25400"/>
                      <a:pt x="21590" y="36830"/>
                      <a:pt x="22860" y="41910"/>
                    </a:cubicBezTo>
                    <a:cubicBezTo>
                      <a:pt x="26670" y="84881"/>
                      <a:pt x="31750" y="143747"/>
                      <a:pt x="34290" y="200773"/>
                    </a:cubicBezTo>
                    <a:cubicBezTo>
                      <a:pt x="36830" y="303789"/>
                      <a:pt x="38100" y="406804"/>
                      <a:pt x="38100" y="509820"/>
                    </a:cubicBezTo>
                    <a:cubicBezTo>
                      <a:pt x="38100" y="576044"/>
                      <a:pt x="36830" y="640429"/>
                      <a:pt x="35560" y="706653"/>
                    </a:cubicBezTo>
                    <a:cubicBezTo>
                      <a:pt x="34290" y="771038"/>
                      <a:pt x="22860" y="1861899"/>
                      <a:pt x="21590" y="1924444"/>
                    </a:cubicBezTo>
                    <a:lnTo>
                      <a:pt x="21590" y="2045855"/>
                    </a:lnTo>
                    <a:cubicBezTo>
                      <a:pt x="21590" y="2137833"/>
                      <a:pt x="20320" y="2231651"/>
                      <a:pt x="20320" y="2323629"/>
                    </a:cubicBezTo>
                    <a:cubicBezTo>
                      <a:pt x="20320" y="2336506"/>
                      <a:pt x="19050" y="2347543"/>
                      <a:pt x="17780" y="2359731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1548522-D3CC-2150-E81B-4D3A69D4B671}"/>
                </a:ext>
              </a:extLst>
            </p:cNvPr>
            <p:cNvSpPr/>
            <p:nvPr/>
          </p:nvSpPr>
          <p:spPr>
            <a:xfrm>
              <a:off x="6033198" y="1787722"/>
              <a:ext cx="5033824" cy="4140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Bạn của em mắc khuyết điểm</a:t>
              </a:r>
              <a:endPara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0408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0791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0791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0791;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Normal"/>
        <a:ea typeface="思源黑体 CN Medium"/>
        <a:cs typeface=""/>
      </a:majorFont>
      <a:minorFont>
        <a:latin typeface="字魂37号-波纹乖乖体"/>
        <a:ea typeface="字魂37号-波纹乖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99">
      <a:dk1>
        <a:srgbClr val="000000"/>
      </a:dk1>
      <a:lt1>
        <a:srgbClr val="FFFFFF"/>
      </a:lt1>
      <a:dk2>
        <a:srgbClr val="2D3847"/>
      </a:dk2>
      <a:lt2>
        <a:srgbClr val="FFFFFF"/>
      </a:lt2>
      <a:accent1>
        <a:srgbClr val="EC9B29"/>
      </a:accent1>
      <a:accent2>
        <a:srgbClr val="76B53B"/>
      </a:accent2>
      <a:accent3>
        <a:srgbClr val="00ABB0"/>
      </a:accent3>
      <a:accent4>
        <a:srgbClr val="EE0038"/>
      </a:accent4>
      <a:accent5>
        <a:srgbClr val="EC9B29"/>
      </a:accent5>
      <a:accent6>
        <a:srgbClr val="76B53B"/>
      </a:accent6>
      <a:hlink>
        <a:srgbClr val="FEFFFE"/>
      </a:hlink>
      <a:folHlink>
        <a:srgbClr val="CFCCD0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F9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332</Words>
  <Application>Microsoft Office PowerPoint</Application>
  <PresentationFormat>Widescreen</PresentationFormat>
  <Paragraphs>51</Paragraphs>
  <Slides>12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#9Slide07 Soup of Justice</vt:lpstr>
      <vt:lpstr>Arial</vt:lpstr>
      <vt:lpstr>Calibri</vt:lpstr>
      <vt:lpstr>Calibri Light</vt:lpstr>
      <vt:lpstr>Cambria</vt:lpstr>
      <vt:lpstr>字魂37号-波纹乖乖体</vt:lpstr>
      <vt:lpstr>思源黑体 CN Medium</vt:lpstr>
      <vt:lpstr>1_Office 主题</vt:lpstr>
      <vt:lpstr>Office 主题​​</vt:lpstr>
      <vt:lpstr>Office 主题</vt:lpstr>
      <vt:lpstr>jeppt.com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32</cp:revision>
  <dcterms:created xsi:type="dcterms:W3CDTF">2023-11-01T07:18:08Z</dcterms:created>
  <dcterms:modified xsi:type="dcterms:W3CDTF">2026-03-08T07:37:04Z</dcterms:modified>
</cp:coreProperties>
</file>