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1449" r:id="rId2"/>
    <p:sldId id="259" r:id="rId3"/>
    <p:sldId id="424" r:id="rId4"/>
    <p:sldId id="428" r:id="rId5"/>
    <p:sldId id="429" r:id="rId6"/>
    <p:sldId id="431" r:id="rId7"/>
    <p:sldId id="436" r:id="rId8"/>
    <p:sldId id="1425" r:id="rId9"/>
    <p:sldId id="1444" r:id="rId10"/>
    <p:sldId id="433" r:id="rId11"/>
    <p:sldId id="1445" r:id="rId12"/>
    <p:sldId id="1429" r:id="rId13"/>
    <p:sldId id="441" r:id="rId14"/>
    <p:sldId id="1450" r:id="rId15"/>
    <p:sldId id="1451" r:id="rId16"/>
    <p:sldId id="1430" r:id="rId17"/>
    <p:sldId id="14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11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1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37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459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39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84665" y="817333"/>
            <a:ext cx="10222670" cy="44088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331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548560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516149" y="1599921"/>
            <a:ext cx="403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1985554" y="190500"/>
            <a:ext cx="10110652" cy="6667500"/>
          </a:xfrm>
          <a:prstGeom prst="rect">
            <a:avLst/>
          </a:prstGeom>
        </p:spPr>
      </p:pic>
      <p:pic>
        <p:nvPicPr>
          <p:cNvPr id="3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9074" y="4364182"/>
            <a:ext cx="3048000" cy="2493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0" y="5469339"/>
            <a:ext cx="22002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91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28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20C78-546B-448F-9108-EDBFDC580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9623" r="29442" b="27433"/>
          <a:stretch/>
        </p:blipFill>
        <p:spPr>
          <a:xfrm>
            <a:off x="1397260" y="330378"/>
            <a:ext cx="5027303" cy="933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F0823-4168-4FB0-BF05-7CEC3BD11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7881" r="22005" b="34037"/>
          <a:stretch/>
        </p:blipFill>
        <p:spPr>
          <a:xfrm>
            <a:off x="1086016" y="99426"/>
            <a:ext cx="7427603" cy="60999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6E8329-AC53-4016-A695-944C31FD5F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063" r="9360" b="7303"/>
          <a:stretch/>
        </p:blipFill>
        <p:spPr>
          <a:xfrm>
            <a:off x="1264392" y="870443"/>
            <a:ext cx="9281714" cy="48958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6AAB733-ADD6-9AD6-2064-94CEF059DB09}"/>
              </a:ext>
            </a:extLst>
          </p:cNvPr>
          <p:cNvGrpSpPr/>
          <p:nvPr/>
        </p:nvGrpSpPr>
        <p:grpSpPr>
          <a:xfrm>
            <a:off x="0" y="4852554"/>
            <a:ext cx="12283440" cy="2005445"/>
            <a:chOff x="-91440" y="4352544"/>
            <a:chExt cx="12283440" cy="2505456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D67D6FA2-86FE-C8D5-059E-C9FD63E41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881D9B5B-2A7B-A3E1-802B-2F4C9E002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 bwMode="auto">
          <a:xfrm>
            <a:off x="3105961" y="375078"/>
            <a:ext cx="5829300" cy="49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CHƠI TRÒ CHƠI PLICKER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99163" y="190040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91A9D8-B931-BAC2-1EBA-265336E2CBFD}"/>
              </a:ext>
            </a:extLst>
          </p:cNvPr>
          <p:cNvGrpSpPr/>
          <p:nvPr/>
        </p:nvGrpSpPr>
        <p:grpSpPr>
          <a:xfrm>
            <a:off x="0" y="4675908"/>
            <a:ext cx="12283440" cy="2182091"/>
            <a:chOff x="-91440" y="4352544"/>
            <a:chExt cx="12283440" cy="2505456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4CEC631-6D7B-0EB4-0C3E-1EBA61AB5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D1532D1A-1A49-0D1A-2BB3-9A730073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60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54234" y="897604"/>
            <a:ext cx="6537960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vi-VN" altLang="zh-CN" sz="6600" b="1" dirty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Ý NGHĨA CỦA BÀI THƠ</a:t>
            </a:r>
            <a:endParaRPr lang="zh-CN" altLang="en-US" sz="6600" b="1" i="0" dirty="0">
              <a:solidFill>
                <a:srgbClr val="666666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432227" y="2062860"/>
            <a:ext cx="1103218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Bài thơ nói về tình cảm </a:t>
            </a:r>
            <a:r>
              <a:rPr lang="vi-VN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của bạn nhỏ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  <a:p>
            <a:pPr algn="ctr" fontAlgn="base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 với mái trường. Bạn yêu con đường </a:t>
            </a:r>
          </a:p>
          <a:p>
            <a:pPr algn="ctr" fontAlgn="base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đến trường, yêu bạn bè, yêu thầy cô.</a:t>
            </a:r>
            <a:endParaRPr lang="zh-CN" alt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98020" y="4693912"/>
            <a:ext cx="12283440" cy="2164088"/>
            <a:chOff x="-91440" y="4352544"/>
            <a:chExt cx="12283440" cy="25054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6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7697" y="425198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008" y="3849601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1928700" y="3008399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99" y="4839092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1723" y="5781738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741382" y="1894529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FB05692-75F5-4AE2-8669-5056D44E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93FFD-B5B0-46D0-8B38-FDF9F554E26A}"/>
              </a:ext>
            </a:extLst>
          </p:cNvPr>
          <p:cNvSpPr/>
          <p:nvPr/>
        </p:nvSpPr>
        <p:spPr>
          <a:xfrm>
            <a:off x="3693389" y="758715"/>
            <a:ext cx="2554014" cy="36260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38363-6DD3-45A7-83DE-151FC6F6E68A}"/>
              </a:ext>
            </a:extLst>
          </p:cNvPr>
          <p:cNvSpPr/>
          <p:nvPr/>
        </p:nvSpPr>
        <p:spPr>
          <a:xfrm>
            <a:off x="3553465" y="1071760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844AC-F1BF-4B83-A9FE-D55125FEB114}"/>
              </a:ext>
            </a:extLst>
          </p:cNvPr>
          <p:cNvSpPr/>
          <p:nvPr/>
        </p:nvSpPr>
        <p:spPr>
          <a:xfrm>
            <a:off x="3744588" y="1468652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6E27-CFBA-43DB-864C-36454ABCC6CD}"/>
              </a:ext>
            </a:extLst>
          </p:cNvPr>
          <p:cNvSpPr/>
          <p:nvPr/>
        </p:nvSpPr>
        <p:spPr>
          <a:xfrm>
            <a:off x="3905611" y="2454890"/>
            <a:ext cx="187575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19724-5C36-49AC-8455-5CF85B5F5B72}"/>
              </a:ext>
            </a:extLst>
          </p:cNvPr>
          <p:cNvSpPr/>
          <p:nvPr/>
        </p:nvSpPr>
        <p:spPr>
          <a:xfrm>
            <a:off x="3651279" y="1852910"/>
            <a:ext cx="2444721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A18AE-855B-40BF-BEEF-7EE427BE5D9D}"/>
              </a:ext>
            </a:extLst>
          </p:cNvPr>
          <p:cNvSpPr/>
          <p:nvPr/>
        </p:nvSpPr>
        <p:spPr>
          <a:xfrm>
            <a:off x="3751412" y="2953232"/>
            <a:ext cx="2303460" cy="4099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35BF7-C45D-4C9F-A373-DCD71BB03A1D}"/>
              </a:ext>
            </a:extLst>
          </p:cNvPr>
          <p:cNvSpPr/>
          <p:nvPr/>
        </p:nvSpPr>
        <p:spPr>
          <a:xfrm>
            <a:off x="3553465" y="3327084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02713-6BE3-43CD-B267-E3C82AD03727}"/>
              </a:ext>
            </a:extLst>
          </p:cNvPr>
          <p:cNvSpPr/>
          <p:nvPr/>
        </p:nvSpPr>
        <p:spPr>
          <a:xfrm>
            <a:off x="3639900" y="3727518"/>
            <a:ext cx="1964488" cy="40309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49AA1-4BFD-43FF-BF25-9B5980E78F86}"/>
              </a:ext>
            </a:extLst>
          </p:cNvPr>
          <p:cNvSpPr/>
          <p:nvPr/>
        </p:nvSpPr>
        <p:spPr>
          <a:xfrm>
            <a:off x="3939208" y="4434489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960F-4880-415D-BBAB-291ADAA06BDD}"/>
              </a:ext>
            </a:extLst>
          </p:cNvPr>
          <p:cNvSpPr/>
          <p:nvPr/>
        </p:nvSpPr>
        <p:spPr>
          <a:xfrm>
            <a:off x="3809529" y="4876998"/>
            <a:ext cx="2245344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EF195-EEE6-4F84-9DB0-B8BF77DEEB91}"/>
              </a:ext>
            </a:extLst>
          </p:cNvPr>
          <p:cNvSpPr/>
          <p:nvPr/>
        </p:nvSpPr>
        <p:spPr>
          <a:xfrm>
            <a:off x="2721215" y="802505"/>
            <a:ext cx="3621585" cy="516556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8FA01-14DE-4F89-9360-A70198EB58A0}"/>
              </a:ext>
            </a:extLst>
          </p:cNvPr>
          <p:cNvSpPr/>
          <p:nvPr/>
        </p:nvSpPr>
        <p:spPr>
          <a:xfrm>
            <a:off x="3553465" y="5308339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071CC-B609-4A33-9D3E-A7242FDB2B22}"/>
              </a:ext>
            </a:extLst>
          </p:cNvPr>
          <p:cNvSpPr/>
          <p:nvPr/>
        </p:nvSpPr>
        <p:spPr>
          <a:xfrm>
            <a:off x="3744588" y="5693996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C3E5343-F4F6-6A96-5610-174833EC1EF0}"/>
              </a:ext>
            </a:extLst>
          </p:cNvPr>
          <p:cNvGrpSpPr/>
          <p:nvPr/>
        </p:nvGrpSpPr>
        <p:grpSpPr>
          <a:xfrm>
            <a:off x="0" y="5420726"/>
            <a:ext cx="12283440" cy="1437273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C57F955-4A8B-1384-4729-34E9E4BCC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96FD735A-AE23-4453-6A98-AD9F874DD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76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3274" y="-101426"/>
            <a:ext cx="3659457" cy="36594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55" y="473319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280540" y="4599252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363818"/>
            <a:ext cx="12203723" cy="1590635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83798" y="579048"/>
            <a:ext cx="3434751" cy="4371722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7644305" y="324794"/>
            <a:ext cx="4816922" cy="986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5068382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5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B52247-694D-4A87-AEC9-981FB5C65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2815" b="12689"/>
          <a:stretch/>
        </p:blipFill>
        <p:spPr>
          <a:xfrm>
            <a:off x="2891118" y="0"/>
            <a:ext cx="6427694" cy="6858000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61" y="2491939"/>
            <a:ext cx="2704239" cy="4366061"/>
          </a:xfrm>
          <a:prstGeom prst="rect">
            <a:avLst/>
          </a:prstGeom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936" y="1726031"/>
            <a:ext cx="2922053" cy="5131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48194" y="101600"/>
            <a:ext cx="11612879" cy="67564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-538949" y="4322321"/>
            <a:ext cx="2304288" cy="29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2574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  <a:cs typeface="Times New Roman" panose="02020603050405020304" pitchFamily="18" charset="0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anose="02020603050405020304" pitchFamily="18" charset="0"/>
              <a:ea typeface="汉仪喵小姐简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52" y="1514429"/>
            <a:ext cx="3744436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97" y="3498003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8"/>
            <a:ext cx="12192001" cy="2269391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019684" y="205875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24631" y="3285132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59520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73281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88427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69636" y="524886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717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718458" y="190500"/>
            <a:ext cx="11286308" cy="6667500"/>
          </a:xfrm>
          <a:prstGeom prst="rect">
            <a:avLst/>
          </a:prstGeom>
        </p:spPr>
      </p:pic>
      <p:pic>
        <p:nvPicPr>
          <p:cNvPr id="3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8319" y="4932365"/>
            <a:ext cx="2353554" cy="1925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1" y="5731357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4735</TotalTime>
  <Words>82</Words>
  <Application>Microsoft Office PowerPoint</Application>
  <PresentationFormat>Widescreen</PresentationFormat>
  <Paragraphs>22</Paragraphs>
  <Slides>17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Duong Nguyen</cp:lastModifiedBy>
  <cp:revision>129</cp:revision>
  <dcterms:created xsi:type="dcterms:W3CDTF">2021-10-30T04:56:06Z</dcterms:created>
  <dcterms:modified xsi:type="dcterms:W3CDTF">2026-04-22T00:36:45Z</dcterms:modified>
</cp:coreProperties>
</file>