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438" r:id="rId2"/>
    <p:sldId id="584" r:id="rId3"/>
    <p:sldId id="439" r:id="rId4"/>
    <p:sldId id="429" r:id="rId5"/>
    <p:sldId id="440" r:id="rId6"/>
    <p:sldId id="442" r:id="rId7"/>
    <p:sldId id="443" r:id="rId8"/>
    <p:sldId id="446" r:id="rId9"/>
    <p:sldId id="448" r:id="rId10"/>
    <p:sldId id="449" r:id="rId11"/>
    <p:sldId id="450" r:id="rId12"/>
    <p:sldId id="451" r:id="rId13"/>
    <p:sldId id="452" r:id="rId14"/>
    <p:sldId id="270" r:id="rId15"/>
  </p:sldIdLst>
  <p:sldSz cx="12192000" cy="6858000"/>
  <p:notesSz cx="6858000" cy="9144000"/>
  <p:embeddedFontLst>
    <p:embeddedFont>
      <p:font typeface="Cambria Math" panose="02040503050406030204" pitchFamily="18" charset="0"/>
      <p:regular r:id="rId17"/>
    </p:embeddedFont>
    <p:embeddedFont>
      <p:font typeface="宋体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宋体" panose="02010600030101010101" pitchFamily="2" charset="-122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8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B60DA-6CAD-410C-B3CA-E63A2B70395A}" type="slidenum">
              <a:rPr lang="en-US" smtClean="0">
                <a:solidFill>
                  <a:prstClr val="black"/>
                </a:solidFill>
              </a:r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78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1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7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6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3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3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3/31/2026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4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7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8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4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4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4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4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4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1"/>
            <a:ext cx="2538413" cy="3226366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33008" y="963253"/>
            <a:ext cx="6522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 dirty="0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KHỞI ĐỘNG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12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48127" cy="1524000"/>
            <a:chOff x="1729187" y="117634"/>
            <a:chExt cx="393609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03082" y="228459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83767" cy="1524000"/>
            <a:chOff x="1777458" y="1442381"/>
            <a:chExt cx="3887825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03083" y="158448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7" y="5075555"/>
            <a:ext cx="5150614" cy="1524000"/>
            <a:chOff x="1802318" y="2800350"/>
            <a:chExt cx="3862961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79" y="2980304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22691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39 - 15</a:t>
            </a:r>
          </a:p>
        </p:txBody>
      </p:sp>
      <p:pic>
        <p:nvPicPr>
          <p:cNvPr id="25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40006" y="59514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808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808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6459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208787" cy="1524000"/>
            <a:chOff x="1777458" y="1442381"/>
            <a:chExt cx="3906590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21848" y="1573693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742053" cy="1524000"/>
            <a:chOff x="1802318" y="2800350"/>
            <a:chExt cx="355654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46702" y="2952751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06525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27 - 13</a:t>
            </a:r>
          </a:p>
        </p:txBody>
      </p:sp>
      <p:pic>
        <p:nvPicPr>
          <p:cNvPr id="7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06861" y="41105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808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808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9" y="1498600"/>
            <a:ext cx="5589366" cy="1524000"/>
            <a:chOff x="1729187" y="117634"/>
            <a:chExt cx="419202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54212" y="243639"/>
              <a:ext cx="26670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32395" cy="1524000"/>
            <a:chOff x="1777458" y="1442381"/>
            <a:chExt cx="3849296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12630" y="1610343"/>
              <a:ext cx="251412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en-US" sz="7200" b="1" dirty="0">
                  <a:solidFill>
                    <a:prstClr val="white"/>
                  </a:solidFill>
                </a:rPr>
                <a:t> </a:t>
              </a:r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5"/>
            <a:ext cx="5150618" cy="1524000"/>
            <a:chOff x="1802318" y="2800350"/>
            <a:chExt cx="3862964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82" y="296166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6600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48 - 23</a:t>
            </a:r>
          </a:p>
        </p:txBody>
      </p:sp>
      <p:pic>
        <p:nvPicPr>
          <p:cNvPr id="25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06861" y="41105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808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808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12889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130589" cy="1524000"/>
            <a:chOff x="1777458" y="1442381"/>
            <a:chExt cx="38479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63200" y="157572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683997" cy="1524000"/>
            <a:chOff x="1802318" y="2800350"/>
            <a:chExt cx="351299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160" y="2918275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88446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44 - 12</a:t>
            </a:r>
          </a:p>
        </p:txBody>
      </p:sp>
      <p:pic>
        <p:nvPicPr>
          <p:cNvPr id="25" name="tieng_vo_tay_tra_loi_Du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06861" y="41105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808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808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90E9FE4-F822-4C67-9788-AECD6CAAE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" y="-137160"/>
            <a:ext cx="12618720" cy="699516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740B131A-F300-4F31-BC4F-66E9E150D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03" y="1950720"/>
            <a:ext cx="9293377" cy="273634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6700" dirty="0">
                <a:ln w="0">
                  <a:solidFill>
                    <a:srgbClr val="C0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CB0470B-29D4-44A5-A4CA-C9E4F2171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999" y="3669419"/>
            <a:ext cx="9293162" cy="10202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sz="67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</a:t>
            </a:r>
            <a:r>
              <a:rPr lang="vi-VN" sz="67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700" kern="1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6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767"/>
            <a:ext cx="13341927" cy="70187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9840" y="1424357"/>
            <a:ext cx="85648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br>
              <a:rPr lang="vi-VN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– 15 </a:t>
            </a: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077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1"/>
            <a:ext cx="2538413" cy="322636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5895" y="963253"/>
            <a:ext cx="59202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KHÁM PHÁ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70" y="364824"/>
            <a:ext cx="12094210" cy="59446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4794"/>
          <a:stretch>
            <a:fillRect/>
          </a:stretch>
        </p:blipFill>
        <p:spPr>
          <a:xfrm>
            <a:off x="6402705" y="5053330"/>
            <a:ext cx="5902960" cy="1931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8873" r="11152" b="29402"/>
          <a:stretch>
            <a:fillRect/>
          </a:stretch>
        </p:blipFill>
        <p:spPr>
          <a:xfrm rot="266238">
            <a:off x="536255" y="770958"/>
            <a:ext cx="3563575" cy="2552498"/>
          </a:xfrm>
          <a:prstGeom prst="rect">
            <a:avLst/>
          </a:prstGeom>
        </p:spPr>
      </p:pic>
      <p:pic>
        <p:nvPicPr>
          <p:cNvPr id="7" name="图片 4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8" name="图片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1"/>
            <a:ext cx="2538413" cy="322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178810" y="615315"/>
            <a:ext cx="2673985" cy="58356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tính: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867917" y="622603"/>
            <a:ext cx="1361049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  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057430" y="150598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57430" y="237446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720270" y="194022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4075845" y="3390129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041390" y="1667510"/>
            <a:ext cx="61423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540028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03925" y="2665730"/>
            <a:ext cx="61296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057430" y="343856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3" y="3710024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841" r="8025"/>
          <a:stretch>
            <a:fillRect/>
          </a:stretch>
        </p:blipFill>
        <p:spPr>
          <a:xfrm>
            <a:off x="0" y="0"/>
            <a:ext cx="3014980" cy="3710305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50" y="4641024"/>
            <a:ext cx="4985356" cy="1027787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1"/>
            <a:ext cx="2538413" cy="322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bldLvl="0" animBg="1"/>
      <p:bldP spid="4117" grpId="0" bldLvl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1"/>
            <a:ext cx="2538413" cy="322636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81239" y="963253"/>
            <a:ext cx="56264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LUYỆN TẬP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g"/>
          <p:cNvPicPr>
            <a:picLocks noChangeAspect="1"/>
          </p:cNvPicPr>
          <p:nvPr/>
        </p:nvPicPr>
        <p:blipFill>
          <a:blip r:embed="rId2"/>
          <a:srcRect l="6102" t="6148" r="12505" b="7082"/>
          <a:stretch>
            <a:fillRect/>
          </a:stretch>
        </p:blipFill>
        <p:spPr>
          <a:xfrm>
            <a:off x="1270" y="1451"/>
            <a:ext cx="12191365" cy="412033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0" y="3808964"/>
            <a:ext cx="12190730" cy="3049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083" y="1"/>
            <a:ext cx="2538413" cy="322636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2540" y="1"/>
            <a:ext cx="2538413" cy="2826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03966" y="594939"/>
            <a:ext cx="97455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8000" b="1" dirty="0" smtClean="0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TRÒ CHƠI</a:t>
            </a:r>
          </a:p>
          <a:p>
            <a:pPr algn="ctr"/>
            <a:r>
              <a:rPr lang="vi-VN" altLang="zh-CN" sz="8800" b="1" dirty="0" smtClean="0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BÔNG HOA ĐIỂM 10</a:t>
            </a:r>
            <a:endParaRPr lang="vi-VN" altLang="zh-CN" sz="88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/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685800"/>
            <a:endParaRPr lang="en-US" sz="1865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5953" y="4951768"/>
            <a:ext cx="1526540" cy="5746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/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Bắt</a:t>
            </a:r>
            <a:r>
              <a:rPr lang="en-US" sz="3735" b="1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đầu</a:t>
            </a:r>
            <a:endParaRPr lang="en-US" sz="3735" b="1" dirty="0">
              <a:solidFill>
                <a:prstClr val="white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ChuongCam - 9Slide.v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8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2677</TotalTime>
  <Words>127</Words>
  <Application>Microsoft Office PowerPoint</Application>
  <PresentationFormat>Widescreen</PresentationFormat>
  <Paragraphs>40</Paragraphs>
  <Slides>14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Cambria Math</vt:lpstr>
      <vt:lpstr>宋体</vt:lpstr>
      <vt:lpstr>站酷快乐体</vt:lpstr>
      <vt:lpstr>Calibri</vt:lpstr>
      <vt:lpstr>Times New Roman</vt:lpstr>
      <vt:lpstr>#9Slide02 Noi dung dai</vt:lpstr>
      <vt:lpstr>UTM Avo</vt:lpstr>
      <vt:lpstr>宋体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78</cp:revision>
  <dcterms:created xsi:type="dcterms:W3CDTF">2021-11-01T08:16:00Z</dcterms:created>
  <dcterms:modified xsi:type="dcterms:W3CDTF">2026-04-02T03:38:01Z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373F41BC650C4B74B63B291A09702CBE</vt:lpwstr>
  </property>
  <property fmtid="{D5CDD505-2E9C-101B-9397-08002B2CF9AE}" pid="3" name="KSOProductBuildVer">
    <vt:lpwstr>1033-11.2.0.10463</vt:lpwstr>
  </property>
</Properties>
</file>