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2" r:id="rId2"/>
    <p:sldId id="332" r:id="rId3"/>
    <p:sldId id="322" r:id="rId4"/>
    <p:sldId id="288" r:id="rId5"/>
    <p:sldId id="333" r:id="rId6"/>
    <p:sldId id="289" r:id="rId7"/>
    <p:sldId id="320" r:id="rId8"/>
    <p:sldId id="336" r:id="rId9"/>
    <p:sldId id="334" r:id="rId10"/>
    <p:sldId id="329" r:id="rId11"/>
    <p:sldId id="330" r:id="rId12"/>
    <p:sldId id="327" r:id="rId13"/>
    <p:sldId id="335" r:id="rId14"/>
    <p:sldId id="337" r:id="rId15"/>
    <p:sldId id="338" r:id="rId16"/>
    <p:sldId id="299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Gates" initials="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C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94" autoAdjust="0"/>
  </p:normalViewPr>
  <p:slideViewPr>
    <p:cSldViewPr snapToGrid="0">
      <p:cViewPr varScale="1">
        <p:scale>
          <a:sx n="77" d="100"/>
          <a:sy n="77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93FBB-B067-4A2E-89CA-1FD6E77F644C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E898A-014A-4FE9-BA6D-D1EF0ACDB69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2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E898A-014A-4FE9-BA6D-D1EF0ACDB69C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05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66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6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5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5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73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4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927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42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57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36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57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94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45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38E0-AB93-4715-AA71-A5357396EF71}" type="datetimeFigureOut">
              <a:rPr lang="vi-VN" smtClean="0"/>
              <a:pPr/>
              <a:t>09/03/2026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389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67"/>
            <a:ext cx="13341927" cy="7018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074" y="3873282"/>
            <a:ext cx="8271162" cy="278476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76365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CHÀO </a:t>
            </a:r>
            <a:r>
              <a:rPr lang="vi-VN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MỪNG </a:t>
            </a:r>
            <a:r>
              <a:rPr lang="vi-VN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QUÝ THẦY CÔ</a:t>
            </a:r>
            <a:endParaRPr lang="vi-VN" sz="72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HỌC TỰ NHIÊN XÃ HỘI</a:t>
            </a:r>
            <a:r>
              <a:rPr lang="en-US" altLang="vi-VN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25941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560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 descr="C:\Users\Administrator\Desktop\Hoạt động ngoại khóa 30-4\nuoc-giai-khat-via-he-16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1838" y="4384964"/>
            <a:ext cx="7890165" cy="3844636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-2161310" y="1425609"/>
            <a:ext cx="14353310" cy="6803991"/>
            <a:chOff x="-2161310" y="1425609"/>
            <a:chExt cx="13466617" cy="6803991"/>
          </a:xfrm>
        </p:grpSpPr>
        <p:pic>
          <p:nvPicPr>
            <p:cNvPr id="28674" name="Picture 2" descr="C:\Users\Administrator\Desktop\Hoạt động ngoại khóa 30-4\giai-ma-con-sot-do-van-vat-trung-quoc-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161309" y="4717473"/>
              <a:ext cx="6463146" cy="3512127"/>
            </a:xfrm>
            <a:prstGeom prst="rect">
              <a:avLst/>
            </a:prstGeom>
            <a:noFill/>
          </p:spPr>
        </p:pic>
        <p:pic>
          <p:nvPicPr>
            <p:cNvPr id="28675" name="Picture 3" descr="C:\Users\Administrator\Desktop\Hoạt động ngoại khóa 30-4\do-chien-mon-an-vat-ngon-r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161310" y="1425609"/>
              <a:ext cx="6463145" cy="3291863"/>
            </a:xfrm>
            <a:prstGeom prst="rect">
              <a:avLst/>
            </a:prstGeom>
            <a:noFill/>
          </p:spPr>
        </p:pic>
        <p:pic>
          <p:nvPicPr>
            <p:cNvPr id="28677" name="Picture 5" descr="C:\Users\Administrator\Desktop\Hoạt động ngoại khóa 30-4\images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01835" y="1534280"/>
              <a:ext cx="7003472" cy="29593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Bất lực nhìn cả nghìn quả cam Vinh rụng lả tả, thối nhũn vì mưa l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399" y="822960"/>
            <a:ext cx="4197820" cy="42343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9971" y="4562882"/>
            <a:ext cx="109717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822960"/>
            <a:ext cx="13217237" cy="4194837"/>
            <a:chOff x="0" y="1517073"/>
            <a:chExt cx="13217237" cy="3500724"/>
          </a:xfrm>
        </p:grpSpPr>
        <p:pic>
          <p:nvPicPr>
            <p:cNvPr id="29702" name="Picture 6" descr="Cty con của FLC bị khách hàng tố dập lại date bánh kẹo | Tạp chí Giao thông  vận tả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41218" y="1517073"/>
              <a:ext cx="4676019" cy="3500724"/>
            </a:xfrm>
            <a:prstGeom prst="rect">
              <a:avLst/>
            </a:prstGeom>
            <a:noFill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90849"/>
              <a:ext cx="4301835" cy="3426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ight Arrow 2"/>
          <p:cNvSpPr/>
          <p:nvPr/>
        </p:nvSpPr>
        <p:spPr>
          <a:xfrm>
            <a:off x="0" y="5327211"/>
            <a:ext cx="978408" cy="699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10" y="386862"/>
            <a:ext cx="11436867" cy="1530180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Phân loại thức ăn</a:t>
            </a:r>
            <a:endParaRPr lang="vi-V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đầu bế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0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0E9FE4-F822-4C67-9788-AECD6CAA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Box 3">
            <a:extLst>
              <a:ext uri="{FF2B5EF4-FFF2-40B4-BE49-F238E27FC236}">
                <a16:creationId xmlns:a16="http://schemas.microsoft.com/office/drawing/2014/main" xmlns="" id="{740B131A-F300-4F31-BC4F-66E9E150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372" y="2513490"/>
            <a:ext cx="8979108" cy="217357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700" dirty="0">
                <a:ln w="0"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2CB0470B-29D4-44A5-A4CA-C9E4F217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261" y="3669419"/>
            <a:ext cx="8978900" cy="102027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sz="67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</a:t>
            </a:r>
            <a:r>
              <a:rPr lang="vi-VN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6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1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ăng bữa ă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-94129"/>
            <a:ext cx="8183880" cy="69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0C8EA0-B9CB-4EB5-864B-7E982CAD8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1" y="0"/>
            <a:ext cx="12365876" cy="48815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19200" y="1"/>
            <a:ext cx="2844800" cy="596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73800" y="274639"/>
            <a:ext cx="2558473" cy="6189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017000" y="2337034"/>
            <a:ext cx="2833399" cy="8416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-2163617" y="4881561"/>
            <a:ext cx="14685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95711" y="5156198"/>
            <a:ext cx="11554688" cy="1895296"/>
          </a:xfrm>
          <a:prstGeom prst="horizontalScroll">
            <a:avLst>
              <a:gd name="adj" fmla="val 25000"/>
            </a:avLst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2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84175" y="20781"/>
            <a:ext cx="13689684" cy="6837219"/>
            <a:chOff x="0" y="228599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599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95401" y="2488046"/>
              <a:ext cx="6239933" cy="3273751"/>
            </a:xfrm>
            <a:prstGeom prst="rect">
              <a:avLst/>
            </a:prstGeom>
            <a:noFill/>
          </p:spPr>
          <p:txBody>
            <a:bodyPr wrap="none" rtlCol="0">
              <a:prstTxWarp prst="textInflat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</a:t>
              </a:r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16: 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ĂN UỐNG HẰNG </a:t>
              </a:r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NGÀY</a:t>
              </a:r>
              <a:endParaRPr lang="vi-VN" sz="6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(Tiết 1)</a:t>
              </a:r>
              <a:endParaRPr lang="en-US" sz="6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endPara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815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84175" y="20781"/>
            <a:ext cx="13689684" cy="6837219"/>
            <a:chOff x="0" y="228599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599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0539" y="2297816"/>
              <a:ext cx="8666600" cy="2524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Hoạt động 1: </a:t>
              </a:r>
            </a:p>
            <a:p>
              <a:pPr algn="ctr">
                <a:lnSpc>
                  <a:spcPct val="150000"/>
                </a:lnSpc>
              </a:pPr>
              <a:r>
                <a:rPr lang="vi-VN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Nhận biết thức ăn và đồ uống</a:t>
              </a:r>
              <a:endPara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14076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78F5D4-1477-4770-AD1E-2AACD1B2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991"/>
            <a:ext cx="12192000" cy="4162310"/>
          </a:xfrm>
          <a:prstGeom prst="rect">
            <a:avLst/>
          </a:prstGeom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508000" y="13715"/>
            <a:ext cx="11176000" cy="651166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4756" y="889770"/>
            <a:ext cx="7712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nêu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tên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đồ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vi-VN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uống?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508000" y="5474992"/>
            <a:ext cx="5886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</a:rPr>
              <a:t>mạnh.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000" y="6125773"/>
            <a:ext cx="9506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xuyên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sức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</a:rPr>
              <a:t>khỏe.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337472" cy="19812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Hoạt động ngoại khóa 30-4\thuc-an-dinh-du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200" y="1981200"/>
            <a:ext cx="6146800" cy="494681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6045200" cy="49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6209" y="2989702"/>
            <a:ext cx="10972800" cy="1143000"/>
          </a:xfrm>
        </p:spPr>
        <p:txBody>
          <a:bodyPr>
            <a:noAutofit/>
          </a:bodyPr>
          <a:lstStyle/>
          <a:p>
            <a:r>
              <a:rPr lang="vi-VN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GIẢI LAO </a:t>
            </a:r>
            <a:endParaRPr 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84175" y="20781"/>
            <a:ext cx="13689684" cy="6837219"/>
            <a:chOff x="0" y="228599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599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0539" y="2297816"/>
              <a:ext cx="8666600" cy="341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Hoạt động 2: </a:t>
              </a:r>
            </a:p>
            <a:p>
              <a:pPr algn="ctr"/>
              <a:r>
                <a:rPr lang="vi-VN" sz="66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Tìm hiểu những thức ăn, </a:t>
              </a:r>
            </a:p>
            <a:p>
              <a:pPr algn="ctr"/>
              <a:r>
                <a:rPr lang="vi-VN" sz="66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đồ uống không an toàn</a:t>
              </a:r>
              <a:endParaRPr lang="en-US" sz="8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86956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áo án ăn uống hàng ngày lớp 1abđ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giáo án ăn uống hàng ngày lớp 1abđc</Template>
  <TotalTime>1743</TotalTime>
  <Words>247</Words>
  <Application>Microsoft Office PowerPoint</Application>
  <PresentationFormat>Widescreen</PresentationFormat>
  <Paragraphs>30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giáo án ăn uống hàng ngày lớp 1abđc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còn biết tên những thức ăn đồ uống nào khác giúp cơ thể khỏe mạnh và an toàn?</vt:lpstr>
      <vt:lpstr>GIẢI LAO </vt:lpstr>
      <vt:lpstr>PowerPoint Presentation</vt:lpstr>
      <vt:lpstr>Em còn biết tên những thức ăn đồ uống nào khác nếu ăn nhiều sẽ gây hại cho cơ thể?</vt:lpstr>
      <vt:lpstr>PowerPoint Presentation</vt:lpstr>
      <vt:lpstr>Trò chơi: Phân loại thức ăn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24</cp:revision>
  <dcterms:created xsi:type="dcterms:W3CDTF">2021-04-04T14:07:38Z</dcterms:created>
  <dcterms:modified xsi:type="dcterms:W3CDTF">2026-03-10T03:35:29Z</dcterms:modified>
</cp:coreProperties>
</file>