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6" r:id="rId6"/>
    <p:sldId id="265" r:id="rId7"/>
    <p:sldId id="270" r:id="rId8"/>
    <p:sldId id="260" r:id="rId9"/>
    <p:sldId id="261" r:id="rId10"/>
    <p:sldId id="262" r:id="rId11"/>
    <p:sldId id="263" r:id="rId12"/>
    <p:sldId id="264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5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1150-15F0-41F3-B01C-43510EE70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7A64-FEC9-435E-96E6-A68202BD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/>
          <p:cNvSpPr/>
          <p:nvPr/>
        </p:nvSpPr>
        <p:spPr>
          <a:xfrm>
            <a:off x="182879" y="372977"/>
            <a:ext cx="11887201" cy="3519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altLang="zh-C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	ÀO MỪNG QUÝ THẦY CÔ ĐẾN DỰ GIỜ</a:t>
            </a:r>
            <a:endParaRPr lang="zh-CN" alt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217" y="1254665"/>
            <a:ext cx="10189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TIẾNG VIỆT LỚP 1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PHƯỢNG MY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VÀ TRUNG HỌC CƠ SỞ HÀ SEN</a:t>
            </a: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0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8" y="5190979"/>
            <a:ext cx="11330354" cy="135306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Vì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cửa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đuổi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:\Users\admin\Downloads\tranh 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" y="225084"/>
            <a:ext cx="10480431" cy="48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1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38093"/>
            <a:ext cx="10515600" cy="718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  <p:pic>
        <p:nvPicPr>
          <p:cNvPr id="4" name="Picture 3" descr="C:\Users\admin\Downloads\tranh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5748"/>
            <a:ext cx="10515600" cy="5347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8" y="5753687"/>
            <a:ext cx="10515600" cy="818491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:\Users\admin\Downloads\tranh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8" y="-1"/>
            <a:ext cx="9875520" cy="5542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4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9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2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tranh 1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-178582"/>
            <a:ext cx="3687421" cy="339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ownloads\tranh 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21" y="168812"/>
            <a:ext cx="4345304" cy="304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Downloads\tranh 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3473182"/>
            <a:ext cx="3687421" cy="305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Downloads\tranh 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21" y="3473182"/>
            <a:ext cx="3670054" cy="305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dmin\Downloads\tranh 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49" y="1463040"/>
            <a:ext cx="3995224" cy="391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85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chuyện</a:t>
            </a:r>
            <a:b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270843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uyện- DÊ CON NGHE LỜI M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3143" y="339634"/>
            <a:ext cx="105547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tranh 1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-178582"/>
            <a:ext cx="3687421" cy="339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ownloads\tranh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21" y="168812"/>
            <a:ext cx="4345304" cy="304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Downloads\tranh 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3473182"/>
            <a:ext cx="3687421" cy="305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Downloads\tranh 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21" y="3473182"/>
            <a:ext cx="3670054" cy="305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dmin\Downloads\tranh 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49" y="1463040"/>
            <a:ext cx="3995224" cy="391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4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tranh 1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5" y="0"/>
            <a:ext cx="9523829" cy="55004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08295" y="5725550"/>
            <a:ext cx="9144000" cy="64711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</p:spTree>
    <p:extLst>
      <p:ext uri="{BB962C8B-B14F-4D97-AF65-F5344CB8AC3E}">
        <p14:creationId xmlns:p14="http://schemas.microsoft.com/office/powerpoint/2010/main" val="3685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25551"/>
            <a:ext cx="10515600" cy="998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khỏi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:\Users\admin\Downloads\tranh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79"/>
            <a:ext cx="12027876" cy="520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6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136</Words>
  <Application>Microsoft Office PowerPoint</Application>
  <PresentationFormat>Widescreen</PresentationFormat>
  <Paragraphs>17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Hoạt động 1: Khởi động</vt:lpstr>
      <vt:lpstr>PowerPoint Presentation</vt:lpstr>
      <vt:lpstr> Bài 32: Kể chuyện Dê con nghe lời mẹ</vt:lpstr>
      <vt:lpstr>                 Hoạt động 2: Chia sẻ khám phá</vt:lpstr>
      <vt:lpstr>PowerPoint Presentation</vt:lpstr>
      <vt:lpstr>PowerPoint Presentation</vt:lpstr>
      <vt:lpstr>PowerPoint Presentation</vt:lpstr>
      <vt:lpstr>PowerPoint Presentation</vt:lpstr>
      <vt:lpstr>   Vì sao bầy dê con không mở cửa, đồng thanh đuổi sói đi?</vt:lpstr>
      <vt:lpstr>PowerPoint Presentation</vt:lpstr>
      <vt:lpstr>Dê mẹ về nhà khen các con thế nào?</vt:lpstr>
      <vt:lpstr>                 Hoạt động 3: Luyện tập thực hành</vt:lpstr>
      <vt:lpstr>                 Hoạt động 4: Vận dụng, trải nghiệm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Bài 32: k</dc:title>
  <dc:creator>admin</dc:creator>
  <cp:lastModifiedBy>Duong Nguyen</cp:lastModifiedBy>
  <cp:revision>15</cp:revision>
  <dcterms:created xsi:type="dcterms:W3CDTF">2022-10-12T04:45:33Z</dcterms:created>
  <dcterms:modified xsi:type="dcterms:W3CDTF">2026-04-22T00:49:12Z</dcterms:modified>
</cp:coreProperties>
</file>