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  <p:sldMasterId id="2147483715" r:id="rId3"/>
    <p:sldMasterId id="2147483758" r:id="rId4"/>
    <p:sldMasterId id="2147483770" r:id="rId5"/>
  </p:sldMasterIdLst>
  <p:notesMasterIdLst>
    <p:notesMasterId r:id="rId31"/>
  </p:notesMasterIdLst>
  <p:sldIdLst>
    <p:sldId id="595" r:id="rId6"/>
    <p:sldId id="609" r:id="rId7"/>
    <p:sldId id="256" r:id="rId8"/>
    <p:sldId id="260" r:id="rId9"/>
    <p:sldId id="257" r:id="rId10"/>
    <p:sldId id="258" r:id="rId11"/>
    <p:sldId id="320" r:id="rId12"/>
    <p:sldId id="322" r:id="rId13"/>
    <p:sldId id="259" r:id="rId14"/>
    <p:sldId id="324" r:id="rId15"/>
    <p:sldId id="611" r:id="rId16"/>
    <p:sldId id="325" r:id="rId17"/>
    <p:sldId id="326" r:id="rId18"/>
    <p:sldId id="323" r:id="rId19"/>
    <p:sldId id="608" r:id="rId20"/>
    <p:sldId id="607" r:id="rId21"/>
    <p:sldId id="603" r:id="rId22"/>
    <p:sldId id="321" r:id="rId23"/>
    <p:sldId id="604" r:id="rId24"/>
    <p:sldId id="610" r:id="rId25"/>
    <p:sldId id="328" r:id="rId26"/>
    <p:sldId id="605" r:id="rId27"/>
    <p:sldId id="606" r:id="rId28"/>
    <p:sldId id="268" r:id="rId29"/>
    <p:sldId id="269" r:id="rId30"/>
  </p:sldIdLst>
  <p:sldSz cx="9144000" cy="5143500" type="screen16x9"/>
  <p:notesSz cx="6858000" cy="9144000"/>
  <p:embeddedFontLst>
    <p:embeddedFont>
      <p:font typeface="#9Slide03 Arima Madurai Black" panose="020F0502020204030204" pitchFamily="34" charset="0"/>
      <p:regular r:id="rId32"/>
      <p:bold r:id="rId33"/>
      <p:italic r:id="rId34"/>
      <p:boldItalic r:id="rId35"/>
    </p:embeddedFont>
    <p:embeddedFont>
      <p:font typeface="#9Slide03 Arima Madurai Bold" panose="020F0502020204030204" pitchFamily="34" charset="0"/>
      <p:regular r:id="rId36"/>
      <p:bold r:id="rId37"/>
      <p:italic r:id="rId38"/>
      <p:boldItalic r:id="rId39"/>
    </p:embeddedFont>
    <p:embeddedFont>
      <p:font typeface="#9Slide05 Lobster" panose="020F0502020204030204" pitchFamily="34" charset="0"/>
      <p:regular r:id="rId40"/>
      <p:bold r:id="rId41"/>
      <p:italic r:id="rId42"/>
      <p:boldItalic r:id="rId43"/>
    </p:embeddedFont>
    <p:embeddedFont>
      <p:font typeface="Britannic Bold" panose="020B0903060703020204" pitchFamily="34" charset="77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mmissioner" pitchFamily="2" charset="0"/>
      <p:regular r:id="rId51"/>
      <p:bold r:id="rId52"/>
    </p:embeddedFont>
    <p:embeddedFont>
      <p:font typeface="Fondamento" panose="03020505000000020004" pitchFamily="66" charset="0"/>
      <p:regular r:id="rId53"/>
      <p:italic r:id="rId54"/>
    </p:embeddedFont>
    <p:embeddedFont>
      <p:font typeface="Livvic" pitchFamily="2" charset="77"/>
      <p:regular r:id="rId55"/>
      <p:bold r:id="rId56"/>
      <p:italic r:id="rId57"/>
      <p:boldItalic r:id="rId58"/>
    </p:embeddedFont>
    <p:embeddedFont>
      <p:font typeface="Patrick Hand" pitchFamily="2" charset="77"/>
      <p:regular r:id="rId59"/>
    </p:embeddedFont>
    <p:embeddedFont>
      <p:font typeface="Patrick Hand SC" pitchFamily="2" charset="77"/>
      <p:regular r:id="rId60"/>
    </p:embeddedFont>
    <p:embeddedFont>
      <p:font typeface="Roboto Condensed" panose="02000000000000000000" pitchFamily="2" charset="0"/>
      <p:regular r:id="rId61"/>
      <p:bold r:id="rId62"/>
      <p:italic r:id="rId63"/>
      <p:boldItalic r:id="rId64"/>
    </p:embeddedFont>
    <p:embeddedFont>
      <p:font typeface="Roboto Condensed Light" panose="020F0302020204030204" pitchFamily="34" charset="0"/>
      <p:regular r:id="rId65"/>
      <p:italic r:id="rId66"/>
    </p:embeddedFont>
    <p:embeddedFont>
      <p:font typeface="Tahoma" panose="020B0604030504040204" pitchFamily="34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C91CD7-52D4-4890-8D1F-137D728B7EE9}">
  <a:tblStyle styleId="{87C91CD7-52D4-4890-8D1F-137D728B7E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6"/>
    <p:restoredTop sz="75826"/>
  </p:normalViewPr>
  <p:slideViewPr>
    <p:cSldViewPr snapToGrid="0" snapToObjects="1" showGuides="1">
      <p:cViewPr varScale="1">
        <p:scale>
          <a:sx n="114" d="100"/>
          <a:sy n="114" d="100"/>
        </p:scale>
        <p:origin x="1768" y="176"/>
      </p:cViewPr>
      <p:guideLst>
        <p:guide orient="horz" pos="1643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0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Nhìn hình đoán tên nhân vật hoặc sự kiện lịch sử trong các bức tranh?</a:t>
            </a:r>
          </a:p>
        </p:txBody>
      </p:sp>
    </p:spTree>
    <p:extLst>
      <p:ext uri="{BB962C8B-B14F-4D97-AF65-F5344CB8AC3E}">
        <p14:creationId xmlns:p14="http://schemas.microsoft.com/office/powerpoint/2010/main" val="19854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Google Shape;4182;gdb921451d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3" name="Google Shape;4183;gdb921451d0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85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dẫn: Bấm vào hình người để quay lại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36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410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32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hình người để quay lại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8BFF4-D83F-B744-9125-D3BAAEEC98D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4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Google Shape;3944;g7b4d0d3b5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5" name="Google Shape;3945;g7b4d0d3b5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d7cfa11f14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d7cfa11f14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db921451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db921451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d979b00247_1_3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d979b00247_1_3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d979b00247_1_3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d979b00247_1_3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67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gdb921451d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8" name="Google Shape;3968;gdb921451d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db921451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db921451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62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db921451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db921451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58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19925" y="1291938"/>
            <a:ext cx="7291200" cy="13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49350" y="3414438"/>
            <a:ext cx="5445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926550" y="2612550"/>
            <a:ext cx="72912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7688125" y="408875"/>
            <a:ext cx="8568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14208" y="355816"/>
            <a:ext cx="7715881" cy="314092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714214" y="4473580"/>
            <a:ext cx="7715881" cy="314092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90" name="Google Shape;190;p2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>
            <a:off x="-129425" y="2507375"/>
            <a:ext cx="1586774" cy="157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 flipH="1">
            <a:off x="7632188" y="1702275"/>
            <a:ext cx="1586774" cy="15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28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86794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73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29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353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058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63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08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73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64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"/>
          <p:cNvSpPr txBox="1">
            <a:spLocks noGrp="1"/>
          </p:cNvSpPr>
          <p:nvPr>
            <p:ph type="body" idx="1"/>
          </p:nvPr>
        </p:nvSpPr>
        <p:spPr>
          <a:xfrm>
            <a:off x="714175" y="1334000"/>
            <a:ext cx="7715700" cy="32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4"/>
          <p:cNvSpPr txBox="1">
            <a:spLocks noGrp="1"/>
          </p:cNvSpPr>
          <p:nvPr>
            <p:ph type="title"/>
          </p:nvPr>
        </p:nvSpPr>
        <p:spPr>
          <a:xfrm>
            <a:off x="714175" y="46630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4"/>
          <p:cNvGrpSpPr/>
          <p:nvPr/>
        </p:nvGrpSpPr>
        <p:grpSpPr>
          <a:xfrm>
            <a:off x="714175" y="1093271"/>
            <a:ext cx="7715647" cy="131916"/>
            <a:chOff x="714175" y="1115188"/>
            <a:chExt cx="7715647" cy="131916"/>
          </a:xfrm>
        </p:grpSpPr>
        <p:grpSp>
          <p:nvGrpSpPr>
            <p:cNvPr id="380" name="Google Shape;380;p4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381" name="Google Shape;381;p4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4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384" name="Google Shape;384;p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85" name="Google Shape;385;p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8" name="Google Shape;418;p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419" name="Google Shape;419;p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52" name="Google Shape;452;p4"/>
          <p:cNvPicPr preferRelativeResize="0"/>
          <p:nvPr/>
        </p:nvPicPr>
        <p:blipFill rotWithShape="1">
          <a:blip r:embed="rId3">
            <a:alphaModFix/>
          </a:blip>
          <a:srcRect b="48833"/>
          <a:stretch/>
        </p:blipFill>
        <p:spPr>
          <a:xfrm>
            <a:off x="-53825" y="-134450"/>
            <a:ext cx="2158850" cy="8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142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444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11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622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69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379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311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165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083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45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725" y="-129125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9"/>
          <p:cNvSpPr txBox="1">
            <a:spLocks noGrp="1"/>
          </p:cNvSpPr>
          <p:nvPr>
            <p:ph type="title"/>
          </p:nvPr>
        </p:nvSpPr>
        <p:spPr>
          <a:xfrm>
            <a:off x="1529888" y="1774650"/>
            <a:ext cx="6084000" cy="8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7" name="Google Shape;1087;p9"/>
          <p:cNvSpPr txBox="1">
            <a:spLocks noGrp="1"/>
          </p:cNvSpPr>
          <p:nvPr>
            <p:ph type="subTitle" idx="1"/>
          </p:nvPr>
        </p:nvSpPr>
        <p:spPr>
          <a:xfrm>
            <a:off x="1894663" y="2635863"/>
            <a:ext cx="53541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088" name="Google Shape;1088;p9"/>
          <p:cNvGrpSpPr/>
          <p:nvPr/>
        </p:nvGrpSpPr>
        <p:grpSpPr>
          <a:xfrm>
            <a:off x="714208" y="355816"/>
            <a:ext cx="7715881" cy="314092"/>
            <a:chOff x="714181" y="414418"/>
            <a:chExt cx="7556440" cy="307601"/>
          </a:xfrm>
        </p:grpSpPr>
        <p:grpSp>
          <p:nvGrpSpPr>
            <p:cNvPr id="1089" name="Google Shape;1089;p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90" name="Google Shape;1090;p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1" name="Google Shape;1091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4" name="Google Shape;1124;p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25" name="Google Shape;1125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8" name="Google Shape;1158;p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59" name="Google Shape;1159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60" name="Google Shape;1160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61" name="Google Shape;1161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67" name="Google Shape;1167;p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68" name="Google Shape;1168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69" name="Google Shape;1169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70" name="Google Shape;1170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176" name="Google Shape;1176;p9"/>
          <p:cNvGrpSpPr/>
          <p:nvPr/>
        </p:nvGrpSpPr>
        <p:grpSpPr>
          <a:xfrm>
            <a:off x="714214" y="4473580"/>
            <a:ext cx="7715881" cy="314092"/>
            <a:chOff x="946206" y="1234018"/>
            <a:chExt cx="7556440" cy="307601"/>
          </a:xfrm>
        </p:grpSpPr>
        <p:grpSp>
          <p:nvGrpSpPr>
            <p:cNvPr id="1177" name="Google Shape;1177;p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78" name="Google Shape;1178;p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79" name="Google Shape;1179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2" name="Google Shape;1212;p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213" name="Google Shape;1213;p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46" name="Google Shape;1246;p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47" name="Google Shape;1247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8" name="Google Shape;1248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49" name="Google Shape;1249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55" name="Google Shape;1255;p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56" name="Google Shape;1256;p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7" name="Google Shape;1257;p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58" name="Google Shape;1258;p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64" name="Google Shape;1264;p9"/>
          <p:cNvSpPr/>
          <p:nvPr/>
        </p:nvSpPr>
        <p:spPr>
          <a:xfrm>
            <a:off x="2394692" y="1057017"/>
            <a:ext cx="440669" cy="379391"/>
          </a:xfrm>
          <a:custGeom>
            <a:avLst/>
            <a:gdLst/>
            <a:ahLst/>
            <a:cxnLst/>
            <a:rect l="l" t="t" r="r" b="b"/>
            <a:pathLst>
              <a:path w="1316" h="1133" extrusionOk="0">
                <a:moveTo>
                  <a:pt x="847" y="0"/>
                </a:moveTo>
                <a:cubicBezTo>
                  <a:pt x="811" y="0"/>
                  <a:pt x="775" y="5"/>
                  <a:pt x="738" y="14"/>
                </a:cubicBezTo>
                <a:cubicBezTo>
                  <a:pt x="331" y="65"/>
                  <a:pt x="1" y="217"/>
                  <a:pt x="1" y="675"/>
                </a:cubicBezTo>
                <a:cubicBezTo>
                  <a:pt x="1" y="1031"/>
                  <a:pt x="280" y="1132"/>
                  <a:pt x="636" y="1132"/>
                </a:cubicBezTo>
                <a:cubicBezTo>
                  <a:pt x="941" y="1082"/>
                  <a:pt x="1297" y="980"/>
                  <a:pt x="1271" y="497"/>
                </a:cubicBezTo>
                <a:cubicBezTo>
                  <a:pt x="1316" y="229"/>
                  <a:pt x="1106" y="0"/>
                  <a:pt x="847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9"/>
          <p:cNvSpPr/>
          <p:nvPr/>
        </p:nvSpPr>
        <p:spPr>
          <a:xfrm>
            <a:off x="7194748" y="3804328"/>
            <a:ext cx="391111" cy="360639"/>
          </a:xfrm>
          <a:custGeom>
            <a:avLst/>
            <a:gdLst/>
            <a:ahLst/>
            <a:cxnLst/>
            <a:rect l="l" t="t" r="r" b="b"/>
            <a:pathLst>
              <a:path w="1168" h="1077" extrusionOk="0">
                <a:moveTo>
                  <a:pt x="676" y="0"/>
                </a:moveTo>
                <a:cubicBezTo>
                  <a:pt x="655" y="0"/>
                  <a:pt x="633" y="1"/>
                  <a:pt x="610" y="3"/>
                </a:cubicBezTo>
                <a:cubicBezTo>
                  <a:pt x="596" y="2"/>
                  <a:pt x="583" y="1"/>
                  <a:pt x="569" y="1"/>
                </a:cubicBezTo>
                <a:cubicBezTo>
                  <a:pt x="257" y="1"/>
                  <a:pt x="0" y="272"/>
                  <a:pt x="0" y="613"/>
                </a:cubicBezTo>
                <a:cubicBezTo>
                  <a:pt x="0" y="943"/>
                  <a:pt x="229" y="1070"/>
                  <a:pt x="509" y="1070"/>
                </a:cubicBezTo>
                <a:cubicBezTo>
                  <a:pt x="537" y="1074"/>
                  <a:pt x="565" y="1076"/>
                  <a:pt x="592" y="1076"/>
                </a:cubicBezTo>
                <a:cubicBezTo>
                  <a:pt x="911" y="1076"/>
                  <a:pt x="1168" y="813"/>
                  <a:pt x="1144" y="486"/>
                </a:cubicBezTo>
                <a:cubicBezTo>
                  <a:pt x="1144" y="176"/>
                  <a:pt x="988" y="0"/>
                  <a:pt x="676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9"/>
          <p:cNvSpPr/>
          <p:nvPr/>
        </p:nvSpPr>
        <p:spPr>
          <a:xfrm>
            <a:off x="7358502" y="878103"/>
            <a:ext cx="255494" cy="521704"/>
          </a:xfrm>
          <a:custGeom>
            <a:avLst/>
            <a:gdLst/>
            <a:ahLst/>
            <a:cxnLst/>
            <a:rect l="l" t="t" r="r" b="b"/>
            <a:pathLst>
              <a:path w="763" h="1558" extrusionOk="0">
                <a:moveTo>
                  <a:pt x="407" y="1"/>
                </a:moveTo>
                <a:cubicBezTo>
                  <a:pt x="0" y="1"/>
                  <a:pt x="229" y="509"/>
                  <a:pt x="127" y="738"/>
                </a:cubicBezTo>
                <a:lnTo>
                  <a:pt x="127" y="1068"/>
                </a:lnTo>
                <a:cubicBezTo>
                  <a:pt x="153" y="1246"/>
                  <a:pt x="77" y="1500"/>
                  <a:pt x="305" y="1551"/>
                </a:cubicBezTo>
                <a:cubicBezTo>
                  <a:pt x="330" y="1556"/>
                  <a:pt x="353" y="1558"/>
                  <a:pt x="374" y="1558"/>
                </a:cubicBezTo>
                <a:cubicBezTo>
                  <a:pt x="594" y="1558"/>
                  <a:pt x="642" y="1330"/>
                  <a:pt x="712" y="1145"/>
                </a:cubicBezTo>
                <a:cubicBezTo>
                  <a:pt x="737" y="1043"/>
                  <a:pt x="763" y="916"/>
                  <a:pt x="737" y="814"/>
                </a:cubicBezTo>
                <a:cubicBezTo>
                  <a:pt x="636" y="509"/>
                  <a:pt x="763" y="1"/>
                  <a:pt x="40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9"/>
          <p:cNvSpPr/>
          <p:nvPr/>
        </p:nvSpPr>
        <p:spPr>
          <a:xfrm>
            <a:off x="3994284" y="4655502"/>
            <a:ext cx="306057" cy="258173"/>
          </a:xfrm>
          <a:custGeom>
            <a:avLst/>
            <a:gdLst/>
            <a:ahLst/>
            <a:cxnLst/>
            <a:rect l="l" t="t" r="r" b="b"/>
            <a:pathLst>
              <a:path w="914" h="771" extrusionOk="0">
                <a:moveTo>
                  <a:pt x="331" y="1"/>
                </a:moveTo>
                <a:cubicBezTo>
                  <a:pt x="103" y="1"/>
                  <a:pt x="1" y="153"/>
                  <a:pt x="26" y="331"/>
                </a:cubicBezTo>
                <a:cubicBezTo>
                  <a:pt x="52" y="636"/>
                  <a:pt x="331" y="712"/>
                  <a:pt x="585" y="763"/>
                </a:cubicBezTo>
                <a:cubicBezTo>
                  <a:pt x="607" y="768"/>
                  <a:pt x="628" y="771"/>
                  <a:pt x="648" y="771"/>
                </a:cubicBezTo>
                <a:cubicBezTo>
                  <a:pt x="833" y="771"/>
                  <a:pt x="913" y="568"/>
                  <a:pt x="890" y="407"/>
                </a:cubicBezTo>
                <a:cubicBezTo>
                  <a:pt x="865" y="77"/>
                  <a:pt x="484" y="153"/>
                  <a:pt x="331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9"/>
          <p:cNvSpPr/>
          <p:nvPr/>
        </p:nvSpPr>
        <p:spPr>
          <a:xfrm>
            <a:off x="3875735" y="460545"/>
            <a:ext cx="271567" cy="256499"/>
          </a:xfrm>
          <a:custGeom>
            <a:avLst/>
            <a:gdLst/>
            <a:ahLst/>
            <a:cxnLst/>
            <a:rect l="l" t="t" r="r" b="b"/>
            <a:pathLst>
              <a:path w="811" h="766" extrusionOk="0">
                <a:moveTo>
                  <a:pt x="293" y="1"/>
                </a:moveTo>
                <a:cubicBezTo>
                  <a:pt x="130" y="1"/>
                  <a:pt x="0" y="167"/>
                  <a:pt x="48" y="334"/>
                </a:cubicBezTo>
                <a:cubicBezTo>
                  <a:pt x="99" y="562"/>
                  <a:pt x="302" y="740"/>
                  <a:pt x="531" y="766"/>
                </a:cubicBezTo>
                <a:cubicBezTo>
                  <a:pt x="708" y="766"/>
                  <a:pt x="810" y="689"/>
                  <a:pt x="810" y="512"/>
                </a:cubicBezTo>
                <a:cubicBezTo>
                  <a:pt x="810" y="257"/>
                  <a:pt x="607" y="29"/>
                  <a:pt x="327" y="3"/>
                </a:cubicBezTo>
                <a:cubicBezTo>
                  <a:pt x="316" y="2"/>
                  <a:pt x="304" y="1"/>
                  <a:pt x="293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9"/>
          <p:cNvSpPr/>
          <p:nvPr/>
        </p:nvSpPr>
        <p:spPr>
          <a:xfrm>
            <a:off x="1714630" y="3906457"/>
            <a:ext cx="193881" cy="190198"/>
          </a:xfrm>
          <a:custGeom>
            <a:avLst/>
            <a:gdLst/>
            <a:ahLst/>
            <a:cxnLst/>
            <a:rect l="l" t="t" r="r" b="b"/>
            <a:pathLst>
              <a:path w="579" h="568" extrusionOk="0">
                <a:moveTo>
                  <a:pt x="384" y="0"/>
                </a:moveTo>
                <a:cubicBezTo>
                  <a:pt x="366" y="0"/>
                  <a:pt x="348" y="2"/>
                  <a:pt x="328" y="5"/>
                </a:cubicBezTo>
                <a:cubicBezTo>
                  <a:pt x="150" y="30"/>
                  <a:pt x="23" y="183"/>
                  <a:pt x="23" y="361"/>
                </a:cubicBezTo>
                <a:cubicBezTo>
                  <a:pt x="0" y="475"/>
                  <a:pt x="100" y="568"/>
                  <a:pt x="212" y="568"/>
                </a:cubicBezTo>
                <a:cubicBezTo>
                  <a:pt x="225" y="568"/>
                  <a:pt x="238" y="567"/>
                  <a:pt x="252" y="564"/>
                </a:cubicBezTo>
                <a:cubicBezTo>
                  <a:pt x="430" y="539"/>
                  <a:pt x="557" y="361"/>
                  <a:pt x="557" y="183"/>
                </a:cubicBezTo>
                <a:cubicBezTo>
                  <a:pt x="579" y="72"/>
                  <a:pt x="504" y="0"/>
                  <a:pt x="384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9"/>
          <p:cNvSpPr/>
          <p:nvPr/>
        </p:nvSpPr>
        <p:spPr>
          <a:xfrm>
            <a:off x="2377294" y="4282489"/>
            <a:ext cx="179147" cy="195890"/>
          </a:xfrm>
          <a:custGeom>
            <a:avLst/>
            <a:gdLst/>
            <a:ahLst/>
            <a:cxnLst/>
            <a:rect l="l" t="t" r="r" b="b"/>
            <a:pathLst>
              <a:path w="535" h="585" extrusionOk="0">
                <a:moveTo>
                  <a:pt x="255" y="0"/>
                </a:moveTo>
                <a:cubicBezTo>
                  <a:pt x="103" y="0"/>
                  <a:pt x="1" y="127"/>
                  <a:pt x="1" y="280"/>
                </a:cubicBezTo>
                <a:cubicBezTo>
                  <a:pt x="1" y="432"/>
                  <a:pt x="128" y="585"/>
                  <a:pt x="280" y="585"/>
                </a:cubicBezTo>
                <a:cubicBezTo>
                  <a:pt x="458" y="585"/>
                  <a:pt x="509" y="458"/>
                  <a:pt x="535" y="305"/>
                </a:cubicBezTo>
                <a:cubicBezTo>
                  <a:pt x="535" y="153"/>
                  <a:pt x="458" y="0"/>
                  <a:pt x="255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9"/>
          <p:cNvSpPr/>
          <p:nvPr/>
        </p:nvSpPr>
        <p:spPr>
          <a:xfrm>
            <a:off x="1909512" y="2073844"/>
            <a:ext cx="212968" cy="142648"/>
          </a:xfrm>
          <a:custGeom>
            <a:avLst/>
            <a:gdLst/>
            <a:ahLst/>
            <a:cxnLst/>
            <a:rect l="l" t="t" r="r" b="b"/>
            <a:pathLst>
              <a:path w="636" h="426" extrusionOk="0">
                <a:moveTo>
                  <a:pt x="321" y="0"/>
                </a:moveTo>
                <a:cubicBezTo>
                  <a:pt x="291" y="0"/>
                  <a:pt x="260" y="5"/>
                  <a:pt x="229" y="14"/>
                </a:cubicBezTo>
                <a:cubicBezTo>
                  <a:pt x="102" y="39"/>
                  <a:pt x="0" y="90"/>
                  <a:pt x="51" y="242"/>
                </a:cubicBezTo>
                <a:cubicBezTo>
                  <a:pt x="76" y="395"/>
                  <a:pt x="254" y="420"/>
                  <a:pt x="381" y="420"/>
                </a:cubicBezTo>
                <a:cubicBezTo>
                  <a:pt x="398" y="423"/>
                  <a:pt x="414" y="425"/>
                  <a:pt x="430" y="425"/>
                </a:cubicBezTo>
                <a:cubicBezTo>
                  <a:pt x="539" y="425"/>
                  <a:pt x="635" y="353"/>
                  <a:pt x="635" y="242"/>
                </a:cubicBezTo>
                <a:cubicBezTo>
                  <a:pt x="593" y="95"/>
                  <a:pt x="465" y="0"/>
                  <a:pt x="321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9"/>
          <p:cNvSpPr/>
          <p:nvPr/>
        </p:nvSpPr>
        <p:spPr>
          <a:xfrm>
            <a:off x="7919507" y="1507475"/>
            <a:ext cx="153698" cy="170441"/>
          </a:xfrm>
          <a:custGeom>
            <a:avLst/>
            <a:gdLst/>
            <a:ahLst/>
            <a:cxnLst/>
            <a:rect l="l" t="t" r="r" b="b"/>
            <a:pathLst>
              <a:path w="459" h="509" extrusionOk="0">
                <a:moveTo>
                  <a:pt x="204" y="0"/>
                </a:moveTo>
                <a:cubicBezTo>
                  <a:pt x="103" y="0"/>
                  <a:pt x="1" y="102"/>
                  <a:pt x="26" y="229"/>
                </a:cubicBezTo>
                <a:cubicBezTo>
                  <a:pt x="26" y="382"/>
                  <a:pt x="103" y="509"/>
                  <a:pt x="255" y="509"/>
                </a:cubicBezTo>
                <a:cubicBezTo>
                  <a:pt x="408" y="509"/>
                  <a:pt x="458" y="407"/>
                  <a:pt x="458" y="254"/>
                </a:cubicBezTo>
                <a:cubicBezTo>
                  <a:pt x="433" y="153"/>
                  <a:pt x="382" y="0"/>
                  <a:pt x="204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9"/>
          <p:cNvSpPr/>
          <p:nvPr/>
        </p:nvSpPr>
        <p:spPr>
          <a:xfrm>
            <a:off x="2020012" y="3899425"/>
            <a:ext cx="162070" cy="170441"/>
          </a:xfrm>
          <a:custGeom>
            <a:avLst/>
            <a:gdLst/>
            <a:ahLst/>
            <a:cxnLst/>
            <a:rect l="l" t="t" r="r" b="b"/>
            <a:pathLst>
              <a:path w="484" h="509" extrusionOk="0">
                <a:moveTo>
                  <a:pt x="280" y="0"/>
                </a:moveTo>
                <a:cubicBezTo>
                  <a:pt x="102" y="0"/>
                  <a:pt x="0" y="128"/>
                  <a:pt x="0" y="305"/>
                </a:cubicBezTo>
                <a:cubicBezTo>
                  <a:pt x="0" y="483"/>
                  <a:pt x="77" y="509"/>
                  <a:pt x="204" y="509"/>
                </a:cubicBezTo>
                <a:cubicBezTo>
                  <a:pt x="331" y="509"/>
                  <a:pt x="432" y="382"/>
                  <a:pt x="458" y="255"/>
                </a:cubicBezTo>
                <a:cubicBezTo>
                  <a:pt x="483" y="102"/>
                  <a:pt x="407" y="0"/>
                  <a:pt x="280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9"/>
          <p:cNvSpPr/>
          <p:nvPr/>
        </p:nvSpPr>
        <p:spPr>
          <a:xfrm>
            <a:off x="7049758" y="2817202"/>
            <a:ext cx="144992" cy="130593"/>
          </a:xfrm>
          <a:custGeom>
            <a:avLst/>
            <a:gdLst/>
            <a:ahLst/>
            <a:cxnLst/>
            <a:rect l="l" t="t" r="r" b="b"/>
            <a:pathLst>
              <a:path w="433" h="390" extrusionOk="0">
                <a:moveTo>
                  <a:pt x="217" y="1"/>
                </a:moveTo>
                <a:cubicBezTo>
                  <a:pt x="204" y="1"/>
                  <a:pt x="191" y="2"/>
                  <a:pt x="178" y="5"/>
                </a:cubicBezTo>
                <a:cubicBezTo>
                  <a:pt x="76" y="5"/>
                  <a:pt x="0" y="106"/>
                  <a:pt x="26" y="208"/>
                </a:cubicBezTo>
                <a:cubicBezTo>
                  <a:pt x="3" y="299"/>
                  <a:pt x="102" y="390"/>
                  <a:pt x="214" y="390"/>
                </a:cubicBezTo>
                <a:cubicBezTo>
                  <a:pt x="227" y="390"/>
                  <a:pt x="241" y="389"/>
                  <a:pt x="254" y="386"/>
                </a:cubicBezTo>
                <a:cubicBezTo>
                  <a:pt x="356" y="386"/>
                  <a:pt x="432" y="310"/>
                  <a:pt x="407" y="208"/>
                </a:cubicBezTo>
                <a:cubicBezTo>
                  <a:pt x="407" y="94"/>
                  <a:pt x="325" y="1"/>
                  <a:pt x="21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9"/>
          <p:cNvSpPr/>
          <p:nvPr/>
        </p:nvSpPr>
        <p:spPr>
          <a:xfrm>
            <a:off x="5858192" y="485044"/>
            <a:ext cx="136621" cy="146332"/>
          </a:xfrm>
          <a:custGeom>
            <a:avLst/>
            <a:gdLst/>
            <a:ahLst/>
            <a:cxnLst/>
            <a:rect l="l" t="t" r="r" b="b"/>
            <a:pathLst>
              <a:path w="408" h="437" extrusionOk="0">
                <a:moveTo>
                  <a:pt x="185" y="1"/>
                </a:moveTo>
                <a:cubicBezTo>
                  <a:pt x="175" y="1"/>
                  <a:pt x="164" y="2"/>
                  <a:pt x="153" y="5"/>
                </a:cubicBezTo>
                <a:cubicBezTo>
                  <a:pt x="26" y="5"/>
                  <a:pt x="1" y="106"/>
                  <a:pt x="1" y="208"/>
                </a:cubicBezTo>
                <a:cubicBezTo>
                  <a:pt x="1" y="335"/>
                  <a:pt x="77" y="411"/>
                  <a:pt x="204" y="437"/>
                </a:cubicBezTo>
                <a:cubicBezTo>
                  <a:pt x="331" y="411"/>
                  <a:pt x="407" y="335"/>
                  <a:pt x="382" y="208"/>
                </a:cubicBezTo>
                <a:cubicBezTo>
                  <a:pt x="382" y="94"/>
                  <a:pt x="280" y="1"/>
                  <a:pt x="18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9"/>
          <p:cNvSpPr/>
          <p:nvPr/>
        </p:nvSpPr>
        <p:spPr>
          <a:xfrm>
            <a:off x="6777192" y="748859"/>
            <a:ext cx="94094" cy="95769"/>
          </a:xfrm>
          <a:custGeom>
            <a:avLst/>
            <a:gdLst/>
            <a:ahLst/>
            <a:cxnLst/>
            <a:rect l="l" t="t" r="r" b="b"/>
            <a:pathLst>
              <a:path w="281" h="286" extrusionOk="0">
                <a:moveTo>
                  <a:pt x="165" y="1"/>
                </a:moveTo>
                <a:cubicBezTo>
                  <a:pt x="161" y="1"/>
                  <a:pt x="157" y="2"/>
                  <a:pt x="153" y="6"/>
                </a:cubicBezTo>
                <a:cubicBezTo>
                  <a:pt x="77" y="31"/>
                  <a:pt x="26" y="82"/>
                  <a:pt x="26" y="133"/>
                </a:cubicBezTo>
                <a:cubicBezTo>
                  <a:pt x="1" y="184"/>
                  <a:pt x="52" y="285"/>
                  <a:pt x="103" y="285"/>
                </a:cubicBezTo>
                <a:cubicBezTo>
                  <a:pt x="204" y="285"/>
                  <a:pt x="255" y="209"/>
                  <a:pt x="280" y="82"/>
                </a:cubicBezTo>
                <a:cubicBezTo>
                  <a:pt x="237" y="60"/>
                  <a:pt x="193" y="1"/>
                  <a:pt x="16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9"/>
          <p:cNvSpPr/>
          <p:nvPr/>
        </p:nvSpPr>
        <p:spPr>
          <a:xfrm>
            <a:off x="2283871" y="748859"/>
            <a:ext cx="110837" cy="105814"/>
          </a:xfrm>
          <a:custGeom>
            <a:avLst/>
            <a:gdLst/>
            <a:ahLst/>
            <a:cxnLst/>
            <a:rect l="l" t="t" r="r" b="b"/>
            <a:pathLst>
              <a:path w="331" h="316" extrusionOk="0">
                <a:moveTo>
                  <a:pt x="191" y="1"/>
                </a:moveTo>
                <a:cubicBezTo>
                  <a:pt x="179" y="1"/>
                  <a:pt x="166" y="2"/>
                  <a:pt x="153" y="6"/>
                </a:cubicBezTo>
                <a:cubicBezTo>
                  <a:pt x="51" y="6"/>
                  <a:pt x="0" y="107"/>
                  <a:pt x="51" y="184"/>
                </a:cubicBezTo>
                <a:cubicBezTo>
                  <a:pt x="77" y="260"/>
                  <a:pt x="127" y="285"/>
                  <a:pt x="178" y="311"/>
                </a:cubicBezTo>
                <a:cubicBezTo>
                  <a:pt x="192" y="314"/>
                  <a:pt x="204" y="316"/>
                  <a:pt x="216" y="316"/>
                </a:cubicBezTo>
                <a:cubicBezTo>
                  <a:pt x="292" y="316"/>
                  <a:pt x="331" y="246"/>
                  <a:pt x="331" y="158"/>
                </a:cubicBezTo>
                <a:cubicBezTo>
                  <a:pt x="331" y="70"/>
                  <a:pt x="273" y="1"/>
                  <a:pt x="191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9"/>
          <p:cNvSpPr/>
          <p:nvPr/>
        </p:nvSpPr>
        <p:spPr>
          <a:xfrm>
            <a:off x="617000" y="2084894"/>
            <a:ext cx="75677" cy="129924"/>
          </a:xfrm>
          <a:custGeom>
            <a:avLst/>
            <a:gdLst/>
            <a:ahLst/>
            <a:cxnLst/>
            <a:rect l="l" t="t" r="r" b="b"/>
            <a:pathLst>
              <a:path w="226" h="388" extrusionOk="0">
                <a:moveTo>
                  <a:pt x="95" y="1"/>
                </a:moveTo>
                <a:cubicBezTo>
                  <a:pt x="35" y="1"/>
                  <a:pt x="0" y="67"/>
                  <a:pt x="22" y="133"/>
                </a:cubicBezTo>
                <a:cubicBezTo>
                  <a:pt x="48" y="209"/>
                  <a:pt x="98" y="311"/>
                  <a:pt x="149" y="387"/>
                </a:cubicBezTo>
                <a:cubicBezTo>
                  <a:pt x="200" y="286"/>
                  <a:pt x="200" y="184"/>
                  <a:pt x="226" y="82"/>
                </a:cubicBezTo>
                <a:cubicBezTo>
                  <a:pt x="226" y="31"/>
                  <a:pt x="149" y="6"/>
                  <a:pt x="124" y="6"/>
                </a:cubicBezTo>
                <a:cubicBezTo>
                  <a:pt x="114" y="3"/>
                  <a:pt x="104" y="1"/>
                  <a:pt x="9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9"/>
          <p:cNvSpPr/>
          <p:nvPr/>
        </p:nvSpPr>
        <p:spPr>
          <a:xfrm>
            <a:off x="1356009" y="3899425"/>
            <a:ext cx="85723" cy="94094"/>
          </a:xfrm>
          <a:custGeom>
            <a:avLst/>
            <a:gdLst/>
            <a:ahLst/>
            <a:cxnLst/>
            <a:rect l="l" t="t" r="r" b="b"/>
            <a:pathLst>
              <a:path w="256" h="281" extrusionOk="0">
                <a:moveTo>
                  <a:pt x="179" y="0"/>
                </a:moveTo>
                <a:cubicBezTo>
                  <a:pt x="128" y="0"/>
                  <a:pt x="26" y="26"/>
                  <a:pt x="26" y="77"/>
                </a:cubicBezTo>
                <a:cubicBezTo>
                  <a:pt x="1" y="128"/>
                  <a:pt x="52" y="178"/>
                  <a:pt x="77" y="280"/>
                </a:cubicBezTo>
                <a:cubicBezTo>
                  <a:pt x="153" y="229"/>
                  <a:pt x="204" y="153"/>
                  <a:pt x="230" y="102"/>
                </a:cubicBezTo>
                <a:cubicBezTo>
                  <a:pt x="255" y="77"/>
                  <a:pt x="179" y="0"/>
                  <a:pt x="179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9"/>
          <p:cNvSpPr/>
          <p:nvPr/>
        </p:nvSpPr>
        <p:spPr>
          <a:xfrm>
            <a:off x="5611252" y="4197438"/>
            <a:ext cx="335" cy="3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9"/>
          <p:cNvSpPr/>
          <p:nvPr/>
        </p:nvSpPr>
        <p:spPr>
          <a:xfrm>
            <a:off x="5500753" y="4120758"/>
            <a:ext cx="110837" cy="83714"/>
          </a:xfrm>
          <a:custGeom>
            <a:avLst/>
            <a:gdLst/>
            <a:ahLst/>
            <a:cxnLst/>
            <a:rect l="l" t="t" r="r" b="b"/>
            <a:pathLst>
              <a:path w="331" h="250" extrusionOk="0">
                <a:moveTo>
                  <a:pt x="153" y="0"/>
                </a:moveTo>
                <a:cubicBezTo>
                  <a:pt x="51" y="0"/>
                  <a:pt x="0" y="77"/>
                  <a:pt x="51" y="153"/>
                </a:cubicBezTo>
                <a:cubicBezTo>
                  <a:pt x="81" y="228"/>
                  <a:pt x="138" y="250"/>
                  <a:pt x="201" y="250"/>
                </a:cubicBezTo>
                <a:cubicBezTo>
                  <a:pt x="244" y="250"/>
                  <a:pt x="289" y="239"/>
                  <a:pt x="331" y="229"/>
                </a:cubicBezTo>
                <a:cubicBezTo>
                  <a:pt x="305" y="127"/>
                  <a:pt x="280" y="0"/>
                  <a:pt x="153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9"/>
          <p:cNvSpPr/>
          <p:nvPr/>
        </p:nvSpPr>
        <p:spPr>
          <a:xfrm>
            <a:off x="6190204" y="3678092"/>
            <a:ext cx="59939" cy="51568"/>
          </a:xfrm>
          <a:custGeom>
            <a:avLst/>
            <a:gdLst/>
            <a:ahLst/>
            <a:cxnLst/>
            <a:rect l="l" t="t" r="r" b="b"/>
            <a:pathLst>
              <a:path w="179" h="154" extrusionOk="0">
                <a:moveTo>
                  <a:pt x="127" y="1"/>
                </a:moveTo>
                <a:cubicBezTo>
                  <a:pt x="76" y="1"/>
                  <a:pt x="26" y="1"/>
                  <a:pt x="0" y="51"/>
                </a:cubicBezTo>
                <a:cubicBezTo>
                  <a:pt x="0" y="77"/>
                  <a:pt x="26" y="128"/>
                  <a:pt x="51" y="153"/>
                </a:cubicBezTo>
                <a:cubicBezTo>
                  <a:pt x="102" y="128"/>
                  <a:pt x="153" y="128"/>
                  <a:pt x="153" y="102"/>
                </a:cubicBezTo>
                <a:cubicBezTo>
                  <a:pt x="178" y="77"/>
                  <a:pt x="127" y="26"/>
                  <a:pt x="12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9"/>
          <p:cNvSpPr/>
          <p:nvPr/>
        </p:nvSpPr>
        <p:spPr>
          <a:xfrm>
            <a:off x="2956246" y="312889"/>
            <a:ext cx="25784" cy="29467"/>
          </a:xfrm>
          <a:custGeom>
            <a:avLst/>
            <a:gdLst/>
            <a:ahLst/>
            <a:cxnLst/>
            <a:rect l="l" t="t" r="r" b="b"/>
            <a:pathLst>
              <a:path w="77" h="88" extrusionOk="0">
                <a:moveTo>
                  <a:pt x="27" y="0"/>
                </a:moveTo>
                <a:cubicBezTo>
                  <a:pt x="11" y="0"/>
                  <a:pt x="0" y="11"/>
                  <a:pt x="0" y="11"/>
                </a:cubicBezTo>
                <a:lnTo>
                  <a:pt x="26" y="88"/>
                </a:lnTo>
                <a:lnTo>
                  <a:pt x="76" y="62"/>
                </a:lnTo>
                <a:cubicBezTo>
                  <a:pt x="76" y="37"/>
                  <a:pt x="76" y="11"/>
                  <a:pt x="51" y="11"/>
                </a:cubicBezTo>
                <a:cubicBezTo>
                  <a:pt x="43" y="3"/>
                  <a:pt x="34" y="0"/>
                  <a:pt x="27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9"/>
          <p:cNvSpPr/>
          <p:nvPr/>
        </p:nvSpPr>
        <p:spPr>
          <a:xfrm>
            <a:off x="3994273" y="690930"/>
            <a:ext cx="34490" cy="26119"/>
          </a:xfrm>
          <a:custGeom>
            <a:avLst/>
            <a:gdLst/>
            <a:ahLst/>
            <a:cxnLst/>
            <a:rect l="l" t="t" r="r" b="b"/>
            <a:pathLst>
              <a:path w="103" h="78" extrusionOk="0">
                <a:moveTo>
                  <a:pt x="26" y="1"/>
                </a:moveTo>
                <a:cubicBezTo>
                  <a:pt x="26" y="1"/>
                  <a:pt x="26" y="26"/>
                  <a:pt x="1" y="52"/>
                </a:cubicBezTo>
                <a:cubicBezTo>
                  <a:pt x="1" y="77"/>
                  <a:pt x="52" y="77"/>
                  <a:pt x="77" y="77"/>
                </a:cubicBezTo>
                <a:cubicBezTo>
                  <a:pt x="77" y="77"/>
                  <a:pt x="77" y="52"/>
                  <a:pt x="103" y="26"/>
                </a:cubicBezTo>
                <a:cubicBezTo>
                  <a:pt x="77" y="26"/>
                  <a:pt x="52" y="1"/>
                  <a:pt x="2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9"/>
          <p:cNvSpPr/>
          <p:nvPr/>
        </p:nvSpPr>
        <p:spPr>
          <a:xfrm>
            <a:off x="4334813" y="1372007"/>
            <a:ext cx="335" cy="3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9"/>
          <p:cNvSpPr/>
          <p:nvPr/>
        </p:nvSpPr>
        <p:spPr>
          <a:xfrm>
            <a:off x="4283916" y="1271888"/>
            <a:ext cx="102131" cy="91750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140" y="0"/>
                </a:moveTo>
                <a:cubicBezTo>
                  <a:pt x="127" y="0"/>
                  <a:pt x="114" y="7"/>
                  <a:pt x="102" y="19"/>
                </a:cubicBezTo>
                <a:cubicBezTo>
                  <a:pt x="0" y="121"/>
                  <a:pt x="102" y="197"/>
                  <a:pt x="153" y="274"/>
                </a:cubicBezTo>
                <a:cubicBezTo>
                  <a:pt x="229" y="197"/>
                  <a:pt x="305" y="96"/>
                  <a:pt x="178" y="19"/>
                </a:cubicBezTo>
                <a:cubicBezTo>
                  <a:pt x="165" y="7"/>
                  <a:pt x="153" y="0"/>
                  <a:pt x="140" y="0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9"/>
          <p:cNvSpPr/>
          <p:nvPr/>
        </p:nvSpPr>
        <p:spPr>
          <a:xfrm>
            <a:off x="1475214" y="2239928"/>
            <a:ext cx="51568" cy="51233"/>
          </a:xfrm>
          <a:custGeom>
            <a:avLst/>
            <a:gdLst/>
            <a:ahLst/>
            <a:cxnLst/>
            <a:rect l="l" t="t" r="r" b="b"/>
            <a:pathLst>
              <a:path w="154" h="153" extrusionOk="0">
                <a:moveTo>
                  <a:pt x="77" y="0"/>
                </a:moveTo>
                <a:cubicBezTo>
                  <a:pt x="52" y="26"/>
                  <a:pt x="26" y="77"/>
                  <a:pt x="1" y="102"/>
                </a:cubicBezTo>
                <a:cubicBezTo>
                  <a:pt x="1" y="102"/>
                  <a:pt x="52" y="153"/>
                  <a:pt x="52" y="153"/>
                </a:cubicBezTo>
                <a:cubicBezTo>
                  <a:pt x="77" y="127"/>
                  <a:pt x="102" y="102"/>
                  <a:pt x="153" y="102"/>
                </a:cubicBezTo>
                <a:lnTo>
                  <a:pt x="77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9"/>
          <p:cNvSpPr/>
          <p:nvPr/>
        </p:nvSpPr>
        <p:spPr>
          <a:xfrm>
            <a:off x="5824216" y="3899425"/>
            <a:ext cx="85388" cy="77017"/>
          </a:xfrm>
          <a:custGeom>
            <a:avLst/>
            <a:gdLst/>
            <a:ahLst/>
            <a:cxnLst/>
            <a:rect l="l" t="t" r="r" b="b"/>
            <a:pathLst>
              <a:path w="255" h="230" extrusionOk="0">
                <a:moveTo>
                  <a:pt x="77" y="0"/>
                </a:moveTo>
                <a:lnTo>
                  <a:pt x="0" y="77"/>
                </a:lnTo>
                <a:lnTo>
                  <a:pt x="178" y="229"/>
                </a:lnTo>
                <a:lnTo>
                  <a:pt x="254" y="153"/>
                </a:lnTo>
                <a:lnTo>
                  <a:pt x="77" y="0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9"/>
          <p:cNvSpPr/>
          <p:nvPr/>
        </p:nvSpPr>
        <p:spPr>
          <a:xfrm>
            <a:off x="5883819" y="3950321"/>
            <a:ext cx="85388" cy="76347"/>
          </a:xfrm>
          <a:custGeom>
            <a:avLst/>
            <a:gdLst/>
            <a:ahLst/>
            <a:cxnLst/>
            <a:rect l="l" t="t" r="r" b="b"/>
            <a:pathLst>
              <a:path w="255" h="228" extrusionOk="0">
                <a:moveTo>
                  <a:pt x="76" y="1"/>
                </a:moveTo>
                <a:lnTo>
                  <a:pt x="0" y="77"/>
                </a:lnTo>
                <a:cubicBezTo>
                  <a:pt x="40" y="137"/>
                  <a:pt x="64" y="228"/>
                  <a:pt x="122" y="228"/>
                </a:cubicBezTo>
                <a:cubicBezTo>
                  <a:pt x="138" y="228"/>
                  <a:pt x="156" y="221"/>
                  <a:pt x="178" y="204"/>
                </a:cubicBezTo>
                <a:cubicBezTo>
                  <a:pt x="254" y="128"/>
                  <a:pt x="127" y="77"/>
                  <a:pt x="7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9"/>
          <p:cNvSpPr/>
          <p:nvPr/>
        </p:nvSpPr>
        <p:spPr>
          <a:xfrm>
            <a:off x="5611252" y="4171655"/>
            <a:ext cx="85723" cy="49893"/>
          </a:xfrm>
          <a:custGeom>
            <a:avLst/>
            <a:gdLst/>
            <a:ahLst/>
            <a:cxnLst/>
            <a:rect l="l" t="t" r="r" b="b"/>
            <a:pathLst>
              <a:path w="256" h="149" extrusionOk="0">
                <a:moveTo>
                  <a:pt x="255" y="1"/>
                </a:moveTo>
                <a:lnTo>
                  <a:pt x="1" y="77"/>
                </a:lnTo>
                <a:cubicBezTo>
                  <a:pt x="55" y="113"/>
                  <a:pt x="109" y="149"/>
                  <a:pt x="172" y="149"/>
                </a:cubicBezTo>
                <a:cubicBezTo>
                  <a:pt x="198" y="149"/>
                  <a:pt x="225" y="143"/>
                  <a:pt x="255" y="128"/>
                </a:cubicBezTo>
                <a:cubicBezTo>
                  <a:pt x="255" y="128"/>
                  <a:pt x="255" y="52"/>
                  <a:pt x="255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9"/>
          <p:cNvSpPr/>
          <p:nvPr/>
        </p:nvSpPr>
        <p:spPr>
          <a:xfrm>
            <a:off x="5739164" y="4333385"/>
            <a:ext cx="34155" cy="25784"/>
          </a:xfrm>
          <a:custGeom>
            <a:avLst/>
            <a:gdLst/>
            <a:ahLst/>
            <a:cxnLst/>
            <a:rect l="l" t="t" r="r" b="b"/>
            <a:pathLst>
              <a:path w="102" h="77" extrusionOk="0">
                <a:moveTo>
                  <a:pt x="0" y="1"/>
                </a:moveTo>
                <a:lnTo>
                  <a:pt x="0" y="77"/>
                </a:lnTo>
                <a:lnTo>
                  <a:pt x="102" y="26"/>
                </a:lnTo>
                <a:cubicBezTo>
                  <a:pt x="102" y="26"/>
                  <a:pt x="76" y="1"/>
                  <a:pt x="76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9"/>
          <p:cNvSpPr/>
          <p:nvPr/>
        </p:nvSpPr>
        <p:spPr>
          <a:xfrm>
            <a:off x="1364715" y="878109"/>
            <a:ext cx="17412" cy="26119"/>
          </a:xfrm>
          <a:custGeom>
            <a:avLst/>
            <a:gdLst/>
            <a:ahLst/>
            <a:cxnLst/>
            <a:rect l="l" t="t" r="r" b="b"/>
            <a:pathLst>
              <a:path w="52" h="78" extrusionOk="0">
                <a:moveTo>
                  <a:pt x="26" y="1"/>
                </a:moveTo>
                <a:cubicBezTo>
                  <a:pt x="26" y="1"/>
                  <a:pt x="0" y="26"/>
                  <a:pt x="0" y="52"/>
                </a:cubicBezTo>
                <a:cubicBezTo>
                  <a:pt x="0" y="52"/>
                  <a:pt x="26" y="52"/>
                  <a:pt x="51" y="77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9"/>
          <p:cNvSpPr/>
          <p:nvPr/>
        </p:nvSpPr>
        <p:spPr>
          <a:xfrm>
            <a:off x="3092194" y="469597"/>
            <a:ext cx="17412" cy="17412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52" y="1"/>
                </a:moveTo>
                <a:lnTo>
                  <a:pt x="1" y="26"/>
                </a:lnTo>
                <a:lnTo>
                  <a:pt x="26" y="52"/>
                </a:lnTo>
                <a:lnTo>
                  <a:pt x="52" y="1"/>
                </a:ln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9"/>
          <p:cNvSpPr/>
          <p:nvPr/>
        </p:nvSpPr>
        <p:spPr>
          <a:xfrm>
            <a:off x="5875112" y="4741897"/>
            <a:ext cx="94094" cy="85388"/>
          </a:xfrm>
          <a:custGeom>
            <a:avLst/>
            <a:gdLst/>
            <a:ahLst/>
            <a:cxnLst/>
            <a:rect l="l" t="t" r="r" b="b"/>
            <a:pathLst>
              <a:path w="281" h="255" extrusionOk="0">
                <a:moveTo>
                  <a:pt x="77" y="1"/>
                </a:moveTo>
                <a:cubicBezTo>
                  <a:pt x="52" y="26"/>
                  <a:pt x="26" y="26"/>
                  <a:pt x="26" y="51"/>
                </a:cubicBezTo>
                <a:cubicBezTo>
                  <a:pt x="1" y="179"/>
                  <a:pt x="102" y="204"/>
                  <a:pt x="179" y="229"/>
                </a:cubicBezTo>
                <a:lnTo>
                  <a:pt x="280" y="255"/>
                </a:lnTo>
                <a:lnTo>
                  <a:pt x="230" y="179"/>
                </a:lnTo>
                <a:cubicBezTo>
                  <a:pt x="204" y="102"/>
                  <a:pt x="204" y="1"/>
                  <a:pt x="77" y="1"/>
                </a:cubicBezTo>
                <a:close/>
              </a:path>
            </a:pathLst>
          </a:custGeom>
          <a:solidFill>
            <a:schemeClr val="dk2">
              <a:alpha val="98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050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824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510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889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598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3166622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49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196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4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6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3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4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16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1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93602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4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378" lvl="1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566" lvl="2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754" lvl="3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5943" lvl="4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132" lvl="5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320" lvl="6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509" lvl="7" indent="-3301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697" lvl="8" indent="-330192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939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788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2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7650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9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46654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296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388100" y="1429150"/>
            <a:ext cx="6367800" cy="14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2549400" y="28406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 flipH="1">
            <a:off x="-1075596" y="-411766"/>
            <a:ext cx="4026936" cy="408151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0"/>
          <p:cNvSpPr/>
          <p:nvPr/>
        </p:nvSpPr>
        <p:spPr>
          <a:xfrm rot="5218376">
            <a:off x="-678150" y="1762295"/>
            <a:ext cx="3377861" cy="3703377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936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42892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566" lvl="2" indent="-342892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754" lvl="3" indent="-342892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2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6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76572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89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49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3"/>
          <p:cNvSpPr txBox="1">
            <a:spLocks noGrp="1"/>
          </p:cNvSpPr>
          <p:nvPr>
            <p:ph type="title" hasCustomPrompt="1"/>
          </p:nvPr>
        </p:nvSpPr>
        <p:spPr>
          <a:xfrm flipH="1">
            <a:off x="727625" y="1899179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82" name="Google Shape;1482;p13"/>
          <p:cNvSpPr txBox="1">
            <a:spLocks noGrp="1"/>
          </p:cNvSpPr>
          <p:nvPr>
            <p:ph type="subTitle" idx="1"/>
          </p:nvPr>
        </p:nvSpPr>
        <p:spPr>
          <a:xfrm>
            <a:off x="1762403" y="2161025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3" name="Google Shape;1483;p13"/>
          <p:cNvSpPr txBox="1">
            <a:spLocks noGrp="1"/>
          </p:cNvSpPr>
          <p:nvPr>
            <p:ph type="subTitle" idx="2"/>
          </p:nvPr>
        </p:nvSpPr>
        <p:spPr>
          <a:xfrm>
            <a:off x="1762400" y="1813775"/>
            <a:ext cx="23625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4" name="Google Shape;1484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794073" y="1899179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85" name="Google Shape;1485;p13"/>
          <p:cNvSpPr txBox="1">
            <a:spLocks noGrp="1"/>
          </p:cNvSpPr>
          <p:nvPr>
            <p:ph type="subTitle" idx="4"/>
          </p:nvPr>
        </p:nvSpPr>
        <p:spPr>
          <a:xfrm>
            <a:off x="5836400" y="2161025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3"/>
          <p:cNvSpPr txBox="1">
            <a:spLocks noGrp="1"/>
          </p:cNvSpPr>
          <p:nvPr>
            <p:ph type="subTitle" idx="5"/>
          </p:nvPr>
        </p:nvSpPr>
        <p:spPr>
          <a:xfrm>
            <a:off x="5836400" y="1813775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7" name="Google Shape;1487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727625" y="3556525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88" name="Google Shape;1488;p13"/>
          <p:cNvSpPr txBox="1">
            <a:spLocks noGrp="1"/>
          </p:cNvSpPr>
          <p:nvPr>
            <p:ph type="subTitle" idx="7"/>
          </p:nvPr>
        </p:nvSpPr>
        <p:spPr>
          <a:xfrm>
            <a:off x="1762403" y="3821601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9" name="Google Shape;1489;p13"/>
          <p:cNvSpPr txBox="1">
            <a:spLocks noGrp="1"/>
          </p:cNvSpPr>
          <p:nvPr>
            <p:ph type="subTitle" idx="8"/>
          </p:nvPr>
        </p:nvSpPr>
        <p:spPr>
          <a:xfrm>
            <a:off x="1762400" y="3474350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0" name="Google Shape;1490;p13"/>
          <p:cNvSpPr txBox="1">
            <a:spLocks noGrp="1"/>
          </p:cNvSpPr>
          <p:nvPr>
            <p:ph type="title" idx="9"/>
          </p:nvPr>
        </p:nvSpPr>
        <p:spPr>
          <a:xfrm>
            <a:off x="714175" y="46630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794073" y="3556525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92" name="Google Shape;1492;p13"/>
          <p:cNvSpPr txBox="1">
            <a:spLocks noGrp="1"/>
          </p:cNvSpPr>
          <p:nvPr>
            <p:ph type="subTitle" idx="14"/>
          </p:nvPr>
        </p:nvSpPr>
        <p:spPr>
          <a:xfrm>
            <a:off x="5836400" y="3821734"/>
            <a:ext cx="2247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3" name="Google Shape;1493;p13"/>
          <p:cNvSpPr txBox="1">
            <a:spLocks noGrp="1"/>
          </p:cNvSpPr>
          <p:nvPr>
            <p:ph type="subTitle" idx="15"/>
          </p:nvPr>
        </p:nvSpPr>
        <p:spPr>
          <a:xfrm>
            <a:off x="5836400" y="3474225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94" name="Google Shape;1494;p13"/>
          <p:cNvGrpSpPr/>
          <p:nvPr/>
        </p:nvGrpSpPr>
        <p:grpSpPr>
          <a:xfrm>
            <a:off x="714175" y="1093271"/>
            <a:ext cx="7715647" cy="131916"/>
            <a:chOff x="714175" y="1115188"/>
            <a:chExt cx="7715647" cy="131916"/>
          </a:xfrm>
        </p:grpSpPr>
        <p:grpSp>
          <p:nvGrpSpPr>
            <p:cNvPr id="1495" name="Google Shape;1495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496" name="Google Shape;1496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499" name="Google Shape;1499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00" name="Google Shape;1500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3" name="Google Shape;1533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34" name="Google Shape;1534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567" name="Google Shape;15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9017" y="-159050"/>
            <a:ext cx="1597433" cy="119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1289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3" y="-2312528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183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765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3" y="-289318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87757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1261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29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860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174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31999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6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46522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1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5" y="1711260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549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9" name="Google Shape;1569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14"/>
          <p:cNvSpPr txBox="1">
            <a:spLocks noGrp="1"/>
          </p:cNvSpPr>
          <p:nvPr>
            <p:ph type="title"/>
          </p:nvPr>
        </p:nvSpPr>
        <p:spPr>
          <a:xfrm>
            <a:off x="1730250" y="3092450"/>
            <a:ext cx="56835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1" name="Google Shape;1571;p14"/>
          <p:cNvSpPr txBox="1">
            <a:spLocks noGrp="1"/>
          </p:cNvSpPr>
          <p:nvPr>
            <p:ph type="subTitle" idx="1"/>
          </p:nvPr>
        </p:nvSpPr>
        <p:spPr>
          <a:xfrm>
            <a:off x="1730250" y="1677550"/>
            <a:ext cx="56835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572" name="Google Shape;1572;p14"/>
          <p:cNvGrpSpPr/>
          <p:nvPr/>
        </p:nvGrpSpPr>
        <p:grpSpPr>
          <a:xfrm>
            <a:off x="714208" y="355816"/>
            <a:ext cx="7715881" cy="314092"/>
            <a:chOff x="714181" y="414418"/>
            <a:chExt cx="7556440" cy="307601"/>
          </a:xfrm>
        </p:grpSpPr>
        <p:grpSp>
          <p:nvGrpSpPr>
            <p:cNvPr id="1573" name="Google Shape;1573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574" name="Google Shape;1574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75" name="Google Shape;1575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08" name="Google Shape;1608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09" name="Google Shape;1609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1" name="Google Shape;1611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42" name="Google Shape;1642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643" name="Google Shape;1643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44" name="Google Shape;1644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645" name="Google Shape;1645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1" name="Google Shape;1651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652" name="Google Shape;1652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3" name="Google Shape;1653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654" name="Google Shape;1654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60" name="Google Shape;1660;p14"/>
          <p:cNvGrpSpPr/>
          <p:nvPr/>
        </p:nvGrpSpPr>
        <p:grpSpPr>
          <a:xfrm>
            <a:off x="714214" y="4473580"/>
            <a:ext cx="7715881" cy="314092"/>
            <a:chOff x="946206" y="1234018"/>
            <a:chExt cx="7556440" cy="307601"/>
          </a:xfrm>
        </p:grpSpPr>
        <p:grpSp>
          <p:nvGrpSpPr>
            <p:cNvPr id="1661" name="Google Shape;1661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662" name="Google Shape;1662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63" name="Google Shape;1663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96" name="Google Shape;1696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697" name="Google Shape;1697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0" name="Google Shape;1730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1" name="Google Shape;1731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2" name="Google Shape;1732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33" name="Google Shape;1733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9" name="Google Shape;1739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740" name="Google Shape;174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1" name="Google Shape;174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42" name="Google Shape;174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748" name="Google Shape;1748;p14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 rot="2871242">
            <a:off x="-760924" y="1722525"/>
            <a:ext cx="1586774" cy="15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4"/>
          <p:cNvPicPr preferRelativeResize="0"/>
          <p:nvPr/>
        </p:nvPicPr>
        <p:blipFill rotWithShape="1">
          <a:blip r:embed="rId4">
            <a:alphaModFix/>
          </a:blip>
          <a:srcRect b="48833"/>
          <a:stretch/>
        </p:blipFill>
        <p:spPr>
          <a:xfrm>
            <a:off x="6784375" y="-226200"/>
            <a:ext cx="2158850" cy="8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80" y="-9228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947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6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1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04262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1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80" y="-9228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574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982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9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08086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181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6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533294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2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086983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021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D943-ECD3-4D01-BBA7-0B691265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E41F6-C11F-4316-9009-C2D5C272A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8773-A0A6-46A9-8320-F23696B9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5FE3-A219-4CD2-867D-B08DB81CC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A40F-6138-464A-A507-B0A890E0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2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" name="Google Shape;1751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15"/>
          <p:cNvSpPr txBox="1">
            <a:spLocks noGrp="1"/>
          </p:cNvSpPr>
          <p:nvPr>
            <p:ph type="title"/>
          </p:nvPr>
        </p:nvSpPr>
        <p:spPr>
          <a:xfrm>
            <a:off x="714175" y="466344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53" name="Google Shape;1753;p15"/>
          <p:cNvGrpSpPr/>
          <p:nvPr/>
        </p:nvGrpSpPr>
        <p:grpSpPr>
          <a:xfrm>
            <a:off x="714175" y="1093271"/>
            <a:ext cx="7715647" cy="131916"/>
            <a:chOff x="714175" y="1115188"/>
            <a:chExt cx="7715647" cy="131916"/>
          </a:xfrm>
        </p:grpSpPr>
        <p:grpSp>
          <p:nvGrpSpPr>
            <p:cNvPr id="1754" name="Google Shape;175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755" name="Google Shape;175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7" name="Google Shape;175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758" name="Google Shape;175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59" name="Google Shape;175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92" name="Google Shape;179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93" name="Google Shape;179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826" name="Google Shape;18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08" y="-56525"/>
            <a:ext cx="1597433" cy="11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9825" y="3787925"/>
            <a:ext cx="1392451" cy="104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CD07-019B-4A3B-93FD-B21DA37B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B303-120C-45A3-81BA-6EE4818C1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240E-F750-4E68-A639-804EF5A6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FB03E-ECE9-43E2-81C1-4EE29340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37AE-97DA-4772-9FB5-C2F01CE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346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DA7E-8F19-41B7-A877-D621BE32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4E20A-E41A-4953-AC3C-44AB2728F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263A2-5F3C-407B-8B37-04C0A653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61AC-640B-4DD5-82C7-BFFD50D8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D95A-0D3D-4BA0-8FB2-AB8B0E7F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72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7AB9-1EB4-452D-9850-A693C17F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E7F1-4463-4131-A891-4960173A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65830-F7AC-4D04-9AF3-579C4C107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3941-ABF8-45D2-95EE-338F55F5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5B814-E4BF-4A6F-9843-ACC7BC84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4A20-AB77-4D77-A116-F83C3EE3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20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303E-5D5E-4639-A7BC-1A2BB2D6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34C7D-FC87-41D5-8D30-8823E1EA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63551-0815-4DA0-84DC-4EF991663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20D73-9553-480A-A6CC-C4E362F3F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FE510-B2D4-4C9C-8069-40B3A16B6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2449-23C5-45B9-BFAE-AD18CBD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CE1E9-9EEB-4FF6-BE9A-0FE42503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F379B-6EF9-4E97-9864-F719D366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1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17B9-3DE3-4884-AE51-5F7EDBA6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02E83-50C1-4579-8C48-3199E95D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19C9-8A9B-4FE9-BBEF-427D8484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034A-E370-4689-8733-66F546F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17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DCA5F-AEE7-4831-AC44-1C276727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9956C-9590-41B0-A439-32020EB0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CA24D-5B31-43AC-9BFC-A06FA445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0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EFC6-2559-4DA2-8C3C-E6609B9D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03F1-50C3-4C39-A17D-C193C3559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BCC9-986C-4794-A36C-DCE98748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769AB-203B-4167-919A-57D6D935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1F97-E222-4D2C-B9C0-FE9EC71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A316-3B85-4768-B8C4-F3030EC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13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2567-37A1-4FB4-8872-9460D8D1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9BD53-0DF0-4121-89D7-51B834B48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6D3A-B859-4167-B2CB-8CB4FB75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D1E13-47C8-4974-ACFF-E9F76755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3042B-E228-46A6-8A98-E2DAE4C3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6DFE-17DF-4F6D-BC27-828A7946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50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AB07-0963-4E25-BC3F-729AD665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55A80-8C9C-4BFD-AFE3-4DEF00505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411A-802B-45C8-823B-63E9E1A9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01EC-2C13-422A-90C6-A4C06FE1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1F2-D5CF-48B3-ACA3-7C51C694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47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A9A8C-67C6-4BF5-80FE-48FA46B25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B9AF2-A6E8-48DF-92A7-9DD8E925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4D3B-0CE1-432C-8C71-4DEA81E9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75F8-A58D-44A8-88AD-7AB17A0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BAFC-5D42-4B10-AF33-1BFFF748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9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spTree>
      <p:nvGrpSpPr>
        <p:cNvPr id="1" name="Shape 3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9" name="Google Shape;3929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0" name="Google Shape;3930;p33"/>
          <p:cNvPicPr preferRelativeResize="0"/>
          <p:nvPr/>
        </p:nvPicPr>
        <p:blipFill rotWithShape="1">
          <a:blip r:embed="rId3">
            <a:alphaModFix/>
          </a:blip>
          <a:srcRect l="21203" t="7587" r="29576" b="27232"/>
          <a:stretch/>
        </p:blipFill>
        <p:spPr>
          <a:xfrm>
            <a:off x="-129425" y="2507375"/>
            <a:ext cx="1586774" cy="157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67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881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90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53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0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05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54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332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7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" name="Google Shape;3932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916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272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4BE94-336A-4193-AE23-9880A847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85C2-BFC1-4C8E-8819-4E23B8743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BD54-6050-4EC9-9496-D128D5CD5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F024-DAF1-4E3C-A679-05DEF84BA977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46CE-13EF-4F54-A790-95D99771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3CDF-CE0D-43A9-8649-B0538628D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4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7/19/22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5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80.xml"/><Relationship Id="rId7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5.xml"/><Relationship Id="rId18" Type="http://schemas.openxmlformats.org/officeDocument/2006/relationships/image" Target="../media/image40.png"/><Relationship Id="rId3" Type="http://schemas.microsoft.com/office/2007/relationships/media" Target="../media/media5.wav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slide" Target="slide24.xml"/><Relationship Id="rId2" Type="http://schemas.microsoft.com/office/2007/relationships/media" Target="../media/media4.wav"/><Relationship Id="rId16" Type="http://schemas.openxmlformats.org/officeDocument/2006/relationships/image" Target="../media/image31.gif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slide" Target="slide23.xml"/><Relationship Id="rId5" Type="http://schemas.openxmlformats.org/officeDocument/2006/relationships/slideLayout" Target="../slideLayouts/slideLayout80.xml"/><Relationship Id="rId15" Type="http://schemas.openxmlformats.org/officeDocument/2006/relationships/slide" Target="slide8.xml"/><Relationship Id="rId10" Type="http://schemas.openxmlformats.org/officeDocument/2006/relationships/slide" Target="slide22.xml"/><Relationship Id="rId4" Type="http://schemas.openxmlformats.org/officeDocument/2006/relationships/audio" Target="../media/media5.wav"/><Relationship Id="rId9" Type="http://schemas.openxmlformats.org/officeDocument/2006/relationships/image" Target="../media/image32.png"/><Relationship Id="rId1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AA6C79-250F-471C-BE66-A72ADDFD70DC}"/>
              </a:ext>
            </a:extLst>
          </p:cNvPr>
          <p:cNvSpPr/>
          <p:nvPr/>
        </p:nvSpPr>
        <p:spPr>
          <a:xfrm>
            <a:off x="1951732" y="1815117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614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F96F0B-B051-E4F3-EF25-A36A0F48D651}"/>
              </a:ext>
            </a:extLst>
          </p:cNvPr>
          <p:cNvSpPr/>
          <p:nvPr/>
        </p:nvSpPr>
        <p:spPr>
          <a:xfrm>
            <a:off x="493986" y="275164"/>
            <a:ext cx="751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75441"/>
              </a:buClr>
              <a:buSzPts val="2800"/>
            </a:pPr>
            <a:r>
              <a:rPr lang="en-US" sz="3600" b="1" dirty="0" err="1">
                <a:solidFill>
                  <a:srgbClr val="A75441"/>
                </a:solidFill>
                <a:latin typeface="Fondamento"/>
                <a:sym typeface="Fondamento"/>
              </a:rPr>
              <a:t>Bài</a:t>
            </a:r>
            <a:r>
              <a:rPr lang="en-US" sz="3600" b="1" dirty="0">
                <a:solidFill>
                  <a:srgbClr val="A75441"/>
                </a:solidFill>
                <a:latin typeface="Fondamento"/>
                <a:sym typeface="Fondamento"/>
              </a:rPr>
              <a:t> 1. LỊCH SỬ VÀ CUỘC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FC3-2624-0A9C-0FA7-B6CA7E512627}"/>
              </a:ext>
            </a:extLst>
          </p:cNvPr>
          <p:cNvSpPr/>
          <p:nvPr/>
        </p:nvSpPr>
        <p:spPr>
          <a:xfrm>
            <a:off x="0" y="1419665"/>
            <a:ext cx="3320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I. LỊCH SỬ LÀ GÌ 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4F601-1560-791F-EF39-E29A88ECB809}"/>
              </a:ext>
            </a:extLst>
          </p:cNvPr>
          <p:cNvSpPr txBox="1"/>
          <p:nvPr/>
        </p:nvSpPr>
        <p:spPr>
          <a:xfrm>
            <a:off x="27878" y="2085177"/>
            <a:ext cx="9088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6E636-DC06-FF25-5993-AD81C2552637}"/>
              </a:ext>
            </a:extLst>
          </p:cNvPr>
          <p:cNvSpPr txBox="1"/>
          <p:nvPr/>
        </p:nvSpPr>
        <p:spPr>
          <a:xfrm>
            <a:off x="27878" y="3323868"/>
            <a:ext cx="91886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i="1" kern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  <a:endParaRPr lang="en-US" sz="2800" i="1" kern="1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D8D8C5-60AF-12D9-FCBD-EF9CE9A0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8" t="6577" r="5702"/>
          <a:stretch/>
        </p:blipFill>
        <p:spPr>
          <a:xfrm>
            <a:off x="220133" y="152399"/>
            <a:ext cx="4442660" cy="46566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D4DBD7-9CFB-4521-FE79-4A42448CDC10}"/>
              </a:ext>
            </a:extLst>
          </p:cNvPr>
          <p:cNvGrpSpPr/>
          <p:nvPr/>
        </p:nvGrpSpPr>
        <p:grpSpPr>
          <a:xfrm>
            <a:off x="4956048" y="152399"/>
            <a:ext cx="4187952" cy="3125336"/>
            <a:chOff x="0" y="0"/>
            <a:chExt cx="4187952" cy="3125336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BA31E181-768A-5F48-A7FA-FD5BB73BD886}"/>
                </a:ext>
              </a:extLst>
            </p:cNvPr>
            <p:cNvSpPr/>
            <p:nvPr/>
          </p:nvSpPr>
          <p:spPr>
            <a:xfrm>
              <a:off x="0" y="0"/>
              <a:ext cx="4187952" cy="3125336"/>
            </a:xfrm>
            <a:prstGeom prst="wedgeEllipseCallout">
              <a:avLst>
                <a:gd name="adj1" fmla="val -55816"/>
                <a:gd name="adj2" fmla="val 74800"/>
              </a:avLst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5C7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DAF50B-B69D-CCAD-CD0A-E817882CA5F5}"/>
                </a:ext>
              </a:extLst>
            </p:cNvPr>
            <p:cNvSpPr/>
            <p:nvPr/>
          </p:nvSpPr>
          <p:spPr>
            <a:xfrm>
              <a:off x="267545" y="539170"/>
              <a:ext cx="370027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Theo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việc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biên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soạn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các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tác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lịch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sử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có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tác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dụng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gì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Lobster" panose="02000506000000020003" pitchFamily="2" charset="0"/>
                <a:cs typeface="#9Slide03 Arima Madurai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2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F96F0B-B051-E4F3-EF25-A36A0F48D651}"/>
              </a:ext>
            </a:extLst>
          </p:cNvPr>
          <p:cNvSpPr/>
          <p:nvPr/>
        </p:nvSpPr>
        <p:spPr>
          <a:xfrm>
            <a:off x="998483" y="275164"/>
            <a:ext cx="7136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75441"/>
              </a:buClr>
              <a:buSzPts val="2800"/>
            </a:pPr>
            <a:r>
              <a:rPr lang="en-US" sz="3600" b="1" dirty="0" err="1">
                <a:solidFill>
                  <a:srgbClr val="A75441"/>
                </a:solidFill>
                <a:latin typeface="Fondamento"/>
                <a:sym typeface="Fondamento"/>
              </a:rPr>
              <a:t>Bài</a:t>
            </a:r>
            <a:r>
              <a:rPr lang="en-US" sz="3600" b="1" dirty="0">
                <a:solidFill>
                  <a:srgbClr val="A75441"/>
                </a:solidFill>
                <a:latin typeface="Fondamento"/>
                <a:sym typeface="Fondamento"/>
              </a:rPr>
              <a:t> 1. LỊCH SỬ VÀ CUỘC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FC3-2624-0A9C-0FA7-B6CA7E512627}"/>
              </a:ext>
            </a:extLst>
          </p:cNvPr>
          <p:cNvSpPr/>
          <p:nvPr/>
        </p:nvSpPr>
        <p:spPr>
          <a:xfrm>
            <a:off x="0" y="1450373"/>
            <a:ext cx="3231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I. LỊCH SỬ LÀ GÌ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5B489-EB9B-649E-DA2C-B5454DF3024B}"/>
              </a:ext>
            </a:extLst>
          </p:cNvPr>
          <p:cNvSpPr/>
          <p:nvPr/>
        </p:nvSpPr>
        <p:spPr>
          <a:xfrm>
            <a:off x="-64120" y="2048530"/>
            <a:ext cx="5280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II. VÌ SAO PHẢI HỌC LỊCH SỬ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B56335-183B-4405-2D5D-3A9A02D913AD}"/>
              </a:ext>
            </a:extLst>
          </p:cNvPr>
          <p:cNvSpPr/>
          <p:nvPr/>
        </p:nvSpPr>
        <p:spPr>
          <a:xfrm>
            <a:off x="466344" y="3025692"/>
            <a:ext cx="7955280" cy="122428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nhóm: xem đoạn video và cho biết vì sao phải học lịch sử?</a:t>
            </a:r>
          </a:p>
        </p:txBody>
      </p:sp>
    </p:spTree>
    <p:extLst>
      <p:ext uri="{BB962C8B-B14F-4D97-AF65-F5344CB8AC3E}">
        <p14:creationId xmlns:p14="http://schemas.microsoft.com/office/powerpoint/2010/main" val="7463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 VÌ SAO PHẢI HỌC LỊCH SỬ _480p.mp4" descr=" VÌ SAO PHẢI HỌC LỊCH SỬ _480p.mp4">
            <a:hlinkClick r:id="" action="ppaction://media"/>
            <a:extLst>
              <a:ext uri="{FF2B5EF4-FFF2-40B4-BE49-F238E27FC236}">
                <a16:creationId xmlns:a16="http://schemas.microsoft.com/office/drawing/2014/main" id="{A23EB64B-3CEC-C0C9-DA64-B8F91C6C3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998D8F3-5E48-0502-EC5C-930D7E1362E4}"/>
              </a:ext>
            </a:extLst>
          </p:cNvPr>
          <p:cNvSpPr/>
          <p:nvPr/>
        </p:nvSpPr>
        <p:spPr>
          <a:xfrm>
            <a:off x="1252324" y="199107"/>
            <a:ext cx="6631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722B1B"/>
              </a:buClr>
              <a:buSzPts val="2000"/>
            </a:pPr>
            <a:r>
              <a:rPr lang="en-US" sz="3600" b="1" dirty="0">
                <a:solidFill>
                  <a:srgbClr val="0070C0"/>
                </a:solidFill>
                <a:latin typeface="Fondamento"/>
                <a:sym typeface="Fondamento"/>
              </a:rPr>
              <a:t>II. VÌ SAO PHẢI HỌC LỊCH SỬ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9724AA-A1C8-78B2-0C1A-A4D42320ADA2}"/>
              </a:ext>
            </a:extLst>
          </p:cNvPr>
          <p:cNvGrpSpPr/>
          <p:nvPr/>
        </p:nvGrpSpPr>
        <p:grpSpPr>
          <a:xfrm>
            <a:off x="184846" y="1270441"/>
            <a:ext cx="1130368" cy="1154573"/>
            <a:chOff x="1314340" y="1648337"/>
            <a:chExt cx="1130368" cy="1154573"/>
          </a:xfrm>
        </p:grpSpPr>
        <p:pic>
          <p:nvPicPr>
            <p:cNvPr id="26" name="Google Shape;4025;p47">
              <a:extLst>
                <a:ext uri="{FF2B5EF4-FFF2-40B4-BE49-F238E27FC236}">
                  <a16:creationId xmlns:a16="http://schemas.microsoft.com/office/drawing/2014/main" id="{0C476595-D56A-5622-0F37-46E98ECD96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32000"/>
            </a:blip>
            <a:srcRect l="7398"/>
            <a:stretch/>
          </p:blipFill>
          <p:spPr>
            <a:xfrm>
              <a:off x="1314340" y="1648337"/>
              <a:ext cx="1130368" cy="11545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oogle Shape;4039;p47">
              <a:extLst>
                <a:ext uri="{FF2B5EF4-FFF2-40B4-BE49-F238E27FC236}">
                  <a16:creationId xmlns:a16="http://schemas.microsoft.com/office/drawing/2014/main" id="{756AE541-FC2B-7061-539D-D065878BEB7D}"/>
                </a:ext>
              </a:extLst>
            </p:cNvPr>
            <p:cNvGrpSpPr/>
            <p:nvPr/>
          </p:nvGrpSpPr>
          <p:grpSpPr>
            <a:xfrm>
              <a:off x="1683952" y="2033571"/>
              <a:ext cx="391145" cy="384117"/>
              <a:chOff x="4197500" y="3680725"/>
              <a:chExt cx="510900" cy="506150"/>
            </a:xfrm>
          </p:grpSpPr>
          <p:sp>
            <p:nvSpPr>
              <p:cNvPr id="28" name="Google Shape;4040;p47">
                <a:extLst>
                  <a:ext uri="{FF2B5EF4-FFF2-40B4-BE49-F238E27FC236}">
                    <a16:creationId xmlns:a16="http://schemas.microsoft.com/office/drawing/2014/main" id="{B4E9F5CF-3D30-906E-53D8-67DD5B5FBC71}"/>
                  </a:ext>
                </a:extLst>
              </p:cNvPr>
              <p:cNvSpPr/>
              <p:nvPr/>
            </p:nvSpPr>
            <p:spPr>
              <a:xfrm>
                <a:off x="4485750" y="3722200"/>
                <a:ext cx="222650" cy="123925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4957" extrusionOk="0">
                    <a:moveTo>
                      <a:pt x="4600" y="0"/>
                    </a:moveTo>
                    <a:cubicBezTo>
                      <a:pt x="3702" y="0"/>
                      <a:pt x="2804" y="420"/>
                      <a:pt x="2248" y="1260"/>
                    </a:cubicBezTo>
                    <a:cubicBezTo>
                      <a:pt x="1" y="1533"/>
                      <a:pt x="127" y="4852"/>
                      <a:pt x="2395" y="4957"/>
                    </a:cubicBezTo>
                    <a:lnTo>
                      <a:pt x="6826" y="4957"/>
                    </a:lnTo>
                    <a:cubicBezTo>
                      <a:pt x="7309" y="4957"/>
                      <a:pt x="7771" y="4768"/>
                      <a:pt x="8128" y="4431"/>
                    </a:cubicBezTo>
                    <a:cubicBezTo>
                      <a:pt x="8905" y="3717"/>
                      <a:pt x="8905" y="2499"/>
                      <a:pt x="8128" y="1785"/>
                    </a:cubicBezTo>
                    <a:cubicBezTo>
                      <a:pt x="7813" y="1470"/>
                      <a:pt x="7393" y="1281"/>
                      <a:pt x="6952" y="1260"/>
                    </a:cubicBezTo>
                    <a:cubicBezTo>
                      <a:pt x="6396" y="420"/>
                      <a:pt x="5498" y="0"/>
                      <a:pt x="4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041;p47">
                <a:extLst>
                  <a:ext uri="{FF2B5EF4-FFF2-40B4-BE49-F238E27FC236}">
                    <a16:creationId xmlns:a16="http://schemas.microsoft.com/office/drawing/2014/main" id="{62B26428-0D61-D249-1CD8-5C564D659095}"/>
                  </a:ext>
                </a:extLst>
              </p:cNvPr>
              <p:cNvSpPr/>
              <p:nvPr/>
            </p:nvSpPr>
            <p:spPr>
              <a:xfrm>
                <a:off x="4299375" y="3868475"/>
                <a:ext cx="33625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185" extrusionOk="0">
                    <a:moveTo>
                      <a:pt x="684" y="1"/>
                    </a:moveTo>
                    <a:cubicBezTo>
                      <a:pt x="337" y="1"/>
                      <a:pt x="0" y="269"/>
                      <a:pt x="0" y="681"/>
                    </a:cubicBezTo>
                    <a:lnTo>
                      <a:pt x="0" y="1185"/>
                    </a:lnTo>
                    <a:cubicBezTo>
                      <a:pt x="420" y="1122"/>
                      <a:pt x="882" y="1059"/>
                      <a:pt x="1344" y="996"/>
                    </a:cubicBezTo>
                    <a:lnTo>
                      <a:pt x="1344" y="681"/>
                    </a:lnTo>
                    <a:cubicBezTo>
                      <a:pt x="1344" y="492"/>
                      <a:pt x="1281" y="324"/>
                      <a:pt x="1155" y="198"/>
                    </a:cubicBezTo>
                    <a:cubicBezTo>
                      <a:pt x="1019" y="62"/>
                      <a:pt x="851" y="1"/>
                      <a:pt x="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042;p47">
                <a:extLst>
                  <a:ext uri="{FF2B5EF4-FFF2-40B4-BE49-F238E27FC236}">
                    <a16:creationId xmlns:a16="http://schemas.microsoft.com/office/drawing/2014/main" id="{5FF72167-3921-59E0-0DFF-7AFA36D4AAC1}"/>
                  </a:ext>
                </a:extLst>
              </p:cNvPr>
              <p:cNvSpPr/>
              <p:nvPr/>
            </p:nvSpPr>
            <p:spPr>
              <a:xfrm>
                <a:off x="4299375" y="3995200"/>
                <a:ext cx="33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220" extrusionOk="0">
                    <a:moveTo>
                      <a:pt x="638" y="0"/>
                    </a:moveTo>
                    <a:cubicBezTo>
                      <a:pt x="295" y="0"/>
                      <a:pt x="0" y="307"/>
                      <a:pt x="0" y="673"/>
                    </a:cubicBezTo>
                    <a:lnTo>
                      <a:pt x="0" y="1219"/>
                    </a:lnTo>
                    <a:cubicBezTo>
                      <a:pt x="420" y="1156"/>
                      <a:pt x="882" y="1093"/>
                      <a:pt x="1344" y="1030"/>
                    </a:cubicBezTo>
                    <a:lnTo>
                      <a:pt x="1344" y="673"/>
                    </a:lnTo>
                    <a:cubicBezTo>
                      <a:pt x="1344" y="295"/>
                      <a:pt x="1050" y="1"/>
                      <a:pt x="672" y="1"/>
                    </a:cubicBezTo>
                    <a:cubicBezTo>
                      <a:pt x="661" y="0"/>
                      <a:pt x="650" y="0"/>
                      <a:pt x="6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043;p47">
                <a:extLst>
                  <a:ext uri="{FF2B5EF4-FFF2-40B4-BE49-F238E27FC236}">
                    <a16:creationId xmlns:a16="http://schemas.microsoft.com/office/drawing/2014/main" id="{696D1F7F-86A5-9DF3-3BA3-1DE723CC19BE}"/>
                  </a:ext>
                </a:extLst>
              </p:cNvPr>
              <p:cNvSpPr/>
              <p:nvPr/>
            </p:nvSpPr>
            <p:spPr>
              <a:xfrm>
                <a:off x="4433775" y="3979425"/>
                <a:ext cx="3362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389" extrusionOk="0">
                    <a:moveTo>
                      <a:pt x="639" y="1"/>
                    </a:moveTo>
                    <a:cubicBezTo>
                      <a:pt x="296" y="1"/>
                      <a:pt x="1" y="307"/>
                      <a:pt x="1" y="653"/>
                    </a:cubicBezTo>
                    <a:lnTo>
                      <a:pt x="1" y="1388"/>
                    </a:lnTo>
                    <a:lnTo>
                      <a:pt x="1345" y="1388"/>
                    </a:lnTo>
                    <a:lnTo>
                      <a:pt x="1345" y="653"/>
                    </a:lnTo>
                    <a:cubicBezTo>
                      <a:pt x="1345" y="307"/>
                      <a:pt x="1069" y="1"/>
                      <a:pt x="708" y="1"/>
                    </a:cubicBezTo>
                    <a:cubicBezTo>
                      <a:pt x="696" y="1"/>
                      <a:pt x="685" y="1"/>
                      <a:pt x="673" y="2"/>
                    </a:cubicBezTo>
                    <a:cubicBezTo>
                      <a:pt x="661" y="1"/>
                      <a:pt x="650" y="1"/>
                      <a:pt x="6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044;p47">
                <a:extLst>
                  <a:ext uri="{FF2B5EF4-FFF2-40B4-BE49-F238E27FC236}">
                    <a16:creationId xmlns:a16="http://schemas.microsoft.com/office/drawing/2014/main" id="{5377269D-45C4-E68A-F9C8-7268E95A7224}"/>
                  </a:ext>
                </a:extLst>
              </p:cNvPr>
              <p:cNvSpPr/>
              <p:nvPr/>
            </p:nvSpPr>
            <p:spPr>
              <a:xfrm>
                <a:off x="4560300" y="3995200"/>
                <a:ext cx="33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178" extrusionOk="0">
                    <a:moveTo>
                      <a:pt x="709" y="0"/>
                    </a:moveTo>
                    <a:cubicBezTo>
                      <a:pt x="697" y="0"/>
                      <a:pt x="685" y="0"/>
                      <a:pt x="673" y="1"/>
                    </a:cubicBezTo>
                    <a:cubicBezTo>
                      <a:pt x="295" y="1"/>
                      <a:pt x="1" y="295"/>
                      <a:pt x="1" y="673"/>
                    </a:cubicBezTo>
                    <a:lnTo>
                      <a:pt x="1" y="988"/>
                    </a:lnTo>
                    <a:cubicBezTo>
                      <a:pt x="484" y="1051"/>
                      <a:pt x="925" y="1114"/>
                      <a:pt x="1345" y="1177"/>
                    </a:cubicBezTo>
                    <a:lnTo>
                      <a:pt x="1345" y="673"/>
                    </a:lnTo>
                    <a:cubicBezTo>
                      <a:pt x="1345" y="307"/>
                      <a:pt x="1069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045;p47">
                <a:extLst>
                  <a:ext uri="{FF2B5EF4-FFF2-40B4-BE49-F238E27FC236}">
                    <a16:creationId xmlns:a16="http://schemas.microsoft.com/office/drawing/2014/main" id="{8CE5338F-273F-1D69-EE99-192DE9636255}"/>
                  </a:ext>
                </a:extLst>
              </p:cNvPr>
              <p:cNvSpPr/>
              <p:nvPr/>
            </p:nvSpPr>
            <p:spPr>
              <a:xfrm>
                <a:off x="4198025" y="3916000"/>
                <a:ext cx="505650" cy="133850"/>
              </a:xfrm>
              <a:custGeom>
                <a:avLst/>
                <a:gdLst/>
                <a:ahLst/>
                <a:cxnLst/>
                <a:rect l="l" t="t" r="r" b="b"/>
                <a:pathLst>
                  <a:path w="20226" h="5354" extrusionOk="0">
                    <a:moveTo>
                      <a:pt x="10018" y="1"/>
                    </a:moveTo>
                    <a:cubicBezTo>
                      <a:pt x="7833" y="1"/>
                      <a:pt x="5666" y="209"/>
                      <a:pt x="3529" y="586"/>
                    </a:cubicBezTo>
                    <a:cubicBezTo>
                      <a:pt x="2605" y="754"/>
                      <a:pt x="1681" y="964"/>
                      <a:pt x="778" y="1237"/>
                    </a:cubicBezTo>
                    <a:lnTo>
                      <a:pt x="1" y="1489"/>
                    </a:lnTo>
                    <a:lnTo>
                      <a:pt x="1" y="5353"/>
                    </a:lnTo>
                    <a:cubicBezTo>
                      <a:pt x="925" y="5017"/>
                      <a:pt x="1891" y="4786"/>
                      <a:pt x="2878" y="4597"/>
                    </a:cubicBezTo>
                    <a:lnTo>
                      <a:pt x="2878" y="3862"/>
                    </a:lnTo>
                    <a:cubicBezTo>
                      <a:pt x="2878" y="2854"/>
                      <a:pt x="3697" y="2014"/>
                      <a:pt x="4726" y="1972"/>
                    </a:cubicBezTo>
                    <a:cubicBezTo>
                      <a:pt x="5755" y="1972"/>
                      <a:pt x="6616" y="2833"/>
                      <a:pt x="6595" y="3862"/>
                    </a:cubicBezTo>
                    <a:lnTo>
                      <a:pt x="6595" y="4072"/>
                    </a:lnTo>
                    <a:cubicBezTo>
                      <a:pt x="7120" y="4030"/>
                      <a:pt x="7666" y="3988"/>
                      <a:pt x="8254" y="3967"/>
                    </a:cubicBezTo>
                    <a:lnTo>
                      <a:pt x="8254" y="3253"/>
                    </a:lnTo>
                    <a:cubicBezTo>
                      <a:pt x="8254" y="2224"/>
                      <a:pt x="9074" y="1384"/>
                      <a:pt x="10082" y="1363"/>
                    </a:cubicBezTo>
                    <a:cubicBezTo>
                      <a:pt x="10094" y="1363"/>
                      <a:pt x="10107" y="1363"/>
                      <a:pt x="10119" y="1363"/>
                    </a:cubicBezTo>
                    <a:cubicBezTo>
                      <a:pt x="11152" y="1363"/>
                      <a:pt x="11972" y="2216"/>
                      <a:pt x="11972" y="3253"/>
                    </a:cubicBezTo>
                    <a:lnTo>
                      <a:pt x="11972" y="3967"/>
                    </a:lnTo>
                    <a:cubicBezTo>
                      <a:pt x="12434" y="3988"/>
                      <a:pt x="12875" y="4030"/>
                      <a:pt x="13316" y="4051"/>
                    </a:cubicBezTo>
                    <a:lnTo>
                      <a:pt x="13316" y="3883"/>
                    </a:lnTo>
                    <a:cubicBezTo>
                      <a:pt x="13316" y="2854"/>
                      <a:pt x="14114" y="2014"/>
                      <a:pt x="15143" y="1993"/>
                    </a:cubicBezTo>
                    <a:cubicBezTo>
                      <a:pt x="15156" y="1993"/>
                      <a:pt x="15168" y="1993"/>
                      <a:pt x="15181" y="1993"/>
                    </a:cubicBezTo>
                    <a:cubicBezTo>
                      <a:pt x="16213" y="1993"/>
                      <a:pt x="17033" y="2846"/>
                      <a:pt x="17012" y="3883"/>
                    </a:cubicBezTo>
                    <a:lnTo>
                      <a:pt x="17012" y="4555"/>
                    </a:lnTo>
                    <a:cubicBezTo>
                      <a:pt x="17957" y="4702"/>
                      <a:pt x="18902" y="4933"/>
                      <a:pt x="19805" y="5227"/>
                    </a:cubicBezTo>
                    <a:lnTo>
                      <a:pt x="20225" y="5353"/>
                    </a:lnTo>
                    <a:cubicBezTo>
                      <a:pt x="20225" y="2371"/>
                      <a:pt x="20225" y="2413"/>
                      <a:pt x="20183" y="2119"/>
                    </a:cubicBezTo>
                    <a:lnTo>
                      <a:pt x="20183" y="2098"/>
                    </a:lnTo>
                    <a:cubicBezTo>
                      <a:pt x="20120" y="1699"/>
                      <a:pt x="19847" y="1363"/>
                      <a:pt x="19448" y="1237"/>
                    </a:cubicBezTo>
                    <a:cubicBezTo>
                      <a:pt x="17726" y="691"/>
                      <a:pt x="14471" y="103"/>
                      <a:pt x="11132" y="19"/>
                    </a:cubicBezTo>
                    <a:cubicBezTo>
                      <a:pt x="10760" y="7"/>
                      <a:pt x="10389" y="1"/>
                      <a:pt x="100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46;p47">
                <a:extLst>
                  <a:ext uri="{FF2B5EF4-FFF2-40B4-BE49-F238E27FC236}">
                    <a16:creationId xmlns:a16="http://schemas.microsoft.com/office/drawing/2014/main" id="{CB35D800-013F-AB1F-61AA-B09EF172ED33}"/>
                  </a:ext>
                </a:extLst>
              </p:cNvPr>
              <p:cNvSpPr/>
              <p:nvPr/>
            </p:nvSpPr>
            <p:spPr>
              <a:xfrm>
                <a:off x="4198025" y="3794575"/>
                <a:ext cx="234725" cy="127675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5107" extrusionOk="0">
                    <a:moveTo>
                      <a:pt x="6668" y="0"/>
                    </a:moveTo>
                    <a:cubicBezTo>
                      <a:pt x="6637" y="0"/>
                      <a:pt x="6606" y="1"/>
                      <a:pt x="6574" y="3"/>
                    </a:cubicBezTo>
                    <a:cubicBezTo>
                      <a:pt x="4621" y="171"/>
                      <a:pt x="2668" y="528"/>
                      <a:pt x="778" y="1074"/>
                    </a:cubicBezTo>
                    <a:lnTo>
                      <a:pt x="1" y="1326"/>
                    </a:lnTo>
                    <a:lnTo>
                      <a:pt x="1" y="5107"/>
                    </a:lnTo>
                    <a:cubicBezTo>
                      <a:pt x="925" y="4771"/>
                      <a:pt x="1891" y="4540"/>
                      <a:pt x="2878" y="4351"/>
                    </a:cubicBezTo>
                    <a:lnTo>
                      <a:pt x="2878" y="3658"/>
                    </a:lnTo>
                    <a:cubicBezTo>
                      <a:pt x="2878" y="2629"/>
                      <a:pt x="3718" y="1789"/>
                      <a:pt x="4747" y="1768"/>
                    </a:cubicBezTo>
                    <a:cubicBezTo>
                      <a:pt x="5755" y="1789"/>
                      <a:pt x="6574" y="2608"/>
                      <a:pt x="6574" y="3637"/>
                    </a:cubicBezTo>
                    <a:lnTo>
                      <a:pt x="6574" y="3826"/>
                    </a:lnTo>
                    <a:cubicBezTo>
                      <a:pt x="7540" y="3742"/>
                      <a:pt x="8443" y="3700"/>
                      <a:pt x="9389" y="3679"/>
                    </a:cubicBezTo>
                    <a:cubicBezTo>
                      <a:pt x="9221" y="2314"/>
                      <a:pt x="8506" y="1074"/>
                      <a:pt x="7435" y="255"/>
                    </a:cubicBezTo>
                    <a:cubicBezTo>
                      <a:pt x="7209" y="85"/>
                      <a:pt x="6948" y="0"/>
                      <a:pt x="6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47;p47">
                <a:extLst>
                  <a:ext uri="{FF2B5EF4-FFF2-40B4-BE49-F238E27FC236}">
                    <a16:creationId xmlns:a16="http://schemas.microsoft.com/office/drawing/2014/main" id="{EEA7F5F4-1766-00CA-36BC-BD29EAAFE268}"/>
                  </a:ext>
                </a:extLst>
              </p:cNvPr>
              <p:cNvSpPr/>
              <p:nvPr/>
            </p:nvSpPr>
            <p:spPr>
              <a:xfrm>
                <a:off x="4560300" y="4122275"/>
                <a:ext cx="33650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584" extrusionOk="0">
                    <a:moveTo>
                      <a:pt x="673" y="0"/>
                    </a:moveTo>
                    <a:cubicBezTo>
                      <a:pt x="295" y="21"/>
                      <a:pt x="1" y="336"/>
                      <a:pt x="1" y="714"/>
                    </a:cubicBezTo>
                    <a:lnTo>
                      <a:pt x="1" y="2584"/>
                    </a:lnTo>
                    <a:lnTo>
                      <a:pt x="1345" y="2584"/>
                    </a:lnTo>
                    <a:lnTo>
                      <a:pt x="1345" y="714"/>
                    </a:lnTo>
                    <a:cubicBezTo>
                      <a:pt x="1345" y="336"/>
                      <a:pt x="1051" y="21"/>
                      <a:pt x="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048;p47">
                <a:extLst>
                  <a:ext uri="{FF2B5EF4-FFF2-40B4-BE49-F238E27FC236}">
                    <a16:creationId xmlns:a16="http://schemas.microsoft.com/office/drawing/2014/main" id="{05B0CA75-590A-E93B-6567-7A8C57172476}"/>
                  </a:ext>
                </a:extLst>
              </p:cNvPr>
              <p:cNvSpPr/>
              <p:nvPr/>
            </p:nvSpPr>
            <p:spPr>
              <a:xfrm>
                <a:off x="4197500" y="4043525"/>
                <a:ext cx="505125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20205" h="5734" extrusionOk="0">
                    <a:moveTo>
                      <a:pt x="10124" y="0"/>
                    </a:moveTo>
                    <a:cubicBezTo>
                      <a:pt x="4600" y="0"/>
                      <a:pt x="820" y="1218"/>
                      <a:pt x="799" y="1239"/>
                    </a:cubicBezTo>
                    <a:lnTo>
                      <a:pt x="1" y="1491"/>
                    </a:lnTo>
                    <a:lnTo>
                      <a:pt x="1" y="5146"/>
                    </a:lnTo>
                    <a:cubicBezTo>
                      <a:pt x="1" y="5461"/>
                      <a:pt x="274" y="5734"/>
                      <a:pt x="589" y="5734"/>
                    </a:cubicBezTo>
                    <a:lnTo>
                      <a:pt x="2899" y="5734"/>
                    </a:lnTo>
                    <a:lnTo>
                      <a:pt x="2899" y="3886"/>
                    </a:lnTo>
                    <a:cubicBezTo>
                      <a:pt x="2899" y="3381"/>
                      <a:pt x="3088" y="2919"/>
                      <a:pt x="3424" y="2562"/>
                    </a:cubicBezTo>
                    <a:cubicBezTo>
                      <a:pt x="3781" y="2184"/>
                      <a:pt x="4264" y="1995"/>
                      <a:pt x="4747" y="1995"/>
                    </a:cubicBezTo>
                    <a:cubicBezTo>
                      <a:pt x="5230" y="1995"/>
                      <a:pt x="5713" y="2184"/>
                      <a:pt x="6070" y="2562"/>
                    </a:cubicBezTo>
                    <a:cubicBezTo>
                      <a:pt x="6406" y="2919"/>
                      <a:pt x="6595" y="3381"/>
                      <a:pt x="6595" y="3886"/>
                    </a:cubicBezTo>
                    <a:lnTo>
                      <a:pt x="6595" y="5734"/>
                    </a:lnTo>
                    <a:lnTo>
                      <a:pt x="8254" y="5734"/>
                    </a:lnTo>
                    <a:lnTo>
                      <a:pt x="8254" y="3213"/>
                    </a:lnTo>
                    <a:cubicBezTo>
                      <a:pt x="8296" y="2205"/>
                      <a:pt x="9116" y="1407"/>
                      <a:pt x="10103" y="1407"/>
                    </a:cubicBezTo>
                    <a:cubicBezTo>
                      <a:pt x="11111" y="1407"/>
                      <a:pt x="11930" y="2205"/>
                      <a:pt x="11972" y="3213"/>
                    </a:cubicBezTo>
                    <a:lnTo>
                      <a:pt x="11972" y="5734"/>
                    </a:lnTo>
                    <a:lnTo>
                      <a:pt x="13316" y="5734"/>
                    </a:lnTo>
                    <a:lnTo>
                      <a:pt x="13316" y="3886"/>
                    </a:lnTo>
                    <a:cubicBezTo>
                      <a:pt x="13316" y="3381"/>
                      <a:pt x="13505" y="2919"/>
                      <a:pt x="13841" y="2562"/>
                    </a:cubicBezTo>
                    <a:cubicBezTo>
                      <a:pt x="14198" y="2184"/>
                      <a:pt x="14681" y="1995"/>
                      <a:pt x="15164" y="1995"/>
                    </a:cubicBezTo>
                    <a:cubicBezTo>
                      <a:pt x="15647" y="1995"/>
                      <a:pt x="16130" y="2184"/>
                      <a:pt x="16487" y="2562"/>
                    </a:cubicBezTo>
                    <a:cubicBezTo>
                      <a:pt x="16823" y="2919"/>
                      <a:pt x="17012" y="3381"/>
                      <a:pt x="17012" y="3886"/>
                    </a:cubicBezTo>
                    <a:lnTo>
                      <a:pt x="17012" y="5734"/>
                    </a:lnTo>
                    <a:lnTo>
                      <a:pt x="19616" y="5734"/>
                    </a:lnTo>
                    <a:cubicBezTo>
                      <a:pt x="19931" y="5734"/>
                      <a:pt x="20204" y="5461"/>
                      <a:pt x="20204" y="5146"/>
                    </a:cubicBezTo>
                    <a:lnTo>
                      <a:pt x="20204" y="1491"/>
                    </a:lnTo>
                    <a:lnTo>
                      <a:pt x="19469" y="1239"/>
                    </a:lnTo>
                    <a:cubicBezTo>
                      <a:pt x="19427" y="1239"/>
                      <a:pt x="16319" y="210"/>
                      <a:pt x="11636" y="21"/>
                    </a:cubicBezTo>
                    <a:cubicBezTo>
                      <a:pt x="11132" y="0"/>
                      <a:pt x="10628" y="0"/>
                      <a:pt x="101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049;p47">
                <a:extLst>
                  <a:ext uri="{FF2B5EF4-FFF2-40B4-BE49-F238E27FC236}">
                    <a16:creationId xmlns:a16="http://schemas.microsoft.com/office/drawing/2014/main" id="{E7523CBE-F2AB-CD9D-A1D5-40CBC5D6CE59}"/>
                  </a:ext>
                </a:extLst>
              </p:cNvPr>
              <p:cNvSpPr/>
              <p:nvPr/>
            </p:nvSpPr>
            <p:spPr>
              <a:xfrm>
                <a:off x="4299375" y="4122275"/>
                <a:ext cx="3362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584" extrusionOk="0">
                    <a:moveTo>
                      <a:pt x="672" y="0"/>
                    </a:moveTo>
                    <a:cubicBezTo>
                      <a:pt x="294" y="21"/>
                      <a:pt x="0" y="336"/>
                      <a:pt x="0" y="714"/>
                    </a:cubicBezTo>
                    <a:lnTo>
                      <a:pt x="0" y="2584"/>
                    </a:lnTo>
                    <a:lnTo>
                      <a:pt x="1344" y="2584"/>
                    </a:lnTo>
                    <a:lnTo>
                      <a:pt x="1344" y="714"/>
                    </a:lnTo>
                    <a:cubicBezTo>
                      <a:pt x="1344" y="336"/>
                      <a:pt x="1050" y="21"/>
                      <a:pt x="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050;p47">
                <a:extLst>
                  <a:ext uri="{FF2B5EF4-FFF2-40B4-BE49-F238E27FC236}">
                    <a16:creationId xmlns:a16="http://schemas.microsoft.com/office/drawing/2014/main" id="{E6D14B15-B5BD-854E-EDC1-4E873BE9466E}"/>
                  </a:ext>
                </a:extLst>
              </p:cNvPr>
              <p:cNvSpPr/>
              <p:nvPr/>
            </p:nvSpPr>
            <p:spPr>
              <a:xfrm>
                <a:off x="4433775" y="4106525"/>
                <a:ext cx="336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3214" extrusionOk="0">
                    <a:moveTo>
                      <a:pt x="673" y="0"/>
                    </a:moveTo>
                    <a:cubicBezTo>
                      <a:pt x="316" y="0"/>
                      <a:pt x="1" y="294"/>
                      <a:pt x="1" y="672"/>
                    </a:cubicBezTo>
                    <a:lnTo>
                      <a:pt x="1" y="3214"/>
                    </a:lnTo>
                    <a:lnTo>
                      <a:pt x="1345" y="3214"/>
                    </a:lnTo>
                    <a:lnTo>
                      <a:pt x="1345" y="672"/>
                    </a:lnTo>
                    <a:cubicBezTo>
                      <a:pt x="1345" y="315"/>
                      <a:pt x="1051" y="0"/>
                      <a:pt x="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051;p47">
                <a:extLst>
                  <a:ext uri="{FF2B5EF4-FFF2-40B4-BE49-F238E27FC236}">
                    <a16:creationId xmlns:a16="http://schemas.microsoft.com/office/drawing/2014/main" id="{A8285A6F-2F4E-F0E3-88FD-219207671EB2}"/>
                  </a:ext>
                </a:extLst>
              </p:cNvPr>
              <p:cNvSpPr/>
              <p:nvPr/>
            </p:nvSpPr>
            <p:spPr>
              <a:xfrm>
                <a:off x="4198025" y="3680725"/>
                <a:ext cx="167000" cy="116050"/>
              </a:xfrm>
              <a:custGeom>
                <a:avLst/>
                <a:gdLst/>
                <a:ahLst/>
                <a:cxnLst/>
                <a:rect l="l" t="t" r="r" b="b"/>
                <a:pathLst>
                  <a:path w="6680" h="4642" extrusionOk="0">
                    <a:moveTo>
                      <a:pt x="589" y="0"/>
                    </a:moveTo>
                    <a:cubicBezTo>
                      <a:pt x="253" y="0"/>
                      <a:pt x="1" y="273"/>
                      <a:pt x="1" y="588"/>
                    </a:cubicBezTo>
                    <a:lnTo>
                      <a:pt x="1" y="4641"/>
                    </a:lnTo>
                    <a:lnTo>
                      <a:pt x="400" y="4494"/>
                    </a:lnTo>
                    <a:cubicBezTo>
                      <a:pt x="2458" y="3906"/>
                      <a:pt x="4558" y="3507"/>
                      <a:pt x="6679" y="3360"/>
                    </a:cubicBezTo>
                    <a:cubicBezTo>
                      <a:pt x="6049" y="1365"/>
                      <a:pt x="4201" y="0"/>
                      <a:pt x="2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507C590-16A2-B313-C110-2A5F62CE9FB0}"/>
              </a:ext>
            </a:extLst>
          </p:cNvPr>
          <p:cNvGrpSpPr/>
          <p:nvPr/>
        </p:nvGrpSpPr>
        <p:grpSpPr>
          <a:xfrm>
            <a:off x="169381" y="3174713"/>
            <a:ext cx="1130368" cy="1154573"/>
            <a:chOff x="5695590" y="1730237"/>
            <a:chExt cx="1130368" cy="1154573"/>
          </a:xfrm>
        </p:grpSpPr>
        <p:pic>
          <p:nvPicPr>
            <p:cNvPr id="58" name="Google Shape;4063;p48">
              <a:extLst>
                <a:ext uri="{FF2B5EF4-FFF2-40B4-BE49-F238E27FC236}">
                  <a16:creationId xmlns:a16="http://schemas.microsoft.com/office/drawing/2014/main" id="{457BB825-9138-58EE-875F-772DCC8BA8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32000"/>
            </a:blip>
            <a:srcRect l="7398"/>
            <a:stretch/>
          </p:blipFill>
          <p:spPr>
            <a:xfrm>
              <a:off x="5695590" y="1730237"/>
              <a:ext cx="1130368" cy="11545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4076;p48">
              <a:extLst>
                <a:ext uri="{FF2B5EF4-FFF2-40B4-BE49-F238E27FC236}">
                  <a16:creationId xmlns:a16="http://schemas.microsoft.com/office/drawing/2014/main" id="{F1ED9F3E-95E1-4740-8A5F-38C432B7AA58}"/>
                </a:ext>
              </a:extLst>
            </p:cNvPr>
            <p:cNvGrpSpPr/>
            <p:nvPr/>
          </p:nvGrpSpPr>
          <p:grpSpPr>
            <a:xfrm>
              <a:off x="6032085" y="2078835"/>
              <a:ext cx="457379" cy="457355"/>
              <a:chOff x="6272475" y="2684850"/>
              <a:chExt cx="440550" cy="440400"/>
            </a:xfrm>
          </p:grpSpPr>
          <p:sp>
            <p:nvSpPr>
              <p:cNvPr id="60" name="Google Shape;4077;p48">
                <a:extLst>
                  <a:ext uri="{FF2B5EF4-FFF2-40B4-BE49-F238E27FC236}">
                    <a16:creationId xmlns:a16="http://schemas.microsoft.com/office/drawing/2014/main" id="{04EA9EE6-CD93-71D0-AE3B-E28ADC5B99BB}"/>
                  </a:ext>
                </a:extLst>
              </p:cNvPr>
              <p:cNvSpPr/>
              <p:nvPr/>
            </p:nvSpPr>
            <p:spPr>
              <a:xfrm>
                <a:off x="6389050" y="2792875"/>
                <a:ext cx="2074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3928" extrusionOk="0">
                    <a:moveTo>
                      <a:pt x="714" y="0"/>
                    </a:moveTo>
                    <a:cubicBezTo>
                      <a:pt x="273" y="777"/>
                      <a:pt x="42" y="1638"/>
                      <a:pt x="0" y="2520"/>
                    </a:cubicBezTo>
                    <a:cubicBezTo>
                      <a:pt x="42" y="3024"/>
                      <a:pt x="210" y="3507"/>
                      <a:pt x="483" y="3927"/>
                    </a:cubicBezTo>
                    <a:lnTo>
                      <a:pt x="7813" y="3927"/>
                    </a:lnTo>
                    <a:cubicBezTo>
                      <a:pt x="8086" y="3507"/>
                      <a:pt x="8254" y="3024"/>
                      <a:pt x="8296" y="2520"/>
                    </a:cubicBezTo>
                    <a:cubicBezTo>
                      <a:pt x="8254" y="1638"/>
                      <a:pt x="8023" y="777"/>
                      <a:pt x="7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078;p48">
                <a:extLst>
                  <a:ext uri="{FF2B5EF4-FFF2-40B4-BE49-F238E27FC236}">
                    <a16:creationId xmlns:a16="http://schemas.microsoft.com/office/drawing/2014/main" id="{487EAD72-EDA0-447E-56F5-ACD00442A371}"/>
                  </a:ext>
                </a:extLst>
              </p:cNvPr>
              <p:cNvSpPr/>
              <p:nvPr/>
            </p:nvSpPr>
            <p:spPr>
              <a:xfrm>
                <a:off x="6423175" y="2684850"/>
                <a:ext cx="138625" cy="8232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293" extrusionOk="0">
                    <a:moveTo>
                      <a:pt x="2783" y="0"/>
                    </a:moveTo>
                    <a:cubicBezTo>
                      <a:pt x="2499" y="0"/>
                      <a:pt x="2216" y="152"/>
                      <a:pt x="2268" y="457"/>
                    </a:cubicBezTo>
                    <a:lnTo>
                      <a:pt x="2268" y="1654"/>
                    </a:lnTo>
                    <a:cubicBezTo>
                      <a:pt x="1470" y="1843"/>
                      <a:pt x="693" y="2410"/>
                      <a:pt x="0" y="3292"/>
                    </a:cubicBezTo>
                    <a:lnTo>
                      <a:pt x="5545" y="3292"/>
                    </a:lnTo>
                    <a:cubicBezTo>
                      <a:pt x="4873" y="2410"/>
                      <a:pt x="4075" y="1843"/>
                      <a:pt x="3297" y="1654"/>
                    </a:cubicBezTo>
                    <a:lnTo>
                      <a:pt x="3297" y="457"/>
                    </a:lnTo>
                    <a:cubicBezTo>
                      <a:pt x="3350" y="152"/>
                      <a:pt x="3066" y="0"/>
                      <a:pt x="27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079;p48">
                <a:extLst>
                  <a:ext uri="{FF2B5EF4-FFF2-40B4-BE49-F238E27FC236}">
                    <a16:creationId xmlns:a16="http://schemas.microsoft.com/office/drawing/2014/main" id="{2A5A5603-5C45-FCF9-E2F1-2B0E2EFC6B27}"/>
                  </a:ext>
                </a:extLst>
              </p:cNvPr>
              <p:cNvSpPr/>
              <p:nvPr/>
            </p:nvSpPr>
            <p:spPr>
              <a:xfrm>
                <a:off x="6422650" y="2917300"/>
                <a:ext cx="140200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1177" extrusionOk="0">
                    <a:moveTo>
                      <a:pt x="0" y="1"/>
                    </a:moveTo>
                    <a:lnTo>
                      <a:pt x="0" y="1177"/>
                    </a:lnTo>
                    <a:lnTo>
                      <a:pt x="5608" y="1177"/>
                    </a:lnTo>
                    <a:lnTo>
                      <a:pt x="56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080;p48">
                <a:extLst>
                  <a:ext uri="{FF2B5EF4-FFF2-40B4-BE49-F238E27FC236}">
                    <a16:creationId xmlns:a16="http://schemas.microsoft.com/office/drawing/2014/main" id="{52739E96-4D0E-5026-8D31-9C64F344199C}"/>
                  </a:ext>
                </a:extLst>
              </p:cNvPr>
              <p:cNvSpPr/>
              <p:nvPr/>
            </p:nvSpPr>
            <p:spPr>
              <a:xfrm>
                <a:off x="6478300" y="3027550"/>
                <a:ext cx="2890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3908" extrusionOk="0">
                    <a:moveTo>
                      <a:pt x="567" y="1"/>
                    </a:moveTo>
                    <a:cubicBezTo>
                      <a:pt x="252" y="1"/>
                      <a:pt x="0" y="274"/>
                      <a:pt x="0" y="589"/>
                    </a:cubicBezTo>
                    <a:lnTo>
                      <a:pt x="0" y="3907"/>
                    </a:lnTo>
                    <a:lnTo>
                      <a:pt x="1156" y="3907"/>
                    </a:lnTo>
                    <a:lnTo>
                      <a:pt x="1156" y="589"/>
                    </a:lnTo>
                    <a:cubicBezTo>
                      <a:pt x="1156" y="274"/>
                      <a:pt x="903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081;p48">
                <a:extLst>
                  <a:ext uri="{FF2B5EF4-FFF2-40B4-BE49-F238E27FC236}">
                    <a16:creationId xmlns:a16="http://schemas.microsoft.com/office/drawing/2014/main" id="{9D42255B-525F-4643-BFFB-02A835E9D054}"/>
                  </a:ext>
                </a:extLst>
              </p:cNvPr>
              <p:cNvSpPr/>
              <p:nvPr/>
            </p:nvSpPr>
            <p:spPr>
              <a:xfrm>
                <a:off x="6286125" y="2972425"/>
                <a:ext cx="1108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1177" extrusionOk="0">
                    <a:moveTo>
                      <a:pt x="1" y="1"/>
                    </a:moveTo>
                    <a:lnTo>
                      <a:pt x="1" y="1177"/>
                    </a:lnTo>
                    <a:lnTo>
                      <a:pt x="4432" y="1177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082;p48">
                <a:extLst>
                  <a:ext uri="{FF2B5EF4-FFF2-40B4-BE49-F238E27FC236}">
                    <a16:creationId xmlns:a16="http://schemas.microsoft.com/office/drawing/2014/main" id="{A1CDD4D0-473B-84CC-2030-B4D9C173A3E2}"/>
                  </a:ext>
                </a:extLst>
              </p:cNvPr>
              <p:cNvSpPr/>
              <p:nvPr/>
            </p:nvSpPr>
            <p:spPr>
              <a:xfrm>
                <a:off x="6422650" y="2972425"/>
                <a:ext cx="13967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6113" extrusionOk="0">
                    <a:moveTo>
                      <a:pt x="0" y="1"/>
                    </a:moveTo>
                    <a:lnTo>
                      <a:pt x="0" y="6112"/>
                    </a:lnTo>
                    <a:lnTo>
                      <a:pt x="1176" y="6112"/>
                    </a:lnTo>
                    <a:lnTo>
                      <a:pt x="1176" y="2794"/>
                    </a:lnTo>
                    <a:cubicBezTo>
                      <a:pt x="1218" y="1754"/>
                      <a:pt x="2011" y="1235"/>
                      <a:pt x="2804" y="1235"/>
                    </a:cubicBezTo>
                    <a:cubicBezTo>
                      <a:pt x="3597" y="1235"/>
                      <a:pt x="4390" y="1754"/>
                      <a:pt x="4432" y="2794"/>
                    </a:cubicBezTo>
                    <a:lnTo>
                      <a:pt x="4432" y="6112"/>
                    </a:lnTo>
                    <a:lnTo>
                      <a:pt x="5587" y="6112"/>
                    </a:lnTo>
                    <a:lnTo>
                      <a:pt x="55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083;p48">
                <a:extLst>
                  <a:ext uri="{FF2B5EF4-FFF2-40B4-BE49-F238E27FC236}">
                    <a16:creationId xmlns:a16="http://schemas.microsoft.com/office/drawing/2014/main" id="{CE0084DC-5E4C-2888-39CE-CCEDBC78BCC4}"/>
                  </a:ext>
                </a:extLst>
              </p:cNvPr>
              <p:cNvSpPr/>
              <p:nvPr/>
            </p:nvSpPr>
            <p:spPr>
              <a:xfrm>
                <a:off x="6588550" y="2972425"/>
                <a:ext cx="1108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1177" extrusionOk="0">
                    <a:moveTo>
                      <a:pt x="1" y="1"/>
                    </a:moveTo>
                    <a:lnTo>
                      <a:pt x="1" y="1177"/>
                    </a:lnTo>
                    <a:lnTo>
                      <a:pt x="4432" y="1177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84;p48">
                <a:extLst>
                  <a:ext uri="{FF2B5EF4-FFF2-40B4-BE49-F238E27FC236}">
                    <a16:creationId xmlns:a16="http://schemas.microsoft.com/office/drawing/2014/main" id="{916061B6-7C6A-E4AC-82ED-62CDDB6B2AF3}"/>
                  </a:ext>
                </a:extLst>
              </p:cNvPr>
              <p:cNvSpPr/>
              <p:nvPr/>
            </p:nvSpPr>
            <p:spPr>
              <a:xfrm>
                <a:off x="6588550" y="2796550"/>
                <a:ext cx="124475" cy="150175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6007" extrusionOk="0">
                    <a:moveTo>
                      <a:pt x="1691" y="0"/>
                    </a:moveTo>
                    <a:cubicBezTo>
                      <a:pt x="1460" y="0"/>
                      <a:pt x="1229" y="147"/>
                      <a:pt x="1177" y="441"/>
                    </a:cubicBezTo>
                    <a:lnTo>
                      <a:pt x="1177" y="1071"/>
                    </a:lnTo>
                    <a:cubicBezTo>
                      <a:pt x="1282" y="1491"/>
                      <a:pt x="1345" y="1932"/>
                      <a:pt x="1345" y="2394"/>
                    </a:cubicBezTo>
                    <a:cubicBezTo>
                      <a:pt x="1345" y="2877"/>
                      <a:pt x="1219" y="3360"/>
                      <a:pt x="988" y="3801"/>
                    </a:cubicBezTo>
                    <a:cubicBezTo>
                      <a:pt x="799" y="4221"/>
                      <a:pt x="442" y="4558"/>
                      <a:pt x="1" y="4726"/>
                    </a:cubicBezTo>
                    <a:lnTo>
                      <a:pt x="1" y="6007"/>
                    </a:lnTo>
                    <a:lnTo>
                      <a:pt x="4810" y="6007"/>
                    </a:lnTo>
                    <a:cubicBezTo>
                      <a:pt x="4915" y="5755"/>
                      <a:pt x="4978" y="5482"/>
                      <a:pt x="4978" y="5188"/>
                    </a:cubicBezTo>
                    <a:cubicBezTo>
                      <a:pt x="4978" y="3633"/>
                      <a:pt x="3760" y="1554"/>
                      <a:pt x="2206" y="1113"/>
                    </a:cubicBezTo>
                    <a:lnTo>
                      <a:pt x="2206" y="441"/>
                    </a:lnTo>
                    <a:cubicBezTo>
                      <a:pt x="2153" y="147"/>
                      <a:pt x="1922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085;p48">
                <a:extLst>
                  <a:ext uri="{FF2B5EF4-FFF2-40B4-BE49-F238E27FC236}">
                    <a16:creationId xmlns:a16="http://schemas.microsoft.com/office/drawing/2014/main" id="{FD2D9D76-EE75-E60D-9318-0FCB6E6264EE}"/>
                  </a:ext>
                </a:extLst>
              </p:cNvPr>
              <p:cNvSpPr/>
              <p:nvPr/>
            </p:nvSpPr>
            <p:spPr>
              <a:xfrm>
                <a:off x="6286650" y="3027550"/>
                <a:ext cx="1108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3908" extrusionOk="0">
                    <a:moveTo>
                      <a:pt x="1" y="1"/>
                    </a:moveTo>
                    <a:lnTo>
                      <a:pt x="1" y="3382"/>
                    </a:lnTo>
                    <a:cubicBezTo>
                      <a:pt x="1" y="3676"/>
                      <a:pt x="232" y="3907"/>
                      <a:pt x="526" y="3907"/>
                    </a:cubicBezTo>
                    <a:lnTo>
                      <a:pt x="2206" y="3907"/>
                    </a:lnTo>
                    <a:lnTo>
                      <a:pt x="2206" y="1702"/>
                    </a:lnTo>
                    <a:cubicBezTo>
                      <a:pt x="2206" y="1355"/>
                      <a:pt x="2468" y="1182"/>
                      <a:pt x="2731" y="1182"/>
                    </a:cubicBezTo>
                    <a:cubicBezTo>
                      <a:pt x="2994" y="1182"/>
                      <a:pt x="3256" y="1355"/>
                      <a:pt x="3256" y="1702"/>
                    </a:cubicBezTo>
                    <a:lnTo>
                      <a:pt x="3256" y="3907"/>
                    </a:lnTo>
                    <a:lnTo>
                      <a:pt x="4432" y="3907"/>
                    </a:ln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086;p48">
                <a:extLst>
                  <a:ext uri="{FF2B5EF4-FFF2-40B4-BE49-F238E27FC236}">
                    <a16:creationId xmlns:a16="http://schemas.microsoft.com/office/drawing/2014/main" id="{8483FB41-A25D-0DBA-C73F-30D34D2FD6C8}"/>
                  </a:ext>
                </a:extLst>
              </p:cNvPr>
              <p:cNvSpPr/>
              <p:nvPr/>
            </p:nvSpPr>
            <p:spPr>
              <a:xfrm>
                <a:off x="6588550" y="3027550"/>
                <a:ext cx="1108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433" h="3908" extrusionOk="0">
                    <a:moveTo>
                      <a:pt x="1" y="1"/>
                    </a:moveTo>
                    <a:lnTo>
                      <a:pt x="1" y="3907"/>
                    </a:lnTo>
                    <a:lnTo>
                      <a:pt x="1177" y="3907"/>
                    </a:lnTo>
                    <a:lnTo>
                      <a:pt x="1177" y="1702"/>
                    </a:lnTo>
                    <a:cubicBezTo>
                      <a:pt x="1124" y="1397"/>
                      <a:pt x="1408" y="1245"/>
                      <a:pt x="1691" y="1245"/>
                    </a:cubicBezTo>
                    <a:cubicBezTo>
                      <a:pt x="1975" y="1245"/>
                      <a:pt x="2258" y="1397"/>
                      <a:pt x="2206" y="1702"/>
                    </a:cubicBezTo>
                    <a:lnTo>
                      <a:pt x="2206" y="3907"/>
                    </a:lnTo>
                    <a:lnTo>
                      <a:pt x="3907" y="3907"/>
                    </a:lnTo>
                    <a:cubicBezTo>
                      <a:pt x="4201" y="3907"/>
                      <a:pt x="4432" y="3676"/>
                      <a:pt x="4432" y="3382"/>
                    </a:cubicBezTo>
                    <a:lnTo>
                      <a:pt x="44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087;p48">
                <a:extLst>
                  <a:ext uri="{FF2B5EF4-FFF2-40B4-BE49-F238E27FC236}">
                    <a16:creationId xmlns:a16="http://schemas.microsoft.com/office/drawing/2014/main" id="{4A2BFC97-CE2E-DDFD-53CD-15AADAF6C869}"/>
                  </a:ext>
                </a:extLst>
              </p:cNvPr>
              <p:cNvSpPr/>
              <p:nvPr/>
            </p:nvSpPr>
            <p:spPr>
              <a:xfrm>
                <a:off x="6272475" y="2794050"/>
                <a:ext cx="123950" cy="152150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6086" extrusionOk="0">
                    <a:moveTo>
                      <a:pt x="3277" y="0"/>
                    </a:moveTo>
                    <a:cubicBezTo>
                      <a:pt x="3014" y="0"/>
                      <a:pt x="2752" y="174"/>
                      <a:pt x="2752" y="520"/>
                    </a:cubicBezTo>
                    <a:lnTo>
                      <a:pt x="2752" y="1192"/>
                    </a:lnTo>
                    <a:cubicBezTo>
                      <a:pt x="1198" y="1633"/>
                      <a:pt x="1" y="3712"/>
                      <a:pt x="1" y="5267"/>
                    </a:cubicBezTo>
                    <a:cubicBezTo>
                      <a:pt x="1" y="5561"/>
                      <a:pt x="64" y="5834"/>
                      <a:pt x="169" y="6086"/>
                    </a:cubicBezTo>
                    <a:lnTo>
                      <a:pt x="4957" y="6086"/>
                    </a:lnTo>
                    <a:lnTo>
                      <a:pt x="4957" y="4805"/>
                    </a:lnTo>
                    <a:cubicBezTo>
                      <a:pt x="4537" y="4637"/>
                      <a:pt x="4180" y="4321"/>
                      <a:pt x="3970" y="3901"/>
                    </a:cubicBezTo>
                    <a:lnTo>
                      <a:pt x="3991" y="3901"/>
                    </a:lnTo>
                    <a:cubicBezTo>
                      <a:pt x="3760" y="3460"/>
                      <a:pt x="3634" y="2977"/>
                      <a:pt x="3634" y="2473"/>
                    </a:cubicBezTo>
                    <a:cubicBezTo>
                      <a:pt x="3634" y="2032"/>
                      <a:pt x="3697" y="1591"/>
                      <a:pt x="3802" y="1171"/>
                    </a:cubicBezTo>
                    <a:lnTo>
                      <a:pt x="3802" y="520"/>
                    </a:lnTo>
                    <a:cubicBezTo>
                      <a:pt x="3802" y="174"/>
                      <a:pt x="3540" y="0"/>
                      <a:pt x="3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00BBD50-098F-2358-FCD0-CABF3D7E56ED}"/>
              </a:ext>
            </a:extLst>
          </p:cNvPr>
          <p:cNvGrpSpPr/>
          <p:nvPr/>
        </p:nvGrpSpPr>
        <p:grpSpPr>
          <a:xfrm>
            <a:off x="8010298" y="-115112"/>
            <a:ext cx="1130368" cy="1366881"/>
            <a:chOff x="977625" y="1505950"/>
            <a:chExt cx="1564549" cy="1598001"/>
          </a:xfrm>
        </p:grpSpPr>
        <p:pic>
          <p:nvPicPr>
            <p:cNvPr id="72" name="Google Shape;4532;p61">
              <a:extLst>
                <a:ext uri="{FF2B5EF4-FFF2-40B4-BE49-F238E27FC236}">
                  <a16:creationId xmlns:a16="http://schemas.microsoft.com/office/drawing/2014/main" id="{F6C32FCE-9B41-E494-10F6-77A38AFB230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1000"/>
            </a:blip>
            <a:srcRect l="7398"/>
            <a:stretch/>
          </p:blipFill>
          <p:spPr>
            <a:xfrm>
              <a:off x="977625" y="1505950"/>
              <a:ext cx="1564549" cy="1598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4534;p61">
              <a:extLst>
                <a:ext uri="{FF2B5EF4-FFF2-40B4-BE49-F238E27FC236}">
                  <a16:creationId xmlns:a16="http://schemas.microsoft.com/office/drawing/2014/main" id="{84ABF6BA-A2AA-2A0B-4C82-44DAB2EAE0AF}"/>
                </a:ext>
              </a:extLst>
            </p:cNvPr>
            <p:cNvGrpSpPr/>
            <p:nvPr/>
          </p:nvGrpSpPr>
          <p:grpSpPr>
            <a:xfrm>
              <a:off x="1446385" y="1979752"/>
              <a:ext cx="627048" cy="650192"/>
              <a:chOff x="6533950" y="1704450"/>
              <a:chExt cx="251000" cy="251525"/>
            </a:xfrm>
          </p:grpSpPr>
          <p:sp>
            <p:nvSpPr>
              <p:cNvPr id="74" name="Google Shape;4535;p61">
                <a:extLst>
                  <a:ext uri="{FF2B5EF4-FFF2-40B4-BE49-F238E27FC236}">
                    <a16:creationId xmlns:a16="http://schemas.microsoft.com/office/drawing/2014/main" id="{330C6171-9F75-001B-E3A9-31C1D29C3CD6}"/>
                  </a:ext>
                </a:extLst>
              </p:cNvPr>
              <p:cNvSpPr/>
              <p:nvPr/>
            </p:nvSpPr>
            <p:spPr>
              <a:xfrm>
                <a:off x="6698300" y="1893475"/>
                <a:ext cx="8665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500" extrusionOk="0">
                    <a:moveTo>
                      <a:pt x="882" y="0"/>
                    </a:moveTo>
                    <a:cubicBezTo>
                      <a:pt x="399" y="21"/>
                      <a:pt x="0" y="399"/>
                      <a:pt x="0" y="882"/>
                    </a:cubicBezTo>
                    <a:lnTo>
                      <a:pt x="0" y="2205"/>
                    </a:lnTo>
                    <a:cubicBezTo>
                      <a:pt x="0" y="2352"/>
                      <a:pt x="126" y="2499"/>
                      <a:pt x="294" y="2499"/>
                    </a:cubicBezTo>
                    <a:lnTo>
                      <a:pt x="798" y="2499"/>
                    </a:lnTo>
                    <a:lnTo>
                      <a:pt x="798" y="1554"/>
                    </a:lnTo>
                    <a:cubicBezTo>
                      <a:pt x="777" y="1344"/>
                      <a:pt x="929" y="1239"/>
                      <a:pt x="1082" y="1239"/>
                    </a:cubicBezTo>
                    <a:cubicBezTo>
                      <a:pt x="1234" y="1239"/>
                      <a:pt x="1386" y="1344"/>
                      <a:pt x="1365" y="1554"/>
                    </a:cubicBezTo>
                    <a:lnTo>
                      <a:pt x="1365" y="2499"/>
                    </a:lnTo>
                    <a:lnTo>
                      <a:pt x="2037" y="2499"/>
                    </a:lnTo>
                    <a:lnTo>
                      <a:pt x="2037" y="1554"/>
                    </a:lnTo>
                    <a:cubicBezTo>
                      <a:pt x="2016" y="1344"/>
                      <a:pt x="2174" y="1239"/>
                      <a:pt x="2331" y="1239"/>
                    </a:cubicBezTo>
                    <a:cubicBezTo>
                      <a:pt x="2489" y="1239"/>
                      <a:pt x="2646" y="1344"/>
                      <a:pt x="2625" y="1554"/>
                    </a:cubicBezTo>
                    <a:lnTo>
                      <a:pt x="2625" y="2499"/>
                    </a:lnTo>
                    <a:lnTo>
                      <a:pt x="3150" y="2499"/>
                    </a:lnTo>
                    <a:cubicBezTo>
                      <a:pt x="3318" y="2499"/>
                      <a:pt x="3444" y="2373"/>
                      <a:pt x="3444" y="2205"/>
                    </a:cubicBezTo>
                    <a:lnTo>
                      <a:pt x="3465" y="2205"/>
                    </a:lnTo>
                    <a:lnTo>
                      <a:pt x="3465" y="882"/>
                    </a:lnTo>
                    <a:cubicBezTo>
                      <a:pt x="3444" y="399"/>
                      <a:pt x="3066" y="0"/>
                      <a:pt x="2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36;p61">
                <a:extLst>
                  <a:ext uri="{FF2B5EF4-FFF2-40B4-BE49-F238E27FC236}">
                    <a16:creationId xmlns:a16="http://schemas.microsoft.com/office/drawing/2014/main" id="{B8137E6E-CC2D-7A4A-D6E6-5F4B90777FEB}"/>
                  </a:ext>
                </a:extLst>
              </p:cNvPr>
              <p:cNvSpPr/>
              <p:nvPr/>
            </p:nvSpPr>
            <p:spPr>
              <a:xfrm>
                <a:off x="6631600" y="1759725"/>
                <a:ext cx="55700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242" extrusionOk="0">
                    <a:moveTo>
                      <a:pt x="1114" y="0"/>
                    </a:moveTo>
                    <a:cubicBezTo>
                      <a:pt x="736" y="0"/>
                      <a:pt x="358" y="68"/>
                      <a:pt x="1" y="205"/>
                    </a:cubicBezTo>
                    <a:lnTo>
                      <a:pt x="1" y="499"/>
                    </a:lnTo>
                    <a:cubicBezTo>
                      <a:pt x="1" y="1444"/>
                      <a:pt x="505" y="2242"/>
                      <a:pt x="1114" y="2242"/>
                    </a:cubicBezTo>
                    <a:cubicBezTo>
                      <a:pt x="1723" y="2242"/>
                      <a:pt x="2227" y="1444"/>
                      <a:pt x="2227" y="499"/>
                    </a:cubicBezTo>
                    <a:lnTo>
                      <a:pt x="2227" y="205"/>
                    </a:lnTo>
                    <a:cubicBezTo>
                      <a:pt x="1870" y="68"/>
                      <a:pt x="1492" y="0"/>
                      <a:pt x="11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37;p61">
                <a:extLst>
                  <a:ext uri="{FF2B5EF4-FFF2-40B4-BE49-F238E27FC236}">
                    <a16:creationId xmlns:a16="http://schemas.microsoft.com/office/drawing/2014/main" id="{7EE7BA4E-68CC-3072-DE22-CA82B7635987}"/>
                  </a:ext>
                </a:extLst>
              </p:cNvPr>
              <p:cNvSpPr/>
              <p:nvPr/>
            </p:nvSpPr>
            <p:spPr>
              <a:xfrm>
                <a:off x="6650500" y="1704450"/>
                <a:ext cx="17900" cy="4045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618" extrusionOk="0">
                    <a:moveTo>
                      <a:pt x="358" y="1"/>
                    </a:moveTo>
                    <a:cubicBezTo>
                      <a:pt x="180" y="1"/>
                      <a:pt x="1" y="127"/>
                      <a:pt x="22" y="379"/>
                    </a:cubicBezTo>
                    <a:lnTo>
                      <a:pt x="22" y="1618"/>
                    </a:lnTo>
                    <a:lnTo>
                      <a:pt x="694" y="1618"/>
                    </a:lnTo>
                    <a:lnTo>
                      <a:pt x="694" y="379"/>
                    </a:lnTo>
                    <a:cubicBezTo>
                      <a:pt x="715" y="127"/>
                      <a:pt x="537" y="1"/>
                      <a:pt x="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38;p61">
                <a:extLst>
                  <a:ext uri="{FF2B5EF4-FFF2-40B4-BE49-F238E27FC236}">
                    <a16:creationId xmlns:a16="http://schemas.microsoft.com/office/drawing/2014/main" id="{6C971D3A-7630-CD80-805A-3A6B0F55715C}"/>
                  </a:ext>
                </a:extLst>
              </p:cNvPr>
              <p:cNvSpPr/>
              <p:nvPr/>
            </p:nvSpPr>
            <p:spPr>
              <a:xfrm>
                <a:off x="6562300" y="1717050"/>
                <a:ext cx="194825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793" h="9557" extrusionOk="0">
                    <a:moveTo>
                      <a:pt x="2962" y="1"/>
                    </a:moveTo>
                    <a:cubicBezTo>
                      <a:pt x="1765" y="337"/>
                      <a:pt x="883" y="1345"/>
                      <a:pt x="652" y="2584"/>
                    </a:cubicBezTo>
                    <a:lnTo>
                      <a:pt x="400" y="4075"/>
                    </a:lnTo>
                    <a:cubicBezTo>
                      <a:pt x="757" y="4369"/>
                      <a:pt x="1030" y="4768"/>
                      <a:pt x="1156" y="5209"/>
                    </a:cubicBezTo>
                    <a:lnTo>
                      <a:pt x="1177" y="5209"/>
                    </a:lnTo>
                    <a:cubicBezTo>
                      <a:pt x="1471" y="5020"/>
                      <a:pt x="1681" y="4705"/>
                      <a:pt x="1744" y="4348"/>
                    </a:cubicBezTo>
                    <a:cubicBezTo>
                      <a:pt x="1753" y="4164"/>
                      <a:pt x="1883" y="4081"/>
                      <a:pt x="2018" y="4081"/>
                    </a:cubicBezTo>
                    <a:cubicBezTo>
                      <a:pt x="2190" y="4081"/>
                      <a:pt x="2370" y="4217"/>
                      <a:pt x="2311" y="4453"/>
                    </a:cubicBezTo>
                    <a:cubicBezTo>
                      <a:pt x="2164" y="5146"/>
                      <a:pt x="1681" y="5692"/>
                      <a:pt x="1030" y="5944"/>
                    </a:cubicBezTo>
                    <a:cubicBezTo>
                      <a:pt x="1000" y="5954"/>
                      <a:pt x="969" y="5959"/>
                      <a:pt x="939" y="5959"/>
                    </a:cubicBezTo>
                    <a:cubicBezTo>
                      <a:pt x="779" y="5959"/>
                      <a:pt x="631" y="5827"/>
                      <a:pt x="631" y="5650"/>
                    </a:cubicBezTo>
                    <a:cubicBezTo>
                      <a:pt x="631" y="5503"/>
                      <a:pt x="610" y="5377"/>
                      <a:pt x="568" y="5230"/>
                    </a:cubicBezTo>
                    <a:cubicBezTo>
                      <a:pt x="190" y="5524"/>
                      <a:pt x="1" y="5944"/>
                      <a:pt x="1" y="6406"/>
                    </a:cubicBezTo>
                    <a:lnTo>
                      <a:pt x="1" y="6490"/>
                    </a:lnTo>
                    <a:lnTo>
                      <a:pt x="1471" y="6490"/>
                    </a:lnTo>
                    <a:cubicBezTo>
                      <a:pt x="2269" y="6490"/>
                      <a:pt x="2920" y="7141"/>
                      <a:pt x="2920" y="7960"/>
                    </a:cubicBezTo>
                    <a:lnTo>
                      <a:pt x="2920" y="9262"/>
                    </a:lnTo>
                    <a:cubicBezTo>
                      <a:pt x="2920" y="9367"/>
                      <a:pt x="2920" y="9472"/>
                      <a:pt x="2878" y="9556"/>
                    </a:cubicBezTo>
                    <a:lnTo>
                      <a:pt x="3613" y="9556"/>
                    </a:lnTo>
                    <a:lnTo>
                      <a:pt x="3613" y="6112"/>
                    </a:lnTo>
                    <a:cubicBezTo>
                      <a:pt x="3613" y="5913"/>
                      <a:pt x="3760" y="5813"/>
                      <a:pt x="3907" y="5813"/>
                    </a:cubicBezTo>
                    <a:cubicBezTo>
                      <a:pt x="4054" y="5813"/>
                      <a:pt x="4201" y="5913"/>
                      <a:pt x="4201" y="6112"/>
                    </a:cubicBezTo>
                    <a:lnTo>
                      <a:pt x="4201" y="9556"/>
                    </a:lnTo>
                    <a:lnTo>
                      <a:pt x="4915" y="9556"/>
                    </a:lnTo>
                    <a:cubicBezTo>
                      <a:pt x="4873" y="9472"/>
                      <a:pt x="4852" y="9367"/>
                      <a:pt x="4852" y="9262"/>
                    </a:cubicBezTo>
                    <a:lnTo>
                      <a:pt x="4852" y="7960"/>
                    </a:lnTo>
                    <a:cubicBezTo>
                      <a:pt x="4852" y="7141"/>
                      <a:pt x="5524" y="6490"/>
                      <a:pt x="6322" y="6490"/>
                    </a:cubicBezTo>
                    <a:lnTo>
                      <a:pt x="7792" y="6490"/>
                    </a:lnTo>
                    <a:lnTo>
                      <a:pt x="7792" y="6406"/>
                    </a:lnTo>
                    <a:cubicBezTo>
                      <a:pt x="7792" y="5944"/>
                      <a:pt x="7582" y="5524"/>
                      <a:pt x="7225" y="5251"/>
                    </a:cubicBezTo>
                    <a:cubicBezTo>
                      <a:pt x="7162" y="5377"/>
                      <a:pt x="7141" y="5524"/>
                      <a:pt x="7141" y="5671"/>
                    </a:cubicBezTo>
                    <a:cubicBezTo>
                      <a:pt x="7141" y="5830"/>
                      <a:pt x="7008" y="5959"/>
                      <a:pt x="6853" y="5959"/>
                    </a:cubicBezTo>
                    <a:cubicBezTo>
                      <a:pt x="6824" y="5959"/>
                      <a:pt x="6794" y="5954"/>
                      <a:pt x="6763" y="5944"/>
                    </a:cubicBezTo>
                    <a:cubicBezTo>
                      <a:pt x="6091" y="5692"/>
                      <a:pt x="5608" y="5146"/>
                      <a:pt x="5461" y="4453"/>
                    </a:cubicBezTo>
                    <a:cubicBezTo>
                      <a:pt x="5425" y="4238"/>
                      <a:pt x="5600" y="4112"/>
                      <a:pt x="5769" y="4112"/>
                    </a:cubicBezTo>
                    <a:cubicBezTo>
                      <a:pt x="5897" y="4112"/>
                      <a:pt x="6022" y="4185"/>
                      <a:pt x="6049" y="4348"/>
                    </a:cubicBezTo>
                    <a:cubicBezTo>
                      <a:pt x="6112" y="4705"/>
                      <a:pt x="6322" y="5020"/>
                      <a:pt x="6616" y="5209"/>
                    </a:cubicBezTo>
                    <a:cubicBezTo>
                      <a:pt x="6742" y="4768"/>
                      <a:pt x="7015" y="4369"/>
                      <a:pt x="7393" y="4075"/>
                    </a:cubicBezTo>
                    <a:lnTo>
                      <a:pt x="7120" y="2584"/>
                    </a:lnTo>
                    <a:cubicBezTo>
                      <a:pt x="6910" y="1345"/>
                      <a:pt x="6007" y="337"/>
                      <a:pt x="4810" y="1"/>
                    </a:cubicBezTo>
                    <a:lnTo>
                      <a:pt x="4810" y="1240"/>
                    </a:lnTo>
                    <a:cubicBezTo>
                      <a:pt x="5020" y="1303"/>
                      <a:pt x="5230" y="1366"/>
                      <a:pt x="5419" y="1471"/>
                    </a:cubicBezTo>
                    <a:cubicBezTo>
                      <a:pt x="5524" y="1513"/>
                      <a:pt x="5587" y="1618"/>
                      <a:pt x="5587" y="1723"/>
                    </a:cubicBezTo>
                    <a:lnTo>
                      <a:pt x="5587" y="2206"/>
                    </a:lnTo>
                    <a:cubicBezTo>
                      <a:pt x="5587" y="2773"/>
                      <a:pt x="5440" y="3340"/>
                      <a:pt x="5125" y="3823"/>
                    </a:cubicBezTo>
                    <a:cubicBezTo>
                      <a:pt x="4894" y="4159"/>
                      <a:pt x="4558" y="4390"/>
                      <a:pt x="4180" y="4495"/>
                    </a:cubicBezTo>
                    <a:lnTo>
                      <a:pt x="4180" y="4873"/>
                    </a:lnTo>
                    <a:cubicBezTo>
                      <a:pt x="4180" y="5062"/>
                      <a:pt x="4033" y="5157"/>
                      <a:pt x="3886" y="5157"/>
                    </a:cubicBezTo>
                    <a:cubicBezTo>
                      <a:pt x="3739" y="5157"/>
                      <a:pt x="3592" y="5062"/>
                      <a:pt x="3592" y="4873"/>
                    </a:cubicBezTo>
                    <a:lnTo>
                      <a:pt x="3592" y="4495"/>
                    </a:lnTo>
                    <a:cubicBezTo>
                      <a:pt x="3193" y="4390"/>
                      <a:pt x="2857" y="4159"/>
                      <a:pt x="2647" y="3823"/>
                    </a:cubicBezTo>
                    <a:cubicBezTo>
                      <a:pt x="2332" y="3340"/>
                      <a:pt x="2164" y="2773"/>
                      <a:pt x="2185" y="2206"/>
                    </a:cubicBezTo>
                    <a:lnTo>
                      <a:pt x="2185" y="1723"/>
                    </a:lnTo>
                    <a:cubicBezTo>
                      <a:pt x="2185" y="1618"/>
                      <a:pt x="2248" y="1513"/>
                      <a:pt x="2353" y="1450"/>
                    </a:cubicBezTo>
                    <a:cubicBezTo>
                      <a:pt x="2542" y="1366"/>
                      <a:pt x="2752" y="1303"/>
                      <a:pt x="2962" y="1240"/>
                    </a:cubicBezTo>
                    <a:lnTo>
                      <a:pt x="29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39;p61">
                <a:extLst>
                  <a:ext uri="{FF2B5EF4-FFF2-40B4-BE49-F238E27FC236}">
                    <a16:creationId xmlns:a16="http://schemas.microsoft.com/office/drawing/2014/main" id="{4D72F898-49C4-B923-569F-CDEFA91093BD}"/>
                  </a:ext>
                </a:extLst>
              </p:cNvPr>
              <p:cNvSpPr/>
              <p:nvPr/>
            </p:nvSpPr>
            <p:spPr>
              <a:xfrm>
                <a:off x="6533950" y="1894000"/>
                <a:ext cx="866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2479" extrusionOk="0">
                    <a:moveTo>
                      <a:pt x="883" y="0"/>
                    </a:moveTo>
                    <a:cubicBezTo>
                      <a:pt x="400" y="0"/>
                      <a:pt x="22" y="378"/>
                      <a:pt x="22" y="861"/>
                    </a:cubicBezTo>
                    <a:lnTo>
                      <a:pt x="22" y="2184"/>
                    </a:lnTo>
                    <a:cubicBezTo>
                      <a:pt x="1" y="2352"/>
                      <a:pt x="148" y="2478"/>
                      <a:pt x="316" y="2478"/>
                    </a:cubicBezTo>
                    <a:lnTo>
                      <a:pt x="841" y="2478"/>
                    </a:lnTo>
                    <a:lnTo>
                      <a:pt x="841" y="1533"/>
                    </a:lnTo>
                    <a:cubicBezTo>
                      <a:pt x="841" y="1334"/>
                      <a:pt x="988" y="1234"/>
                      <a:pt x="1135" y="1234"/>
                    </a:cubicBezTo>
                    <a:cubicBezTo>
                      <a:pt x="1282" y="1234"/>
                      <a:pt x="1429" y="1334"/>
                      <a:pt x="1429" y="1533"/>
                    </a:cubicBezTo>
                    <a:lnTo>
                      <a:pt x="1429" y="2478"/>
                    </a:lnTo>
                    <a:lnTo>
                      <a:pt x="2080" y="2478"/>
                    </a:lnTo>
                    <a:lnTo>
                      <a:pt x="2080" y="1533"/>
                    </a:lnTo>
                    <a:cubicBezTo>
                      <a:pt x="2080" y="1334"/>
                      <a:pt x="2227" y="1234"/>
                      <a:pt x="2374" y="1234"/>
                    </a:cubicBezTo>
                    <a:cubicBezTo>
                      <a:pt x="2521" y="1234"/>
                      <a:pt x="2668" y="1334"/>
                      <a:pt x="2668" y="1533"/>
                    </a:cubicBezTo>
                    <a:lnTo>
                      <a:pt x="2668" y="2478"/>
                    </a:lnTo>
                    <a:lnTo>
                      <a:pt x="3193" y="2478"/>
                    </a:lnTo>
                    <a:cubicBezTo>
                      <a:pt x="3340" y="2478"/>
                      <a:pt x="3466" y="2352"/>
                      <a:pt x="3466" y="2184"/>
                    </a:cubicBezTo>
                    <a:lnTo>
                      <a:pt x="3466" y="882"/>
                    </a:lnTo>
                    <a:cubicBezTo>
                      <a:pt x="3466" y="378"/>
                      <a:pt x="3088" y="0"/>
                      <a:pt x="2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2B6DF16-D26D-AEAD-B78B-DA7E8FEE50F0}"/>
              </a:ext>
            </a:extLst>
          </p:cNvPr>
          <p:cNvSpPr/>
          <p:nvPr/>
        </p:nvSpPr>
        <p:spPr>
          <a:xfrm>
            <a:off x="1407641" y="1519587"/>
            <a:ext cx="77542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Tìm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hiểu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quá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khứ</a:t>
            </a:r>
            <a:r>
              <a:rPr lang="en-US" sz="2800" b="1" i="1" kern="1200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cội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nguồn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chính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than,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gia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đình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dòng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……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rộng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dân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tộc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loại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VN" sz="12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97B98-4ECB-E8C2-73AB-8DF42E1E1D48}"/>
              </a:ext>
            </a:extLst>
          </p:cNvPr>
          <p:cNvSpPr/>
          <p:nvPr/>
        </p:nvSpPr>
        <p:spPr>
          <a:xfrm>
            <a:off x="1325886" y="3346121"/>
            <a:ext cx="7776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Rút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kinh</a:t>
            </a:r>
            <a:r>
              <a:rPr lang="en-US" sz="2800" b="1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nghiệm</a:t>
            </a:r>
            <a:r>
              <a:rPr lang="en-US" sz="2800" i="1" kern="1200" dirty="0">
                <a:solidFill>
                  <a:srgbClr val="FF000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sự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thành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công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thất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bại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quá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khứ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phục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vụ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tại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xây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dựng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cuộc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mới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tương</a:t>
            </a:r>
            <a:r>
              <a:rPr lang="en-US" sz="2800" i="1" kern="1200" dirty="0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800" i="1" kern="1200" dirty="0" err="1">
                <a:solidFill>
                  <a:srgbClr val="00206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lai</a:t>
            </a:r>
            <a:endParaRPr lang="en-US" sz="2800" i="1" kern="1200" dirty="0">
              <a:solidFill>
                <a:srgbClr val="002060"/>
              </a:solidFill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FF3FA4D-3CA0-E287-E5BA-364BFFA7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25BAA3-F4B9-1C7A-A38F-00FA6741F680}"/>
              </a:ext>
            </a:extLst>
          </p:cNvPr>
          <p:cNvSpPr/>
          <p:nvPr/>
        </p:nvSpPr>
        <p:spPr>
          <a:xfrm>
            <a:off x="182880" y="645932"/>
            <a:ext cx="4846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chính trị nôi tiếng của La Mã cổ đại Xi-xê-rông đã nói: ”lịch sử là thầy dạy của cuộc sống".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9AB453-6BA3-10C2-CF39-0E17DD7147E7}"/>
              </a:ext>
            </a:extLst>
          </p:cNvPr>
          <p:cNvGrpSpPr/>
          <p:nvPr/>
        </p:nvGrpSpPr>
        <p:grpSpPr>
          <a:xfrm>
            <a:off x="182880" y="3127248"/>
            <a:ext cx="4846320" cy="1155275"/>
            <a:chOff x="182880" y="3127248"/>
            <a:chExt cx="4846320" cy="11552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FD7F93-EB26-76FE-AF6F-BD89E535815A}"/>
                </a:ext>
              </a:extLst>
            </p:cNvPr>
            <p:cNvSpPr/>
            <p:nvPr/>
          </p:nvSpPr>
          <p:spPr>
            <a:xfrm>
              <a:off x="182880" y="3127248"/>
              <a:ext cx="4846320" cy="11552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8D2419-4779-0E07-358F-9C014135A577}"/>
                </a:ext>
              </a:extLst>
            </p:cNvPr>
            <p:cNvSpPr txBox="1"/>
            <p:nvPr/>
          </p:nvSpPr>
          <p:spPr>
            <a:xfrm>
              <a:off x="457200" y="3227831"/>
              <a:ext cx="39867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nêu suy nghĩ  của mình về câu nói trên? </a:t>
              </a:r>
            </a:p>
          </p:txBody>
        </p: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ACD55DF6-C597-7675-1D17-21F5FD5B8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t="18695" r="14800" b="16739"/>
          <a:stretch/>
        </p:blipFill>
        <p:spPr bwMode="auto">
          <a:xfrm>
            <a:off x="5303520" y="911269"/>
            <a:ext cx="3383280" cy="33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68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EA1EF3-FE2B-C237-4055-0ABEBA5D9C56}"/>
              </a:ext>
            </a:extLst>
          </p:cNvPr>
          <p:cNvSpPr/>
          <p:nvPr/>
        </p:nvSpPr>
        <p:spPr>
          <a:xfrm>
            <a:off x="2681293" y="1638137"/>
            <a:ext cx="5049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489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4962341" y="268402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260610" y="218086"/>
            <a:ext cx="3464726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685800">
              <a:buClrTx/>
              <a:defRPr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163319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377028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052071" y="2703021"/>
            <a:ext cx="182806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76" y="2297359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404400"/>
            <a:ext cx="2725148" cy="22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70782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02889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0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589631" cy="29528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4496444" y="3549577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1" y="826184"/>
            <a:ext cx="8899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3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4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184731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>
              <a:buClrTx/>
              <a:defRPr/>
            </a:pPr>
            <a:endParaRPr lang="en-US" sz="3000" b="1" kern="1200" dirty="0">
              <a:solidFill>
                <a:srgbClr val="FFFF00"/>
              </a:solidFill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30451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0" y="826188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4961708" y="3119719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5924 -0.59467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2974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ởi nghĩa Hai Bà Trưng: Thức tỉnh tinh thần dân tộc - Báo Công an Nhân dân  điện tử">
            <a:extLst>
              <a:ext uri="{FF2B5EF4-FFF2-40B4-BE49-F238E27FC236}">
                <a16:creationId xmlns:a16="http://schemas.microsoft.com/office/drawing/2014/main" id="{1B422E23-B04C-3436-EAE5-F479D142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âu chuyện bóp nát quả cam">
            <a:extLst>
              <a:ext uri="{FF2B5EF4-FFF2-40B4-BE49-F238E27FC236}">
                <a16:creationId xmlns:a16="http://schemas.microsoft.com/office/drawing/2014/main" id="{4C555987-FFC7-83EF-F4BB-62585674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57175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ruyền thuyết Thánh Gióng - Lịch sử chống giặc ngoại xâm của dân tộc">
            <a:extLst>
              <a:ext uri="{FF2B5EF4-FFF2-40B4-BE49-F238E27FC236}">
                <a16:creationId xmlns:a16="http://schemas.microsoft.com/office/drawing/2014/main" id="{B92F70C3-E043-0E20-8B6A-93061B00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120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ruyện Sự Tích Hồ Gươm &quot; Và Bài Học Ý Nghĩa, Truyện Sự Tích Hồ Gươm (Có  File Mp3)">
            <a:extLst>
              <a:ext uri="{FF2B5EF4-FFF2-40B4-BE49-F238E27FC236}">
                <a16:creationId xmlns:a16="http://schemas.microsoft.com/office/drawing/2014/main" id="{F67B1051-FFD5-75F1-FA77-156F09FE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571750"/>
            <a:ext cx="456803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45EE5D-9A97-D9AD-AF07-B1783B1DBCD0}"/>
              </a:ext>
            </a:extLst>
          </p:cNvPr>
          <p:cNvSpPr/>
          <p:nvPr/>
        </p:nvSpPr>
        <p:spPr>
          <a:xfrm>
            <a:off x="2203067" y="284825"/>
            <a:ext cx="37385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kumimoji="0" lang="en-US" sz="66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CF5C3-A8C3-6400-B197-DA3E385C167B}"/>
              </a:ext>
            </a:extLst>
          </p:cNvPr>
          <p:cNvSpPr txBox="1"/>
          <p:nvPr/>
        </p:nvSpPr>
        <p:spPr>
          <a:xfrm>
            <a:off x="127883" y="178692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ngắn về 1 nhân vật hoặc sự kiện lịch sử mà em yêu thích?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BA70C78-379D-69E8-4EEE-36228762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90" y="1421825"/>
            <a:ext cx="4352410" cy="35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B5370B-3FE0-45E4-2BFC-AD950181B605}"/>
              </a:ext>
            </a:extLst>
          </p:cNvPr>
          <p:cNvSpPr/>
          <p:nvPr/>
        </p:nvSpPr>
        <p:spPr>
          <a:xfrm>
            <a:off x="1726380" y="179526"/>
            <a:ext cx="6621805" cy="134470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LỊCH SỬ ĐƯỢC HIỂU LÀ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2BC361B-EB6A-FA0B-E5C9-82D7CA7993B6}"/>
              </a:ext>
            </a:extLst>
          </p:cNvPr>
          <p:cNvSpPr/>
          <p:nvPr/>
        </p:nvSpPr>
        <p:spPr bwMode="auto">
          <a:xfrm>
            <a:off x="1611018" y="1727498"/>
            <a:ext cx="3602971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Tất cả những gì đã xảy ra trong quá khứ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D813FBC-D114-8086-BFFF-652B84F11452}"/>
              </a:ext>
            </a:extLst>
          </p:cNvPr>
          <p:cNvSpPr/>
          <p:nvPr/>
        </p:nvSpPr>
        <p:spPr bwMode="auto">
          <a:xfrm>
            <a:off x="1649167" y="3295236"/>
            <a:ext cx="3602971" cy="108811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 bản ghi chép hay tranh, ảnh còn được lưu giữ lại.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16BAA57-71C8-1F5C-5586-F822D630C781}"/>
              </a:ext>
            </a:extLst>
          </p:cNvPr>
          <p:cNvSpPr/>
          <p:nvPr/>
        </p:nvSpPr>
        <p:spPr bwMode="auto">
          <a:xfrm>
            <a:off x="5213990" y="1727498"/>
            <a:ext cx="3966883" cy="1229048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 truyện cổ tích được truyền miệng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D0DA6CE-F018-B507-EBE7-595E9D9B91C6}"/>
              </a:ext>
            </a:extLst>
          </p:cNvPr>
          <p:cNvSpPr/>
          <p:nvPr/>
        </p:nvSpPr>
        <p:spPr bwMode="auto">
          <a:xfrm>
            <a:off x="5298141" y="3096974"/>
            <a:ext cx="3845859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Sự tưởng tượng của con người về quá khứ của mình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E124B3-E317-959C-3537-4BFAC32DD6E5}"/>
              </a:ext>
            </a:extLst>
          </p:cNvPr>
          <p:cNvSpPr/>
          <p:nvPr/>
        </p:nvSpPr>
        <p:spPr>
          <a:xfrm>
            <a:off x="1726380" y="179526"/>
            <a:ext cx="6621805" cy="134470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AI LÀ CHỦ THỂ SÁNG TẠO RA LỊCH SỬ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98E8876-8051-7A1F-647D-50AB419B55E1}"/>
              </a:ext>
            </a:extLst>
          </p:cNvPr>
          <p:cNvSpPr/>
          <p:nvPr/>
        </p:nvSpPr>
        <p:spPr bwMode="auto">
          <a:xfrm>
            <a:off x="5252137" y="3202631"/>
            <a:ext cx="3891863" cy="104664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 người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C81896E-2C0B-8E6F-A59F-FA7F3110668F}"/>
              </a:ext>
            </a:extLst>
          </p:cNvPr>
          <p:cNvSpPr/>
          <p:nvPr/>
        </p:nvSpPr>
        <p:spPr bwMode="auto">
          <a:xfrm>
            <a:off x="1649167" y="3295236"/>
            <a:ext cx="3602971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Chúa Giê su</a:t>
            </a:r>
            <a:endParaRPr lang="en-US" sz="24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E0805E5-4EDC-F88A-C42B-6D4076D29068}"/>
              </a:ext>
            </a:extLst>
          </p:cNvPr>
          <p:cNvSpPr/>
          <p:nvPr/>
        </p:nvSpPr>
        <p:spPr bwMode="auto">
          <a:xfrm>
            <a:off x="5177118" y="2045019"/>
            <a:ext cx="3966883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Phật Thích Ca</a:t>
            </a:r>
            <a:endParaRPr lang="vi-VN" sz="2400" cap="all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E7D0AD1-9469-91DE-99A5-D3AB616460E5}"/>
              </a:ext>
            </a:extLst>
          </p:cNvPr>
          <p:cNvSpPr/>
          <p:nvPr/>
        </p:nvSpPr>
        <p:spPr bwMode="auto">
          <a:xfrm>
            <a:off x="1331258" y="2022882"/>
            <a:ext cx="3845859" cy="92662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Tất cả sinh vật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4CCE082D-9463-44B4-E153-9E44FBE8FF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CAE319-ACFD-3010-4774-7C7AAE559029}"/>
              </a:ext>
            </a:extLst>
          </p:cNvPr>
          <p:cNvSpPr/>
          <p:nvPr/>
        </p:nvSpPr>
        <p:spPr>
          <a:xfrm>
            <a:off x="1726380" y="179526"/>
            <a:ext cx="6621805" cy="134470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LỊCH SỬ LOÀI NGƯỜI MÀ CHÚNG TA NGHIÊN CỨU, HỌC TẬP CÓ NỘI DUNG GÌ?</a:t>
            </a:r>
            <a:endParaRPr lang="en-US" sz="2800" kern="12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02CB14AE-554C-CF93-289B-2CD3B65FF130}"/>
              </a:ext>
            </a:extLst>
          </p:cNvPr>
          <p:cNvSpPr/>
          <p:nvPr/>
        </p:nvSpPr>
        <p:spPr bwMode="auto">
          <a:xfrm>
            <a:off x="5177117" y="1902864"/>
            <a:ext cx="4010625" cy="1106648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lvl="0"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 toàn bộ hoạt  động của loài người</a:t>
            </a:r>
          </a:p>
          <a:p>
            <a:pPr lvl="0" algn="ctr" defTabSz="514350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 khi xuất hiện đến nay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56084FD-EDA2-D591-6074-AB4F3B5D1390}"/>
              </a:ext>
            </a:extLst>
          </p:cNvPr>
          <p:cNvSpPr/>
          <p:nvPr/>
        </p:nvSpPr>
        <p:spPr bwMode="auto">
          <a:xfrm>
            <a:off x="1452701" y="3295236"/>
            <a:ext cx="3602971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400" cap="all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vi-VN" sz="2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4F87989E-89C4-D000-4EEC-A54D93846369}"/>
              </a:ext>
            </a:extLst>
          </p:cNvPr>
          <p:cNvSpPr/>
          <p:nvPr/>
        </p:nvSpPr>
        <p:spPr bwMode="auto">
          <a:xfrm>
            <a:off x="4882897" y="3295236"/>
            <a:ext cx="4304846" cy="894403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 những gì xảy ra và sẽ xảy ra của loài người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577535A6-CB74-821D-4538-E220442EAED6}"/>
              </a:ext>
            </a:extLst>
          </p:cNvPr>
          <p:cNvSpPr/>
          <p:nvPr/>
        </p:nvSpPr>
        <p:spPr bwMode="auto">
          <a:xfrm>
            <a:off x="1331258" y="1902864"/>
            <a:ext cx="3845859" cy="104664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4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 những gì đã xảy ra và đang xảy ra của loài người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D184ACB7-B18F-1569-B667-FF0E7D7DC1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65274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“DÂN TA PHẢI BIẾT SỬ TA</a:t>
            </a:r>
          </a:p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CHO TƯỜNG GỐC TÍCH NƯỚC NHÀ VIỆT NAM ”</a:t>
            </a:r>
          </a:p>
          <a:p>
            <a:pPr algn="ctr" defTabSz="685800">
              <a:buClrTx/>
            </a:pPr>
            <a:r>
              <a:rPr lang="vi-VN" sz="3200" kern="12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LÀ CÂU THƠ CỦA AI?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8E253C5-7157-E81C-3B59-30F1ECA059A0}"/>
              </a:ext>
            </a:extLst>
          </p:cNvPr>
          <p:cNvSpPr/>
          <p:nvPr/>
        </p:nvSpPr>
        <p:spPr bwMode="auto">
          <a:xfrm>
            <a:off x="1641382" y="3096974"/>
            <a:ext cx="3602971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514350"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Hồ Chí Minh</a:t>
            </a:r>
            <a:endParaRPr lang="en-US" sz="2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9C606F0-53F5-2828-E458-1FB05D3D79C4}"/>
              </a:ext>
            </a:extLst>
          </p:cNvPr>
          <p:cNvSpPr/>
          <p:nvPr/>
        </p:nvSpPr>
        <p:spPr bwMode="auto">
          <a:xfrm>
            <a:off x="1613646" y="1843348"/>
            <a:ext cx="3602971" cy="1088111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 eaLnBrk="1" hangingPunct="1"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 Trinh</a:t>
            </a:r>
            <a:endParaRPr lang="en-US" sz="2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271B96-3511-D8B3-2EBB-47CE63F59EC4}"/>
              </a:ext>
            </a:extLst>
          </p:cNvPr>
          <p:cNvSpPr/>
          <p:nvPr/>
        </p:nvSpPr>
        <p:spPr bwMode="auto">
          <a:xfrm>
            <a:off x="5213990" y="1818260"/>
            <a:ext cx="3966883" cy="1138286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514350"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Phạm Văn Đồng.</a:t>
            </a:r>
            <a:endParaRPr lang="en-US" sz="28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5643498-C80F-FAD5-F711-299E576EE352}"/>
              </a:ext>
            </a:extLst>
          </p:cNvPr>
          <p:cNvSpPr/>
          <p:nvPr/>
        </p:nvSpPr>
        <p:spPr bwMode="auto">
          <a:xfrm>
            <a:off x="5190935" y="3122061"/>
            <a:ext cx="3966882" cy="1273320"/>
          </a:xfrm>
          <a:prstGeom prst="hexagon">
            <a:avLst/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cap="all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Võ Nguyên Giáp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A59CE032-512C-A5C6-9732-20EE863C1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2996" y="2492220"/>
            <a:ext cx="2266267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 loi chinh x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 loi sai - dung cuoc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7" name="Google Shape;3947;p40"/>
          <p:cNvPicPr preferRelativeResize="0"/>
          <p:nvPr/>
        </p:nvPicPr>
        <p:blipFill rotWithShape="1">
          <a:blip r:embed="rId3">
            <a:alphaModFix/>
          </a:blip>
          <a:srcRect l="7398"/>
          <a:stretch/>
        </p:blipFill>
        <p:spPr>
          <a:xfrm>
            <a:off x="7551340" y="121400"/>
            <a:ext cx="1130368" cy="1154573"/>
          </a:xfrm>
          <a:prstGeom prst="rect">
            <a:avLst/>
          </a:prstGeom>
          <a:noFill/>
          <a:ln>
            <a:noFill/>
          </a:ln>
        </p:spPr>
      </p:pic>
      <p:sp>
        <p:nvSpPr>
          <p:cNvPr id="3948" name="Google Shape;3948;p40"/>
          <p:cNvSpPr txBox="1">
            <a:spLocks noGrp="1"/>
          </p:cNvSpPr>
          <p:nvPr>
            <p:ph type="ctrTitle"/>
          </p:nvPr>
        </p:nvSpPr>
        <p:spPr>
          <a:xfrm>
            <a:off x="735517" y="759422"/>
            <a:ext cx="7291200" cy="13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/>
              <a:t>CHƯƠNG 1. VÌ SAO PHẢI HỌC LỊCH SỬ</a:t>
            </a:r>
          </a:p>
        </p:txBody>
      </p:sp>
      <p:sp>
        <p:nvSpPr>
          <p:cNvPr id="3950" name="Google Shape;3950;p40"/>
          <p:cNvSpPr/>
          <p:nvPr/>
        </p:nvSpPr>
        <p:spPr>
          <a:xfrm>
            <a:off x="8982209" y="4435066"/>
            <a:ext cx="15416" cy="14904"/>
          </a:xfrm>
          <a:custGeom>
            <a:avLst/>
            <a:gdLst/>
            <a:ahLst/>
            <a:cxnLst/>
            <a:rect l="l" t="t" r="r" b="b"/>
            <a:pathLst>
              <a:path w="422" h="408" extrusionOk="0">
                <a:moveTo>
                  <a:pt x="230" y="0"/>
                </a:moveTo>
                <a:cubicBezTo>
                  <a:pt x="0" y="0"/>
                  <a:pt x="0" y="115"/>
                  <a:pt x="77" y="268"/>
                </a:cubicBezTo>
                <a:cubicBezTo>
                  <a:pt x="106" y="327"/>
                  <a:pt x="136" y="408"/>
                  <a:pt x="200" y="408"/>
                </a:cubicBezTo>
                <a:cubicBezTo>
                  <a:pt x="219" y="408"/>
                  <a:pt x="241" y="400"/>
                  <a:pt x="268" y="383"/>
                </a:cubicBezTo>
                <a:cubicBezTo>
                  <a:pt x="383" y="383"/>
                  <a:pt x="421" y="268"/>
                  <a:pt x="383" y="153"/>
                </a:cubicBezTo>
                <a:cubicBezTo>
                  <a:pt x="345" y="77"/>
                  <a:pt x="306" y="38"/>
                  <a:pt x="2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1" name="Google Shape;3951;p40"/>
          <p:cNvSpPr txBox="1">
            <a:spLocks noGrp="1"/>
          </p:cNvSpPr>
          <p:nvPr>
            <p:ph type="subTitle" idx="2"/>
          </p:nvPr>
        </p:nvSpPr>
        <p:spPr>
          <a:xfrm>
            <a:off x="562363" y="2355999"/>
            <a:ext cx="72912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dirty="0" err="1"/>
              <a:t>Bài</a:t>
            </a:r>
            <a:r>
              <a:rPr lang="en-US" dirty="0"/>
              <a:t> 1. LỊCH SỬ VÀ CUỘC SỐNG</a:t>
            </a:r>
          </a:p>
        </p:txBody>
      </p:sp>
      <p:sp>
        <p:nvSpPr>
          <p:cNvPr id="3952" name="Google Shape;3952;p40"/>
          <p:cNvSpPr/>
          <p:nvPr/>
        </p:nvSpPr>
        <p:spPr>
          <a:xfrm rot="10800000">
            <a:off x="3004727" y="562860"/>
            <a:ext cx="11348" cy="10743"/>
          </a:xfrm>
          <a:custGeom>
            <a:avLst/>
            <a:gdLst/>
            <a:ahLst/>
            <a:cxnLst/>
            <a:rect l="l" t="t" r="r" b="b"/>
            <a:pathLst>
              <a:path w="75" h="71" extrusionOk="0">
                <a:moveTo>
                  <a:pt x="36" y="1"/>
                </a:moveTo>
                <a:cubicBezTo>
                  <a:pt x="23" y="1"/>
                  <a:pt x="10" y="13"/>
                  <a:pt x="10" y="39"/>
                </a:cubicBezTo>
                <a:cubicBezTo>
                  <a:pt x="1" y="58"/>
                  <a:pt x="12" y="70"/>
                  <a:pt x="29" y="70"/>
                </a:cubicBezTo>
                <a:cubicBezTo>
                  <a:pt x="35" y="70"/>
                  <a:pt x="42" y="68"/>
                  <a:pt x="49" y="65"/>
                </a:cubicBezTo>
                <a:cubicBezTo>
                  <a:pt x="62" y="65"/>
                  <a:pt x="74" y="52"/>
                  <a:pt x="74" y="39"/>
                </a:cubicBezTo>
                <a:cubicBezTo>
                  <a:pt x="74" y="13"/>
                  <a:pt x="62" y="1"/>
                  <a:pt x="36" y="1"/>
                </a:cubicBezTo>
                <a:close/>
              </a:path>
            </a:pathLst>
          </a:custGeom>
          <a:solidFill>
            <a:schemeClr val="dk2">
              <a:alpha val="2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B9815-6C5D-4D8D-91C8-1ABC4B8D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23" b="21175"/>
          <a:stretch/>
        </p:blipFill>
        <p:spPr>
          <a:xfrm>
            <a:off x="2551139" y="3356066"/>
            <a:ext cx="3839570" cy="15291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CAD9E4-4EA6-6D5B-D46D-DC0EDF711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2939" r="18700" b="5413"/>
          <a:stretch/>
        </p:blipFill>
        <p:spPr bwMode="auto">
          <a:xfrm>
            <a:off x="7086939" y="2503231"/>
            <a:ext cx="1895270" cy="17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Stopwatch">
            <a:extLst>
              <a:ext uri="{FF2B5EF4-FFF2-40B4-BE49-F238E27FC236}">
                <a16:creationId xmlns:a16="http://schemas.microsoft.com/office/drawing/2014/main" id="{94E83F05-1CC7-21A8-4DD9-D84D5740F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3563" y="450874"/>
            <a:ext cx="525921" cy="525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6" name="Google Shape;3976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5428003" y="1415870"/>
            <a:ext cx="1009751" cy="103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7" name="Google Shape;3977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122254" y="3048474"/>
            <a:ext cx="1009751" cy="103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9" name="Google Shape;3979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122254" y="1409523"/>
            <a:ext cx="1009751" cy="1031327"/>
          </a:xfrm>
          <a:prstGeom prst="rect">
            <a:avLst/>
          </a:prstGeom>
          <a:noFill/>
          <a:ln>
            <a:noFill/>
          </a:ln>
        </p:spPr>
      </p:pic>
      <p:sp>
        <p:nvSpPr>
          <p:cNvPr id="3980" name="Google Shape;3980;p44"/>
          <p:cNvSpPr txBox="1">
            <a:spLocks noGrp="1"/>
          </p:cNvSpPr>
          <p:nvPr>
            <p:ph type="title"/>
          </p:nvPr>
        </p:nvSpPr>
        <p:spPr>
          <a:xfrm flipH="1">
            <a:off x="162578" y="1564452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982" name="Google Shape;3982;p44"/>
          <p:cNvSpPr txBox="1">
            <a:spLocks noGrp="1"/>
          </p:cNvSpPr>
          <p:nvPr>
            <p:ph type="subTitle" idx="2"/>
          </p:nvPr>
        </p:nvSpPr>
        <p:spPr>
          <a:xfrm>
            <a:off x="1320926" y="1646624"/>
            <a:ext cx="2762305" cy="557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dirty="0"/>
              <a:t>LỊCH SỬ LÀ GÌ?</a:t>
            </a:r>
          </a:p>
        </p:txBody>
      </p:sp>
      <p:sp>
        <p:nvSpPr>
          <p:cNvPr id="3983" name="Google Shape;3983;p44"/>
          <p:cNvSpPr txBox="1">
            <a:spLocks noGrp="1"/>
          </p:cNvSpPr>
          <p:nvPr>
            <p:ph type="title" idx="3"/>
          </p:nvPr>
        </p:nvSpPr>
        <p:spPr>
          <a:xfrm flipH="1">
            <a:off x="5468325" y="1570799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985" name="Google Shape;3985;p44"/>
          <p:cNvSpPr txBox="1">
            <a:spLocks noGrp="1"/>
          </p:cNvSpPr>
          <p:nvPr>
            <p:ph type="subTitle" idx="5"/>
          </p:nvPr>
        </p:nvSpPr>
        <p:spPr>
          <a:xfrm>
            <a:off x="6626675" y="1768890"/>
            <a:ext cx="2247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dirty="0"/>
              <a:t> VÌ SAO PHẢI HỌC LỊCH SỬ</a:t>
            </a:r>
          </a:p>
        </p:txBody>
      </p:sp>
      <p:sp>
        <p:nvSpPr>
          <p:cNvPr id="3986" name="Google Shape;3986;p44"/>
          <p:cNvSpPr txBox="1">
            <a:spLocks noGrp="1"/>
          </p:cNvSpPr>
          <p:nvPr>
            <p:ph type="title" idx="6"/>
          </p:nvPr>
        </p:nvSpPr>
        <p:spPr>
          <a:xfrm flipH="1">
            <a:off x="162578" y="3203387"/>
            <a:ext cx="9291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991" name="Google Shape;3991;p44"/>
          <p:cNvSpPr txBox="1">
            <a:spLocks noGrp="1"/>
          </p:cNvSpPr>
          <p:nvPr>
            <p:ph type="subTitle" idx="15"/>
          </p:nvPr>
        </p:nvSpPr>
        <p:spPr>
          <a:xfrm>
            <a:off x="1172329" y="3227449"/>
            <a:ext cx="2983801" cy="803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dirty="0"/>
              <a:t>LUYỆN TẬP VÀ VẬN DỤNG</a:t>
            </a:r>
          </a:p>
        </p:txBody>
      </p:sp>
      <p:sp>
        <p:nvSpPr>
          <p:cNvPr id="3992" name="Google Shape;3992;p44"/>
          <p:cNvSpPr txBox="1">
            <a:spLocks noGrp="1"/>
          </p:cNvSpPr>
          <p:nvPr>
            <p:ph type="title" idx="9"/>
          </p:nvPr>
        </p:nvSpPr>
        <p:spPr>
          <a:xfrm>
            <a:off x="714175" y="46630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NỘI DUNG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850032-AF98-7512-6466-9F5F0BAB3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/>
          <a:stretch/>
        </p:blipFill>
        <p:spPr bwMode="auto">
          <a:xfrm>
            <a:off x="4508941" y="2642904"/>
            <a:ext cx="4512805" cy="294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80" grpId="0"/>
          <p:bldP spid="3982" grpId="0" build="p"/>
          <p:bldP spid="3983" grpId="0"/>
          <p:bldP spid="3985" grpId="0" build="p"/>
          <p:bldP spid="3986" grpId="0"/>
          <p:bldP spid="3991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80" grpId="0"/>
          <p:bldP spid="3982" grpId="0" build="p"/>
          <p:bldP spid="3983" grpId="0"/>
          <p:bldP spid="3985" grpId="0" build="p"/>
          <p:bldP spid="3986" grpId="0"/>
          <p:bldP spid="3991" grpId="0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F96F0B-B051-E4F3-EF25-A36A0F48D651}"/>
              </a:ext>
            </a:extLst>
          </p:cNvPr>
          <p:cNvSpPr/>
          <p:nvPr/>
        </p:nvSpPr>
        <p:spPr>
          <a:xfrm>
            <a:off x="1472540" y="275164"/>
            <a:ext cx="6935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75441"/>
              </a:buClr>
              <a:buSzPts val="2800"/>
            </a:pPr>
            <a:r>
              <a:rPr lang="en-US" sz="3600" b="1" dirty="0" err="1">
                <a:solidFill>
                  <a:srgbClr val="A75441"/>
                </a:solidFill>
                <a:latin typeface="Fondamento"/>
                <a:sym typeface="Fondamento"/>
              </a:rPr>
              <a:t>Bài</a:t>
            </a:r>
            <a:r>
              <a:rPr lang="en-US" sz="3600" b="1" dirty="0">
                <a:solidFill>
                  <a:srgbClr val="A75441"/>
                </a:solidFill>
                <a:latin typeface="Fondamento"/>
                <a:sym typeface="Fondamento"/>
              </a:rPr>
              <a:t> 1. LỊCH SỬ VÀ CUỘC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FC3-2624-0A9C-0FA7-B6CA7E512627}"/>
              </a:ext>
            </a:extLst>
          </p:cNvPr>
          <p:cNvSpPr/>
          <p:nvPr/>
        </p:nvSpPr>
        <p:spPr>
          <a:xfrm>
            <a:off x="117052" y="1407927"/>
            <a:ext cx="3231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722B1B"/>
              </a:buClr>
              <a:buSzPts val="2000"/>
            </a:pPr>
            <a:r>
              <a:rPr lang="en-US" sz="2800" b="1" dirty="0">
                <a:solidFill>
                  <a:srgbClr val="A75441"/>
                </a:solidFill>
                <a:latin typeface="Fondamento"/>
                <a:sym typeface="Fondamento"/>
              </a:rPr>
              <a:t>I. LỊCH SỬ LÀ GÌ ?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44B47B-3C46-C0DA-ED7A-F0E593C3E8C5}"/>
              </a:ext>
            </a:extLst>
          </p:cNvPr>
          <p:cNvSpPr/>
          <p:nvPr/>
        </p:nvSpPr>
        <p:spPr>
          <a:xfrm>
            <a:off x="594360" y="2417579"/>
            <a:ext cx="7955280" cy="137845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cặp đôi theo hướng dẫn?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1AADD0-B59F-BBE3-9B6C-699C903B9A8F}"/>
              </a:ext>
            </a:extLst>
          </p:cNvPr>
          <p:cNvSpPr txBox="1"/>
          <p:nvPr/>
        </p:nvSpPr>
        <p:spPr>
          <a:xfrm>
            <a:off x="3821372" y="61222"/>
            <a:ext cx="5322628" cy="502105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14400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: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1. What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nói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2. Where -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lịch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ở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3. When – Khi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năm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4. Who – 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đạo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3074" name="Picture 2" descr="Ngô Vương Quyền và kinh đô Cổ Loa – Hoàng Thành Thăng Long">
            <a:extLst>
              <a:ext uri="{FF2B5EF4-FFF2-40B4-BE49-F238E27FC236}">
                <a16:creationId xmlns:a16="http://schemas.microsoft.com/office/drawing/2014/main" id="{1484DAA3-8047-F8D8-0B8D-18C5B828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13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n thang bach dang.mp4" descr="chien thang bach dang.mp4">
            <a:hlinkClick r:id="" action="ppaction://media"/>
            <a:extLst>
              <a:ext uri="{FF2B5EF4-FFF2-40B4-BE49-F238E27FC236}">
                <a16:creationId xmlns:a16="http://schemas.microsoft.com/office/drawing/2014/main" id="{F454B4C1-0226-8F87-534C-F05279912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1AADD0-B59F-BBE3-9B6C-699C903B9A8F}"/>
              </a:ext>
            </a:extLst>
          </p:cNvPr>
          <p:cNvSpPr txBox="1"/>
          <p:nvPr/>
        </p:nvSpPr>
        <p:spPr>
          <a:xfrm>
            <a:off x="3821372" y="61222"/>
            <a:ext cx="5322628" cy="502105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14400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: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1. What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nói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2. Where -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lịch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ở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3. When – Khi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Diễn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ra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năm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i="1" kern="120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lang="en-US" sz="2400" i="1" kern="1200" dirty="0">
                <a:solidFill>
                  <a:srgbClr val="FF000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4. Who – 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Ai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đạo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kháng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?</a:t>
            </a:r>
          </a:p>
          <a:p>
            <a:pPr marL="1440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Ngô Vương Quyền và kinh đô Cổ Loa – Hoàng Thành Thăng Long">
            <a:extLst>
              <a:ext uri="{FF2B5EF4-FFF2-40B4-BE49-F238E27FC236}">
                <a16:creationId xmlns:a16="http://schemas.microsoft.com/office/drawing/2014/main" id="{1484DAA3-8047-F8D8-0B8D-18C5B828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13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90A6AF-CADC-8404-D27F-D04C81167F64}"/>
              </a:ext>
            </a:extLst>
          </p:cNvPr>
          <p:cNvSpPr/>
          <p:nvPr/>
        </p:nvSpPr>
        <p:spPr>
          <a:xfrm>
            <a:off x="3821372" y="1135990"/>
            <a:ext cx="3308598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Chiến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thắng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Bạch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Đằng</a:t>
            </a:r>
            <a:endParaRPr lang="en-US" sz="2400" b="1" i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FE07E-BD20-26B7-9D9D-C4F300E93514}"/>
              </a:ext>
            </a:extLst>
          </p:cNvPr>
          <p:cNvSpPr/>
          <p:nvPr/>
        </p:nvSpPr>
        <p:spPr>
          <a:xfrm>
            <a:off x="6198671" y="1725062"/>
            <a:ext cx="3003002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Trên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sông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Bạch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Đằng</a:t>
            </a:r>
            <a:endParaRPr lang="en-US" sz="2400" b="1" i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D3C71A-F81B-CAB7-AA12-2B5E08B0975B}"/>
              </a:ext>
            </a:extLst>
          </p:cNvPr>
          <p:cNvSpPr/>
          <p:nvPr/>
        </p:nvSpPr>
        <p:spPr>
          <a:xfrm>
            <a:off x="6788110" y="2933201"/>
            <a:ext cx="1476366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Năm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938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3F8961-C84A-C5A2-F36E-769E2C79F0DB}"/>
              </a:ext>
            </a:extLst>
          </p:cNvPr>
          <p:cNvSpPr/>
          <p:nvPr/>
        </p:nvSpPr>
        <p:spPr>
          <a:xfrm>
            <a:off x="5322630" y="4449126"/>
            <a:ext cx="1752083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>
              <a:lnSpc>
                <a:spcPct val="150000"/>
              </a:lnSpc>
              <a:buClrTx/>
              <a:defRPr/>
            </a:pP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Ngô</a:t>
            </a:r>
            <a:r>
              <a:rPr lang="en-US" sz="2400" b="1" i="1" kern="1200" dirty="0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2400" b="1" i="1" kern="1200" dirty="0" err="1">
                <a:solidFill>
                  <a:srgbClr val="0070C0"/>
                </a:solidFill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Quyền</a:t>
            </a:r>
            <a:endParaRPr lang="en-US" sz="2400" b="1" i="1" kern="1200" dirty="0">
              <a:solidFill>
                <a:srgbClr val="0070C0"/>
              </a:solidFill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E5E170-0C43-313F-F4E5-2074E4D182CE}"/>
              </a:ext>
            </a:extLst>
          </p:cNvPr>
          <p:cNvGrpSpPr/>
          <p:nvPr/>
        </p:nvGrpSpPr>
        <p:grpSpPr>
          <a:xfrm>
            <a:off x="0" y="0"/>
            <a:ext cx="4187952" cy="3125336"/>
            <a:chOff x="0" y="0"/>
            <a:chExt cx="4187952" cy="3125336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F5372758-F994-0A62-5873-0F96350F0B89}"/>
                </a:ext>
              </a:extLst>
            </p:cNvPr>
            <p:cNvSpPr/>
            <p:nvPr/>
          </p:nvSpPr>
          <p:spPr>
            <a:xfrm>
              <a:off x="0" y="0"/>
              <a:ext cx="4187952" cy="3125336"/>
            </a:xfrm>
            <a:prstGeom prst="wedgeEllipseCallout">
              <a:avLst>
                <a:gd name="adj1" fmla="val 80040"/>
                <a:gd name="adj2" fmla="val 40124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FD57E8-1A79-07C4-5AE1-2A2C6DF71F59}"/>
                </a:ext>
              </a:extLst>
            </p:cNvPr>
            <p:cNvSpPr/>
            <p:nvPr/>
          </p:nvSpPr>
          <p:spPr>
            <a:xfrm>
              <a:off x="243839" y="962503"/>
              <a:ext cx="37002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Vậy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Lịch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sử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môn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lịch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sử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gì</a:t>
              </a:r>
              <a:r>
                <a:rPr lang="en-US" sz="3600" b="1" i="1" dirty="0">
                  <a:solidFill>
                    <a:srgbClr val="002060"/>
                  </a:solidFill>
                  <a:latin typeface="#9Slide05 Lobster" panose="02000506000000020003" pitchFamily="2" charset="0"/>
                  <a:cs typeface="#9Slide03 Arima Madurai Medium" panose="00000600000000000000" pitchFamily="2" charset="0"/>
                </a:rPr>
                <a:t>?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6BF5EB9-F262-01E7-479C-B425913FF3C1}"/>
              </a:ext>
            </a:extLst>
          </p:cNvPr>
          <p:cNvSpPr/>
          <p:nvPr/>
        </p:nvSpPr>
        <p:spPr>
          <a:xfrm>
            <a:off x="4495055" y="98885"/>
            <a:ext cx="4358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09C84B2-4AAA-E871-F818-8DDF3364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95" y="962503"/>
            <a:ext cx="4187950" cy="42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Studies &amp; History Subject for Middle School - 6th Grade: Ancient World History by Slidesgo">
  <a:themeElements>
    <a:clrScheme name="Simple Light">
      <a:dk1>
        <a:srgbClr val="722B1B"/>
      </a:dk1>
      <a:lt1>
        <a:srgbClr val="F5C7BB"/>
      </a:lt1>
      <a:dk2>
        <a:srgbClr val="A75441"/>
      </a:dk2>
      <a:lt2>
        <a:srgbClr val="FDDECB"/>
      </a:lt2>
      <a:accent1>
        <a:srgbClr val="A75441"/>
      </a:accent1>
      <a:accent2>
        <a:srgbClr val="E2988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754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767</Words>
  <Application>Microsoft Macintosh PowerPoint</Application>
  <PresentationFormat>On-screen Show (16:9)</PresentationFormat>
  <Paragraphs>100</Paragraphs>
  <Slides>25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Calibri</vt:lpstr>
      <vt:lpstr>#9Slide05 Lobster</vt:lpstr>
      <vt:lpstr>Advent Pro</vt:lpstr>
      <vt:lpstr>Times New Roman</vt:lpstr>
      <vt:lpstr>Livvic</vt:lpstr>
      <vt:lpstr>Roboto Condensed</vt:lpstr>
      <vt:lpstr>arial</vt:lpstr>
      <vt:lpstr>Patrick Hand SC</vt:lpstr>
      <vt:lpstr>Roboto Condensed Light</vt:lpstr>
      <vt:lpstr>#9Slide03 Arima Madurai Bold</vt:lpstr>
      <vt:lpstr>Britannic Bold</vt:lpstr>
      <vt:lpstr>Tahoma</vt:lpstr>
      <vt:lpstr>Commissioner</vt:lpstr>
      <vt:lpstr>#9Slide03 Arima Madurai Black</vt:lpstr>
      <vt:lpstr>Patrick Hand</vt:lpstr>
      <vt:lpstr>Fondamento</vt:lpstr>
      <vt:lpstr>Calibri Light</vt:lpstr>
      <vt:lpstr>Social Studies &amp; History Subject for Middle School - 6th Grade: Ancient World History by Slidesgo</vt:lpstr>
      <vt:lpstr>English Language Grammar Rules by Slidesgo</vt:lpstr>
      <vt:lpstr>War Background by Slidesgo</vt:lpstr>
      <vt:lpstr>Office Theme</vt:lpstr>
      <vt:lpstr>1_Office Theme</vt:lpstr>
      <vt:lpstr>PowerPoint Presentation</vt:lpstr>
      <vt:lpstr>PowerPoint Presentation</vt:lpstr>
      <vt:lpstr>CHƯƠNG 1. VÌ SAO PHẢI HỌC LỊCH SỬ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1. TẠI SAO CẦN HỌC LỊCH SỬ</dc:title>
  <cp:lastModifiedBy>Nguyễn hướng đức</cp:lastModifiedBy>
  <cp:revision>8</cp:revision>
  <dcterms:modified xsi:type="dcterms:W3CDTF">2022-07-19T01:54:05Z</dcterms:modified>
</cp:coreProperties>
</file>