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35" r:id="rId4"/>
    <p:sldMasterId id="2147484987" r:id="rId5"/>
  </p:sldMasterIdLst>
  <p:notesMasterIdLst>
    <p:notesMasterId r:id="rId38"/>
  </p:notesMasterIdLst>
  <p:sldIdLst>
    <p:sldId id="257" r:id="rId6"/>
    <p:sldId id="330" r:id="rId7"/>
    <p:sldId id="342" r:id="rId8"/>
    <p:sldId id="261" r:id="rId9"/>
    <p:sldId id="262" r:id="rId10"/>
    <p:sldId id="263" r:id="rId11"/>
    <p:sldId id="282" r:id="rId12"/>
    <p:sldId id="267" r:id="rId13"/>
    <p:sldId id="332" r:id="rId14"/>
    <p:sldId id="270" r:id="rId15"/>
    <p:sldId id="272" r:id="rId16"/>
    <p:sldId id="333" r:id="rId17"/>
    <p:sldId id="274" r:id="rId18"/>
    <p:sldId id="275" r:id="rId19"/>
    <p:sldId id="276" r:id="rId20"/>
    <p:sldId id="277" r:id="rId21"/>
    <p:sldId id="338" r:id="rId22"/>
    <p:sldId id="311" r:id="rId23"/>
    <p:sldId id="334" r:id="rId24"/>
    <p:sldId id="335" r:id="rId25"/>
    <p:sldId id="336" r:id="rId26"/>
    <p:sldId id="340" r:id="rId27"/>
    <p:sldId id="285" r:id="rId28"/>
    <p:sldId id="313" r:id="rId29"/>
    <p:sldId id="314" r:id="rId30"/>
    <p:sldId id="301" r:id="rId31"/>
    <p:sldId id="286" r:id="rId32"/>
    <p:sldId id="322" r:id="rId33"/>
    <p:sldId id="291" r:id="rId34"/>
    <p:sldId id="341" r:id="rId35"/>
    <p:sldId id="339" r:id="rId36"/>
    <p:sldId id="290"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92969" autoAdjust="0"/>
  </p:normalViewPr>
  <p:slideViewPr>
    <p:cSldViewPr>
      <p:cViewPr varScale="1">
        <p:scale>
          <a:sx n="59" d="100"/>
          <a:sy n="59" d="100"/>
        </p:scale>
        <p:origin x="169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E672B-1CE1-24E9-C3C2-D50C0702997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9BEE98C-CDA0-6C9B-341B-BC5478888CD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0F774D1-2623-4EB3-95AB-2EE466E29F0A}" type="datetimeFigureOut">
              <a:rPr lang="en-US"/>
              <a:pPr>
                <a:defRPr/>
              </a:pPr>
              <a:t>2/26/26</a:t>
            </a:fld>
            <a:endParaRPr lang="en-US"/>
          </a:p>
        </p:txBody>
      </p:sp>
      <p:sp>
        <p:nvSpPr>
          <p:cNvPr id="4" name="Slide Image Placeholder 3">
            <a:extLst>
              <a:ext uri="{FF2B5EF4-FFF2-40B4-BE49-F238E27FC236}">
                <a16:creationId xmlns:a16="http://schemas.microsoft.com/office/drawing/2014/main" id="{836C31AD-B011-0903-0CD4-CC6A095EE68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3197423-F95B-4F00-CE4A-17CD18C7FA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6B2110A-348B-8596-2B79-76DE8559E28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71FBBD43-EB19-7E01-CC8D-D023F9B1C17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EBBEC017-F119-4465-B99B-87DF3A7469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1779;g106839a1e66_0_933:notes">
            <a:extLst>
              <a:ext uri="{FF2B5EF4-FFF2-40B4-BE49-F238E27FC236}">
                <a16:creationId xmlns:a16="http://schemas.microsoft.com/office/drawing/2014/main" id="{CEB075EB-1F2E-C4DA-6345-BDCBEBDA61F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1" name="Google Shape;1780;g106839a1e66_0_933:notes">
            <a:extLst>
              <a:ext uri="{FF2B5EF4-FFF2-40B4-BE49-F238E27FC236}">
                <a16:creationId xmlns:a16="http://schemas.microsoft.com/office/drawing/2014/main" id="{7ED17F9E-2EFE-44B5-312D-82D7502F40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vi-VN" altLang="vi-VN">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3E7736-8C04-D5DE-E70C-43BFEF780BD8}"/>
              </a:ext>
            </a:extLst>
          </p:cNvPr>
          <p:cNvSpPr>
            <a:spLocks noGrp="1"/>
          </p:cNvSpPr>
          <p:nvPr>
            <p:ph type="dt" sz="half" idx="10"/>
          </p:nvPr>
        </p:nvSpPr>
        <p:spPr/>
        <p:txBody>
          <a:bodyPr/>
          <a:lstStyle>
            <a:lvl1pPr>
              <a:defRPr/>
            </a:lvl1pPr>
          </a:lstStyle>
          <a:p>
            <a:pPr>
              <a:defRPr/>
            </a:pPr>
            <a:fld id="{8D5BC2F3-F627-4BCD-8C02-60F647E950ED}" type="datetimeFigureOut">
              <a:rPr lang="en-US"/>
              <a:pPr>
                <a:defRPr/>
              </a:pPr>
              <a:t>2/26/26</a:t>
            </a:fld>
            <a:endParaRPr lang="en-US"/>
          </a:p>
        </p:txBody>
      </p:sp>
      <p:sp>
        <p:nvSpPr>
          <p:cNvPr id="5" name="Footer Placeholder 4">
            <a:extLst>
              <a:ext uri="{FF2B5EF4-FFF2-40B4-BE49-F238E27FC236}">
                <a16:creationId xmlns:a16="http://schemas.microsoft.com/office/drawing/2014/main" id="{4BCED577-D9B2-EE87-8B7E-D1BD45163C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6F1D75-4D4A-0741-FB0C-2472727353B5}"/>
              </a:ext>
            </a:extLst>
          </p:cNvPr>
          <p:cNvSpPr>
            <a:spLocks noGrp="1"/>
          </p:cNvSpPr>
          <p:nvPr>
            <p:ph type="sldNum" sz="quarter" idx="12"/>
          </p:nvPr>
        </p:nvSpPr>
        <p:spPr/>
        <p:txBody>
          <a:bodyPr/>
          <a:lstStyle>
            <a:lvl1pPr>
              <a:defRPr/>
            </a:lvl1pPr>
          </a:lstStyle>
          <a:p>
            <a:pPr>
              <a:defRPr/>
            </a:pPr>
            <a:fld id="{B8AAE75D-4D1D-4783-92B8-A06931DD79CA}" type="slidenum">
              <a:rPr lang="en-US" altLang="en-US"/>
              <a:pPr>
                <a:defRPr/>
              </a:pPr>
              <a:t>‹#›</a:t>
            </a:fld>
            <a:endParaRPr lang="en-US" altLang="en-US"/>
          </a:p>
        </p:txBody>
      </p:sp>
    </p:spTree>
    <p:extLst>
      <p:ext uri="{BB962C8B-B14F-4D97-AF65-F5344CB8AC3E}">
        <p14:creationId xmlns:p14="http://schemas.microsoft.com/office/powerpoint/2010/main" val="203314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87AFA-982A-A0CE-A12F-4A20DDE3F664}"/>
              </a:ext>
            </a:extLst>
          </p:cNvPr>
          <p:cNvSpPr>
            <a:spLocks noGrp="1"/>
          </p:cNvSpPr>
          <p:nvPr>
            <p:ph type="dt" sz="half" idx="10"/>
          </p:nvPr>
        </p:nvSpPr>
        <p:spPr/>
        <p:txBody>
          <a:bodyPr/>
          <a:lstStyle>
            <a:lvl1pPr>
              <a:defRPr/>
            </a:lvl1pPr>
          </a:lstStyle>
          <a:p>
            <a:pPr>
              <a:defRPr/>
            </a:pPr>
            <a:fld id="{0FE1F045-2B7A-4D18-874E-7BAC085EA322}" type="datetimeFigureOut">
              <a:rPr lang="en-US"/>
              <a:pPr>
                <a:defRPr/>
              </a:pPr>
              <a:t>2/26/26</a:t>
            </a:fld>
            <a:endParaRPr lang="en-US"/>
          </a:p>
        </p:txBody>
      </p:sp>
      <p:sp>
        <p:nvSpPr>
          <p:cNvPr id="5" name="Footer Placeholder 4">
            <a:extLst>
              <a:ext uri="{FF2B5EF4-FFF2-40B4-BE49-F238E27FC236}">
                <a16:creationId xmlns:a16="http://schemas.microsoft.com/office/drawing/2014/main" id="{42F9D2B6-2FDE-A566-4E31-DDE8A45F2E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F5B475-5AD6-BF4A-C1FC-9B1BC2624315}"/>
              </a:ext>
            </a:extLst>
          </p:cNvPr>
          <p:cNvSpPr>
            <a:spLocks noGrp="1"/>
          </p:cNvSpPr>
          <p:nvPr>
            <p:ph type="sldNum" sz="quarter" idx="12"/>
          </p:nvPr>
        </p:nvSpPr>
        <p:spPr/>
        <p:txBody>
          <a:bodyPr/>
          <a:lstStyle>
            <a:lvl1pPr>
              <a:defRPr/>
            </a:lvl1pPr>
          </a:lstStyle>
          <a:p>
            <a:pPr>
              <a:defRPr/>
            </a:pPr>
            <a:fld id="{29AD1095-B15D-4CA6-B84E-F34E3322BA6A}" type="slidenum">
              <a:rPr lang="en-US" altLang="en-US"/>
              <a:pPr>
                <a:defRPr/>
              </a:pPr>
              <a:t>‹#›</a:t>
            </a:fld>
            <a:endParaRPr lang="en-US" altLang="en-US"/>
          </a:p>
        </p:txBody>
      </p:sp>
    </p:spTree>
    <p:extLst>
      <p:ext uri="{BB962C8B-B14F-4D97-AF65-F5344CB8AC3E}">
        <p14:creationId xmlns:p14="http://schemas.microsoft.com/office/powerpoint/2010/main" val="429458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38603-3E93-0C67-E4BF-C1BD38391F93}"/>
              </a:ext>
            </a:extLst>
          </p:cNvPr>
          <p:cNvSpPr>
            <a:spLocks noGrp="1"/>
          </p:cNvSpPr>
          <p:nvPr>
            <p:ph type="dt" sz="half" idx="10"/>
          </p:nvPr>
        </p:nvSpPr>
        <p:spPr/>
        <p:txBody>
          <a:bodyPr/>
          <a:lstStyle>
            <a:lvl1pPr>
              <a:defRPr/>
            </a:lvl1pPr>
          </a:lstStyle>
          <a:p>
            <a:pPr>
              <a:defRPr/>
            </a:pPr>
            <a:fld id="{8EA6F02A-BEE7-44A4-BD2A-8BAB59C32248}" type="datetimeFigureOut">
              <a:rPr lang="en-US"/>
              <a:pPr>
                <a:defRPr/>
              </a:pPr>
              <a:t>2/26/26</a:t>
            </a:fld>
            <a:endParaRPr lang="en-US"/>
          </a:p>
        </p:txBody>
      </p:sp>
      <p:sp>
        <p:nvSpPr>
          <p:cNvPr id="5" name="Footer Placeholder 4">
            <a:extLst>
              <a:ext uri="{FF2B5EF4-FFF2-40B4-BE49-F238E27FC236}">
                <a16:creationId xmlns:a16="http://schemas.microsoft.com/office/drawing/2014/main" id="{2D9A3D91-60D6-2FDC-933D-627DF05869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65C28A-EBEF-22A5-442C-B14CCDE6772E}"/>
              </a:ext>
            </a:extLst>
          </p:cNvPr>
          <p:cNvSpPr>
            <a:spLocks noGrp="1"/>
          </p:cNvSpPr>
          <p:nvPr>
            <p:ph type="sldNum" sz="quarter" idx="12"/>
          </p:nvPr>
        </p:nvSpPr>
        <p:spPr/>
        <p:txBody>
          <a:bodyPr/>
          <a:lstStyle>
            <a:lvl1pPr>
              <a:defRPr/>
            </a:lvl1pPr>
          </a:lstStyle>
          <a:p>
            <a:pPr>
              <a:defRPr/>
            </a:pPr>
            <a:fld id="{17423E46-644F-491E-85E8-D3F6C093BCA0}" type="slidenum">
              <a:rPr lang="en-US" altLang="en-US"/>
              <a:pPr>
                <a:defRPr/>
              </a:pPr>
              <a:t>‹#›</a:t>
            </a:fld>
            <a:endParaRPr lang="en-US" altLang="en-US"/>
          </a:p>
        </p:txBody>
      </p:sp>
    </p:spTree>
    <p:extLst>
      <p:ext uri="{BB962C8B-B14F-4D97-AF65-F5344CB8AC3E}">
        <p14:creationId xmlns:p14="http://schemas.microsoft.com/office/powerpoint/2010/main" val="3927773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70B96-39F8-D7CE-CB99-79C0CB936B49}"/>
              </a:ext>
            </a:extLst>
          </p:cNvPr>
          <p:cNvSpPr>
            <a:spLocks noGrp="1"/>
          </p:cNvSpPr>
          <p:nvPr>
            <p:ph type="dt" sz="half" idx="10"/>
          </p:nvPr>
        </p:nvSpPr>
        <p:spPr/>
        <p:txBody>
          <a:bodyPr/>
          <a:lstStyle>
            <a:lvl1pPr>
              <a:defRPr/>
            </a:lvl1pPr>
          </a:lstStyle>
          <a:p>
            <a:pPr>
              <a:defRPr/>
            </a:pPr>
            <a:fld id="{B69671E3-28EE-461E-9605-1DF838A36A93}" type="datetimeFigureOut">
              <a:rPr lang="en-US"/>
              <a:pPr>
                <a:defRPr/>
              </a:pPr>
              <a:t>2/26/26</a:t>
            </a:fld>
            <a:endParaRPr lang="en-US"/>
          </a:p>
        </p:txBody>
      </p:sp>
      <p:sp>
        <p:nvSpPr>
          <p:cNvPr id="5" name="Footer Placeholder 4">
            <a:extLst>
              <a:ext uri="{FF2B5EF4-FFF2-40B4-BE49-F238E27FC236}">
                <a16:creationId xmlns:a16="http://schemas.microsoft.com/office/drawing/2014/main" id="{DE72DC12-24F9-121F-4086-D7058B2889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435A2A-6FFE-6F41-40FD-7670AC1E6EC8}"/>
              </a:ext>
            </a:extLst>
          </p:cNvPr>
          <p:cNvSpPr>
            <a:spLocks noGrp="1"/>
          </p:cNvSpPr>
          <p:nvPr>
            <p:ph type="sldNum" sz="quarter" idx="12"/>
          </p:nvPr>
        </p:nvSpPr>
        <p:spPr/>
        <p:txBody>
          <a:bodyPr/>
          <a:lstStyle>
            <a:lvl1pPr>
              <a:defRPr/>
            </a:lvl1pPr>
          </a:lstStyle>
          <a:p>
            <a:pPr>
              <a:defRPr/>
            </a:pPr>
            <a:fld id="{1302A8DC-3DD6-48C2-9CB7-F3DD7E82C35B}" type="slidenum">
              <a:rPr lang="en-US" altLang="en-US"/>
              <a:pPr>
                <a:defRPr/>
              </a:pPr>
              <a:t>‹#›</a:t>
            </a:fld>
            <a:endParaRPr lang="en-US" altLang="en-US"/>
          </a:p>
        </p:txBody>
      </p:sp>
    </p:spTree>
    <p:extLst>
      <p:ext uri="{BB962C8B-B14F-4D97-AF65-F5344CB8AC3E}">
        <p14:creationId xmlns:p14="http://schemas.microsoft.com/office/powerpoint/2010/main" val="191388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06806-2185-61C0-5B8C-9D3D687358B3}"/>
              </a:ext>
            </a:extLst>
          </p:cNvPr>
          <p:cNvSpPr>
            <a:spLocks noGrp="1"/>
          </p:cNvSpPr>
          <p:nvPr>
            <p:ph type="dt" sz="half" idx="10"/>
          </p:nvPr>
        </p:nvSpPr>
        <p:spPr/>
        <p:txBody>
          <a:bodyPr/>
          <a:lstStyle>
            <a:lvl1pPr>
              <a:defRPr/>
            </a:lvl1pPr>
          </a:lstStyle>
          <a:p>
            <a:pPr>
              <a:defRPr/>
            </a:pPr>
            <a:fld id="{7AE3A614-9586-4F8A-931B-F4366D5A1917}" type="datetimeFigureOut">
              <a:rPr lang="en-US"/>
              <a:pPr>
                <a:defRPr/>
              </a:pPr>
              <a:t>2/26/26</a:t>
            </a:fld>
            <a:endParaRPr lang="en-US"/>
          </a:p>
        </p:txBody>
      </p:sp>
      <p:sp>
        <p:nvSpPr>
          <p:cNvPr id="5" name="Footer Placeholder 4">
            <a:extLst>
              <a:ext uri="{FF2B5EF4-FFF2-40B4-BE49-F238E27FC236}">
                <a16:creationId xmlns:a16="http://schemas.microsoft.com/office/drawing/2014/main" id="{3F386F5A-A7EC-B306-0E8A-DC4D4D7063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7E8CED-C5C0-1FB7-2ADB-4E692B11F849}"/>
              </a:ext>
            </a:extLst>
          </p:cNvPr>
          <p:cNvSpPr>
            <a:spLocks noGrp="1"/>
          </p:cNvSpPr>
          <p:nvPr>
            <p:ph type="sldNum" sz="quarter" idx="12"/>
          </p:nvPr>
        </p:nvSpPr>
        <p:spPr/>
        <p:txBody>
          <a:bodyPr/>
          <a:lstStyle>
            <a:lvl1pPr>
              <a:defRPr/>
            </a:lvl1pPr>
          </a:lstStyle>
          <a:p>
            <a:pPr>
              <a:defRPr/>
            </a:pPr>
            <a:fld id="{34DCD359-88AE-4C1A-BFAB-721D37C1B23A}" type="slidenum">
              <a:rPr lang="en-US" altLang="en-US"/>
              <a:pPr>
                <a:defRPr/>
              </a:pPr>
              <a:t>‹#›</a:t>
            </a:fld>
            <a:endParaRPr lang="en-US" altLang="en-US"/>
          </a:p>
        </p:txBody>
      </p:sp>
    </p:spTree>
    <p:extLst>
      <p:ext uri="{BB962C8B-B14F-4D97-AF65-F5344CB8AC3E}">
        <p14:creationId xmlns:p14="http://schemas.microsoft.com/office/powerpoint/2010/main" val="358319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D630C-AD51-9EE1-413C-0F08085356DC}"/>
              </a:ext>
            </a:extLst>
          </p:cNvPr>
          <p:cNvSpPr>
            <a:spLocks noGrp="1"/>
          </p:cNvSpPr>
          <p:nvPr>
            <p:ph type="dt" sz="half" idx="10"/>
          </p:nvPr>
        </p:nvSpPr>
        <p:spPr/>
        <p:txBody>
          <a:bodyPr/>
          <a:lstStyle>
            <a:lvl1pPr>
              <a:defRPr/>
            </a:lvl1pPr>
          </a:lstStyle>
          <a:p>
            <a:pPr>
              <a:defRPr/>
            </a:pPr>
            <a:fld id="{D41FB07D-C7C4-42AB-AEC7-413DC875C535}" type="datetimeFigureOut">
              <a:rPr lang="en-US"/>
              <a:pPr>
                <a:defRPr/>
              </a:pPr>
              <a:t>2/26/26</a:t>
            </a:fld>
            <a:endParaRPr lang="en-US"/>
          </a:p>
        </p:txBody>
      </p:sp>
      <p:sp>
        <p:nvSpPr>
          <p:cNvPr id="5" name="Footer Placeholder 4">
            <a:extLst>
              <a:ext uri="{FF2B5EF4-FFF2-40B4-BE49-F238E27FC236}">
                <a16:creationId xmlns:a16="http://schemas.microsoft.com/office/drawing/2014/main" id="{E853E5BA-026B-5D50-3A54-60B11F652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6C91FB-B6CD-4E3C-0F27-82F26290150F}"/>
              </a:ext>
            </a:extLst>
          </p:cNvPr>
          <p:cNvSpPr>
            <a:spLocks noGrp="1"/>
          </p:cNvSpPr>
          <p:nvPr>
            <p:ph type="sldNum" sz="quarter" idx="12"/>
          </p:nvPr>
        </p:nvSpPr>
        <p:spPr/>
        <p:txBody>
          <a:bodyPr/>
          <a:lstStyle>
            <a:lvl1pPr>
              <a:defRPr/>
            </a:lvl1pPr>
          </a:lstStyle>
          <a:p>
            <a:pPr>
              <a:defRPr/>
            </a:pPr>
            <a:fld id="{628E2772-5097-4F40-A7AA-B9079AE3266A}" type="slidenum">
              <a:rPr lang="en-US" altLang="en-US"/>
              <a:pPr>
                <a:defRPr/>
              </a:pPr>
              <a:t>‹#›</a:t>
            </a:fld>
            <a:endParaRPr lang="en-US" altLang="en-US"/>
          </a:p>
        </p:txBody>
      </p:sp>
    </p:spTree>
    <p:extLst>
      <p:ext uri="{BB962C8B-B14F-4D97-AF65-F5344CB8AC3E}">
        <p14:creationId xmlns:p14="http://schemas.microsoft.com/office/powerpoint/2010/main" val="4230132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376660-6C4D-34F4-6C54-ABB7A52F10E3}"/>
              </a:ext>
            </a:extLst>
          </p:cNvPr>
          <p:cNvSpPr>
            <a:spLocks noGrp="1"/>
          </p:cNvSpPr>
          <p:nvPr>
            <p:ph type="dt" sz="half" idx="10"/>
          </p:nvPr>
        </p:nvSpPr>
        <p:spPr/>
        <p:txBody>
          <a:bodyPr/>
          <a:lstStyle>
            <a:lvl1pPr>
              <a:defRPr/>
            </a:lvl1pPr>
          </a:lstStyle>
          <a:p>
            <a:pPr>
              <a:defRPr/>
            </a:pPr>
            <a:fld id="{A70BF00A-8F15-4A2F-BD20-899815D669E2}" type="datetimeFigureOut">
              <a:rPr lang="en-US"/>
              <a:pPr>
                <a:defRPr/>
              </a:pPr>
              <a:t>2/26/26</a:t>
            </a:fld>
            <a:endParaRPr lang="en-US"/>
          </a:p>
        </p:txBody>
      </p:sp>
      <p:sp>
        <p:nvSpPr>
          <p:cNvPr id="6" name="Footer Placeholder 4">
            <a:extLst>
              <a:ext uri="{FF2B5EF4-FFF2-40B4-BE49-F238E27FC236}">
                <a16:creationId xmlns:a16="http://schemas.microsoft.com/office/drawing/2014/main" id="{481804A3-6698-25D6-7869-37C8600000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24BC6-AC3A-ADDC-59E2-5101891223DB}"/>
              </a:ext>
            </a:extLst>
          </p:cNvPr>
          <p:cNvSpPr>
            <a:spLocks noGrp="1"/>
          </p:cNvSpPr>
          <p:nvPr>
            <p:ph type="sldNum" sz="quarter" idx="12"/>
          </p:nvPr>
        </p:nvSpPr>
        <p:spPr/>
        <p:txBody>
          <a:bodyPr/>
          <a:lstStyle>
            <a:lvl1pPr>
              <a:defRPr/>
            </a:lvl1pPr>
          </a:lstStyle>
          <a:p>
            <a:pPr>
              <a:defRPr/>
            </a:pPr>
            <a:fld id="{2BB5F9BD-A70E-47D5-802A-E86E27804CAC}" type="slidenum">
              <a:rPr lang="en-US" altLang="en-US"/>
              <a:pPr>
                <a:defRPr/>
              </a:pPr>
              <a:t>‹#›</a:t>
            </a:fld>
            <a:endParaRPr lang="en-US" altLang="en-US"/>
          </a:p>
        </p:txBody>
      </p:sp>
    </p:spTree>
    <p:extLst>
      <p:ext uri="{BB962C8B-B14F-4D97-AF65-F5344CB8AC3E}">
        <p14:creationId xmlns:p14="http://schemas.microsoft.com/office/powerpoint/2010/main" val="3198245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1C7E32-1BD7-0985-FCF6-F7B132C18529}"/>
              </a:ext>
            </a:extLst>
          </p:cNvPr>
          <p:cNvSpPr>
            <a:spLocks noGrp="1"/>
          </p:cNvSpPr>
          <p:nvPr>
            <p:ph type="dt" sz="half" idx="10"/>
          </p:nvPr>
        </p:nvSpPr>
        <p:spPr/>
        <p:txBody>
          <a:bodyPr/>
          <a:lstStyle>
            <a:lvl1pPr>
              <a:defRPr/>
            </a:lvl1pPr>
          </a:lstStyle>
          <a:p>
            <a:pPr>
              <a:defRPr/>
            </a:pPr>
            <a:fld id="{67696AC9-163A-4E49-8A02-F2F9186D0D28}" type="datetimeFigureOut">
              <a:rPr lang="en-US"/>
              <a:pPr>
                <a:defRPr/>
              </a:pPr>
              <a:t>2/26/26</a:t>
            </a:fld>
            <a:endParaRPr lang="en-US"/>
          </a:p>
        </p:txBody>
      </p:sp>
      <p:sp>
        <p:nvSpPr>
          <p:cNvPr id="8" name="Footer Placeholder 4">
            <a:extLst>
              <a:ext uri="{FF2B5EF4-FFF2-40B4-BE49-F238E27FC236}">
                <a16:creationId xmlns:a16="http://schemas.microsoft.com/office/drawing/2014/main" id="{9B23575C-80C0-CFF6-9FA2-4BDB3F4A0F3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438C8A-7993-6C35-6866-07051617D2B3}"/>
              </a:ext>
            </a:extLst>
          </p:cNvPr>
          <p:cNvSpPr>
            <a:spLocks noGrp="1"/>
          </p:cNvSpPr>
          <p:nvPr>
            <p:ph type="sldNum" sz="quarter" idx="12"/>
          </p:nvPr>
        </p:nvSpPr>
        <p:spPr/>
        <p:txBody>
          <a:bodyPr/>
          <a:lstStyle>
            <a:lvl1pPr>
              <a:defRPr/>
            </a:lvl1pPr>
          </a:lstStyle>
          <a:p>
            <a:pPr>
              <a:defRPr/>
            </a:pPr>
            <a:fld id="{8151D16D-918F-4CAB-809D-21BD3DA65235}" type="slidenum">
              <a:rPr lang="en-US" altLang="en-US"/>
              <a:pPr>
                <a:defRPr/>
              </a:pPr>
              <a:t>‹#›</a:t>
            </a:fld>
            <a:endParaRPr lang="en-US" altLang="en-US"/>
          </a:p>
        </p:txBody>
      </p:sp>
    </p:spTree>
    <p:extLst>
      <p:ext uri="{BB962C8B-B14F-4D97-AF65-F5344CB8AC3E}">
        <p14:creationId xmlns:p14="http://schemas.microsoft.com/office/powerpoint/2010/main" val="2894543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6FD9F8-0A93-A12A-6E0C-49520D8C4DC8}"/>
              </a:ext>
            </a:extLst>
          </p:cNvPr>
          <p:cNvSpPr>
            <a:spLocks noGrp="1"/>
          </p:cNvSpPr>
          <p:nvPr>
            <p:ph type="dt" sz="half" idx="10"/>
          </p:nvPr>
        </p:nvSpPr>
        <p:spPr/>
        <p:txBody>
          <a:bodyPr/>
          <a:lstStyle>
            <a:lvl1pPr>
              <a:defRPr/>
            </a:lvl1pPr>
          </a:lstStyle>
          <a:p>
            <a:pPr>
              <a:defRPr/>
            </a:pPr>
            <a:fld id="{549F207F-8E98-46F2-AEED-EBE6ABD6AD25}" type="datetimeFigureOut">
              <a:rPr lang="en-US"/>
              <a:pPr>
                <a:defRPr/>
              </a:pPr>
              <a:t>2/26/26</a:t>
            </a:fld>
            <a:endParaRPr lang="en-US"/>
          </a:p>
        </p:txBody>
      </p:sp>
      <p:sp>
        <p:nvSpPr>
          <p:cNvPr id="4" name="Footer Placeholder 4">
            <a:extLst>
              <a:ext uri="{FF2B5EF4-FFF2-40B4-BE49-F238E27FC236}">
                <a16:creationId xmlns:a16="http://schemas.microsoft.com/office/drawing/2014/main" id="{7CC1ADD1-026A-AC6E-0A42-3483E1E260F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7E2028-DB5D-5E43-FE4D-22A1A7F03DAE}"/>
              </a:ext>
            </a:extLst>
          </p:cNvPr>
          <p:cNvSpPr>
            <a:spLocks noGrp="1"/>
          </p:cNvSpPr>
          <p:nvPr>
            <p:ph type="sldNum" sz="quarter" idx="12"/>
          </p:nvPr>
        </p:nvSpPr>
        <p:spPr/>
        <p:txBody>
          <a:bodyPr/>
          <a:lstStyle>
            <a:lvl1pPr>
              <a:defRPr/>
            </a:lvl1pPr>
          </a:lstStyle>
          <a:p>
            <a:pPr>
              <a:defRPr/>
            </a:pPr>
            <a:fld id="{B9FE27AB-89C4-419B-90F6-D14DAF8CA0DD}" type="slidenum">
              <a:rPr lang="en-US" altLang="en-US"/>
              <a:pPr>
                <a:defRPr/>
              </a:pPr>
              <a:t>‹#›</a:t>
            </a:fld>
            <a:endParaRPr lang="en-US" altLang="en-US"/>
          </a:p>
        </p:txBody>
      </p:sp>
    </p:spTree>
    <p:extLst>
      <p:ext uri="{BB962C8B-B14F-4D97-AF65-F5344CB8AC3E}">
        <p14:creationId xmlns:p14="http://schemas.microsoft.com/office/powerpoint/2010/main" val="3337357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976D80-12FC-51C6-DFFD-84CD03910780}"/>
              </a:ext>
            </a:extLst>
          </p:cNvPr>
          <p:cNvSpPr>
            <a:spLocks noGrp="1"/>
          </p:cNvSpPr>
          <p:nvPr>
            <p:ph type="dt" sz="half" idx="10"/>
          </p:nvPr>
        </p:nvSpPr>
        <p:spPr/>
        <p:txBody>
          <a:bodyPr/>
          <a:lstStyle>
            <a:lvl1pPr>
              <a:defRPr/>
            </a:lvl1pPr>
          </a:lstStyle>
          <a:p>
            <a:pPr>
              <a:defRPr/>
            </a:pPr>
            <a:fld id="{802B5098-2A7A-474B-A2F9-0C7CA1632960}" type="datetimeFigureOut">
              <a:rPr lang="en-US"/>
              <a:pPr>
                <a:defRPr/>
              </a:pPr>
              <a:t>2/26/26</a:t>
            </a:fld>
            <a:endParaRPr lang="en-US"/>
          </a:p>
        </p:txBody>
      </p:sp>
      <p:sp>
        <p:nvSpPr>
          <p:cNvPr id="3" name="Footer Placeholder 4">
            <a:extLst>
              <a:ext uri="{FF2B5EF4-FFF2-40B4-BE49-F238E27FC236}">
                <a16:creationId xmlns:a16="http://schemas.microsoft.com/office/drawing/2014/main" id="{8157ADFB-C28B-709A-7129-CE546CCCC0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E5BF97-C73D-6094-599F-02634CF17299}"/>
              </a:ext>
            </a:extLst>
          </p:cNvPr>
          <p:cNvSpPr>
            <a:spLocks noGrp="1"/>
          </p:cNvSpPr>
          <p:nvPr>
            <p:ph type="sldNum" sz="quarter" idx="12"/>
          </p:nvPr>
        </p:nvSpPr>
        <p:spPr/>
        <p:txBody>
          <a:bodyPr/>
          <a:lstStyle>
            <a:lvl1pPr>
              <a:defRPr/>
            </a:lvl1pPr>
          </a:lstStyle>
          <a:p>
            <a:pPr>
              <a:defRPr/>
            </a:pPr>
            <a:fld id="{8FB624AD-3800-4705-A036-BC251A793A5E}" type="slidenum">
              <a:rPr lang="en-US" altLang="en-US"/>
              <a:pPr>
                <a:defRPr/>
              </a:pPr>
              <a:t>‹#›</a:t>
            </a:fld>
            <a:endParaRPr lang="en-US" altLang="en-US"/>
          </a:p>
        </p:txBody>
      </p:sp>
    </p:spTree>
    <p:extLst>
      <p:ext uri="{BB962C8B-B14F-4D97-AF65-F5344CB8AC3E}">
        <p14:creationId xmlns:p14="http://schemas.microsoft.com/office/powerpoint/2010/main" val="1505505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888963A-7519-1674-7E44-A6AFE49900DF}"/>
              </a:ext>
            </a:extLst>
          </p:cNvPr>
          <p:cNvSpPr>
            <a:spLocks noGrp="1"/>
          </p:cNvSpPr>
          <p:nvPr>
            <p:ph type="dt" sz="half" idx="10"/>
          </p:nvPr>
        </p:nvSpPr>
        <p:spPr/>
        <p:txBody>
          <a:bodyPr/>
          <a:lstStyle>
            <a:lvl1pPr>
              <a:defRPr/>
            </a:lvl1pPr>
          </a:lstStyle>
          <a:p>
            <a:pPr>
              <a:defRPr/>
            </a:pPr>
            <a:fld id="{4678B20B-27D5-4F23-A698-76A945170897}" type="datetimeFigureOut">
              <a:rPr lang="en-US"/>
              <a:pPr>
                <a:defRPr/>
              </a:pPr>
              <a:t>2/26/26</a:t>
            </a:fld>
            <a:endParaRPr lang="en-US"/>
          </a:p>
        </p:txBody>
      </p:sp>
      <p:sp>
        <p:nvSpPr>
          <p:cNvPr id="6" name="Footer Placeholder 4">
            <a:extLst>
              <a:ext uri="{FF2B5EF4-FFF2-40B4-BE49-F238E27FC236}">
                <a16:creationId xmlns:a16="http://schemas.microsoft.com/office/drawing/2014/main" id="{A0E5EE55-250F-4A7A-662E-B3F898F933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4EC458-E99E-B2E1-6231-921FCA942A6F}"/>
              </a:ext>
            </a:extLst>
          </p:cNvPr>
          <p:cNvSpPr>
            <a:spLocks noGrp="1"/>
          </p:cNvSpPr>
          <p:nvPr>
            <p:ph type="sldNum" sz="quarter" idx="12"/>
          </p:nvPr>
        </p:nvSpPr>
        <p:spPr/>
        <p:txBody>
          <a:bodyPr/>
          <a:lstStyle>
            <a:lvl1pPr>
              <a:defRPr/>
            </a:lvl1pPr>
          </a:lstStyle>
          <a:p>
            <a:pPr>
              <a:defRPr/>
            </a:pPr>
            <a:fld id="{34113B93-B716-49C2-BF2A-D5D6EE788083}" type="slidenum">
              <a:rPr lang="en-US" altLang="en-US"/>
              <a:pPr>
                <a:defRPr/>
              </a:pPr>
              <a:t>‹#›</a:t>
            </a:fld>
            <a:endParaRPr lang="en-US" altLang="en-US"/>
          </a:p>
        </p:txBody>
      </p:sp>
    </p:spTree>
    <p:extLst>
      <p:ext uri="{BB962C8B-B14F-4D97-AF65-F5344CB8AC3E}">
        <p14:creationId xmlns:p14="http://schemas.microsoft.com/office/powerpoint/2010/main" val="225472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AFA04-7322-4A16-47CC-CE811514C3B1}"/>
              </a:ext>
            </a:extLst>
          </p:cNvPr>
          <p:cNvSpPr>
            <a:spLocks noGrp="1"/>
          </p:cNvSpPr>
          <p:nvPr>
            <p:ph type="dt" sz="half" idx="10"/>
          </p:nvPr>
        </p:nvSpPr>
        <p:spPr/>
        <p:txBody>
          <a:bodyPr/>
          <a:lstStyle>
            <a:lvl1pPr>
              <a:defRPr/>
            </a:lvl1pPr>
          </a:lstStyle>
          <a:p>
            <a:pPr>
              <a:defRPr/>
            </a:pPr>
            <a:fld id="{BE7D57D6-9E0F-4F63-A16D-3A1523796FC2}" type="datetimeFigureOut">
              <a:rPr lang="en-US"/>
              <a:pPr>
                <a:defRPr/>
              </a:pPr>
              <a:t>2/26/26</a:t>
            </a:fld>
            <a:endParaRPr lang="en-US"/>
          </a:p>
        </p:txBody>
      </p:sp>
      <p:sp>
        <p:nvSpPr>
          <p:cNvPr id="5" name="Footer Placeholder 4">
            <a:extLst>
              <a:ext uri="{FF2B5EF4-FFF2-40B4-BE49-F238E27FC236}">
                <a16:creationId xmlns:a16="http://schemas.microsoft.com/office/drawing/2014/main" id="{8F0EA1DB-F965-AF52-422A-D0BA928E38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3D87A4-F64F-592E-ECC0-E334E9E99F68}"/>
              </a:ext>
            </a:extLst>
          </p:cNvPr>
          <p:cNvSpPr>
            <a:spLocks noGrp="1"/>
          </p:cNvSpPr>
          <p:nvPr>
            <p:ph type="sldNum" sz="quarter" idx="12"/>
          </p:nvPr>
        </p:nvSpPr>
        <p:spPr/>
        <p:txBody>
          <a:bodyPr/>
          <a:lstStyle>
            <a:lvl1pPr>
              <a:defRPr/>
            </a:lvl1pPr>
          </a:lstStyle>
          <a:p>
            <a:pPr>
              <a:defRPr/>
            </a:pPr>
            <a:fld id="{4D74D321-8B57-4C38-8CB1-C8EC5F0C759D}" type="slidenum">
              <a:rPr lang="en-US" altLang="en-US"/>
              <a:pPr>
                <a:defRPr/>
              </a:pPr>
              <a:t>‹#›</a:t>
            </a:fld>
            <a:endParaRPr lang="en-US" altLang="en-US"/>
          </a:p>
        </p:txBody>
      </p:sp>
    </p:spTree>
    <p:extLst>
      <p:ext uri="{BB962C8B-B14F-4D97-AF65-F5344CB8AC3E}">
        <p14:creationId xmlns:p14="http://schemas.microsoft.com/office/powerpoint/2010/main" val="418184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140163-223C-D627-0939-8B635C9063CB}"/>
              </a:ext>
            </a:extLst>
          </p:cNvPr>
          <p:cNvSpPr>
            <a:spLocks noGrp="1"/>
          </p:cNvSpPr>
          <p:nvPr>
            <p:ph type="dt" sz="half" idx="10"/>
          </p:nvPr>
        </p:nvSpPr>
        <p:spPr/>
        <p:txBody>
          <a:bodyPr/>
          <a:lstStyle>
            <a:lvl1pPr>
              <a:defRPr/>
            </a:lvl1pPr>
          </a:lstStyle>
          <a:p>
            <a:pPr>
              <a:defRPr/>
            </a:pPr>
            <a:fld id="{A88AA1DA-2045-4E29-A04D-E5209620B262}" type="datetimeFigureOut">
              <a:rPr lang="en-US"/>
              <a:pPr>
                <a:defRPr/>
              </a:pPr>
              <a:t>2/26/26</a:t>
            </a:fld>
            <a:endParaRPr lang="en-US"/>
          </a:p>
        </p:txBody>
      </p:sp>
      <p:sp>
        <p:nvSpPr>
          <p:cNvPr id="6" name="Footer Placeholder 4">
            <a:extLst>
              <a:ext uri="{FF2B5EF4-FFF2-40B4-BE49-F238E27FC236}">
                <a16:creationId xmlns:a16="http://schemas.microsoft.com/office/drawing/2014/main" id="{82B92B5B-9853-C77E-5B1C-FA11760110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8C5D0B-1E01-2F5B-4003-8C56059D5660}"/>
              </a:ext>
            </a:extLst>
          </p:cNvPr>
          <p:cNvSpPr>
            <a:spLocks noGrp="1"/>
          </p:cNvSpPr>
          <p:nvPr>
            <p:ph type="sldNum" sz="quarter" idx="12"/>
          </p:nvPr>
        </p:nvSpPr>
        <p:spPr/>
        <p:txBody>
          <a:bodyPr/>
          <a:lstStyle>
            <a:lvl1pPr>
              <a:defRPr/>
            </a:lvl1pPr>
          </a:lstStyle>
          <a:p>
            <a:pPr>
              <a:defRPr/>
            </a:pPr>
            <a:fld id="{3A01475E-8256-4B72-B761-5D0B9D8685C5}" type="slidenum">
              <a:rPr lang="en-US" altLang="en-US"/>
              <a:pPr>
                <a:defRPr/>
              </a:pPr>
              <a:t>‹#›</a:t>
            </a:fld>
            <a:endParaRPr lang="en-US" altLang="en-US"/>
          </a:p>
        </p:txBody>
      </p:sp>
    </p:spTree>
    <p:extLst>
      <p:ext uri="{BB962C8B-B14F-4D97-AF65-F5344CB8AC3E}">
        <p14:creationId xmlns:p14="http://schemas.microsoft.com/office/powerpoint/2010/main" val="1067252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114CC-32E6-80E1-1C29-4CD4DF146477}"/>
              </a:ext>
            </a:extLst>
          </p:cNvPr>
          <p:cNvSpPr>
            <a:spLocks noGrp="1"/>
          </p:cNvSpPr>
          <p:nvPr>
            <p:ph type="dt" sz="half" idx="10"/>
          </p:nvPr>
        </p:nvSpPr>
        <p:spPr/>
        <p:txBody>
          <a:bodyPr/>
          <a:lstStyle>
            <a:lvl1pPr>
              <a:defRPr/>
            </a:lvl1pPr>
          </a:lstStyle>
          <a:p>
            <a:pPr>
              <a:defRPr/>
            </a:pPr>
            <a:fld id="{1E0D4EEF-D663-4ACD-BDCA-BD40C413636B}" type="datetimeFigureOut">
              <a:rPr lang="en-US"/>
              <a:pPr>
                <a:defRPr/>
              </a:pPr>
              <a:t>2/26/26</a:t>
            </a:fld>
            <a:endParaRPr lang="en-US"/>
          </a:p>
        </p:txBody>
      </p:sp>
      <p:sp>
        <p:nvSpPr>
          <p:cNvPr id="5" name="Footer Placeholder 4">
            <a:extLst>
              <a:ext uri="{FF2B5EF4-FFF2-40B4-BE49-F238E27FC236}">
                <a16:creationId xmlns:a16="http://schemas.microsoft.com/office/drawing/2014/main" id="{171279CE-282A-EADD-CC9D-D21BBB019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8A5DC9-2797-BFF4-B195-004E511DC6A0}"/>
              </a:ext>
            </a:extLst>
          </p:cNvPr>
          <p:cNvSpPr>
            <a:spLocks noGrp="1"/>
          </p:cNvSpPr>
          <p:nvPr>
            <p:ph type="sldNum" sz="quarter" idx="12"/>
          </p:nvPr>
        </p:nvSpPr>
        <p:spPr/>
        <p:txBody>
          <a:bodyPr/>
          <a:lstStyle>
            <a:lvl1pPr>
              <a:defRPr/>
            </a:lvl1pPr>
          </a:lstStyle>
          <a:p>
            <a:pPr>
              <a:defRPr/>
            </a:pPr>
            <a:fld id="{4FD70AEE-7934-4DC7-9483-7AA1AB8BB512}" type="slidenum">
              <a:rPr lang="en-US" altLang="en-US"/>
              <a:pPr>
                <a:defRPr/>
              </a:pPr>
              <a:t>‹#›</a:t>
            </a:fld>
            <a:endParaRPr lang="en-US" altLang="en-US"/>
          </a:p>
        </p:txBody>
      </p:sp>
    </p:spTree>
    <p:extLst>
      <p:ext uri="{BB962C8B-B14F-4D97-AF65-F5344CB8AC3E}">
        <p14:creationId xmlns:p14="http://schemas.microsoft.com/office/powerpoint/2010/main" val="2172943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4C2A8-237E-62E2-9D50-9A2B543BD515}"/>
              </a:ext>
            </a:extLst>
          </p:cNvPr>
          <p:cNvSpPr>
            <a:spLocks noGrp="1"/>
          </p:cNvSpPr>
          <p:nvPr>
            <p:ph type="dt" sz="half" idx="10"/>
          </p:nvPr>
        </p:nvSpPr>
        <p:spPr/>
        <p:txBody>
          <a:bodyPr/>
          <a:lstStyle>
            <a:lvl1pPr>
              <a:defRPr/>
            </a:lvl1pPr>
          </a:lstStyle>
          <a:p>
            <a:pPr>
              <a:defRPr/>
            </a:pPr>
            <a:fld id="{9EBA1595-CBC5-49F1-8174-BD108909D9CF}" type="datetimeFigureOut">
              <a:rPr lang="en-US"/>
              <a:pPr>
                <a:defRPr/>
              </a:pPr>
              <a:t>2/26/26</a:t>
            </a:fld>
            <a:endParaRPr lang="en-US"/>
          </a:p>
        </p:txBody>
      </p:sp>
      <p:sp>
        <p:nvSpPr>
          <p:cNvPr id="5" name="Footer Placeholder 4">
            <a:extLst>
              <a:ext uri="{FF2B5EF4-FFF2-40B4-BE49-F238E27FC236}">
                <a16:creationId xmlns:a16="http://schemas.microsoft.com/office/drawing/2014/main" id="{2854F6F8-018F-A776-34B1-E788E66FA6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BE5E91-CE89-885A-C212-B759F4AADD3E}"/>
              </a:ext>
            </a:extLst>
          </p:cNvPr>
          <p:cNvSpPr>
            <a:spLocks noGrp="1"/>
          </p:cNvSpPr>
          <p:nvPr>
            <p:ph type="sldNum" sz="quarter" idx="12"/>
          </p:nvPr>
        </p:nvSpPr>
        <p:spPr/>
        <p:txBody>
          <a:bodyPr/>
          <a:lstStyle>
            <a:lvl1pPr>
              <a:defRPr/>
            </a:lvl1pPr>
          </a:lstStyle>
          <a:p>
            <a:pPr>
              <a:defRPr/>
            </a:pPr>
            <a:fld id="{7B60C2AF-836F-48A6-8CAC-89EBBEC42D45}" type="slidenum">
              <a:rPr lang="en-US" altLang="en-US"/>
              <a:pPr>
                <a:defRPr/>
              </a:pPr>
              <a:t>‹#›</a:t>
            </a:fld>
            <a:endParaRPr lang="en-US" altLang="en-US"/>
          </a:p>
        </p:txBody>
      </p:sp>
    </p:spTree>
    <p:extLst>
      <p:ext uri="{BB962C8B-B14F-4D97-AF65-F5344CB8AC3E}">
        <p14:creationId xmlns:p14="http://schemas.microsoft.com/office/powerpoint/2010/main" val="166125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92CC55-8481-2D6B-4C33-D6CD5CD6F513}"/>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A15E8830-DCEE-5C06-2378-FD3779BE9810}"/>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7041C83-CD02-B2F0-08D0-6E462DFDD97C}"/>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D81D907A-0CCC-4711-9A60-82E8A7696914}" type="slidenum">
              <a:rPr lang="en-US" altLang="en-US"/>
              <a:pPr>
                <a:defRPr/>
              </a:pPr>
              <a:t>‹#›</a:t>
            </a:fld>
            <a:endParaRPr lang="en-US" altLang="en-US"/>
          </a:p>
        </p:txBody>
      </p:sp>
    </p:spTree>
    <p:extLst>
      <p:ext uri="{BB962C8B-B14F-4D97-AF65-F5344CB8AC3E}">
        <p14:creationId xmlns:p14="http://schemas.microsoft.com/office/powerpoint/2010/main" val="1434128455"/>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FD633-01E1-2D9C-0217-05BF514A4BA5}"/>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7CF892B2-720B-1A1D-67A9-4517C9C14CF5}"/>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CDFEB73-930A-BD58-AAAA-7B47C1C6020B}"/>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6CE3DCA2-6892-4018-A1AB-177D7B39F3A0}" type="slidenum">
              <a:rPr lang="en-US" altLang="en-US"/>
              <a:pPr>
                <a:defRPr/>
              </a:pPr>
              <a:t>‹#›</a:t>
            </a:fld>
            <a:endParaRPr lang="en-US" altLang="en-US"/>
          </a:p>
        </p:txBody>
      </p:sp>
    </p:spTree>
    <p:extLst>
      <p:ext uri="{BB962C8B-B14F-4D97-AF65-F5344CB8AC3E}">
        <p14:creationId xmlns:p14="http://schemas.microsoft.com/office/powerpoint/2010/main" val="4008820733"/>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94F738-9B7D-EFE9-0F7F-AEA3C98B7EE9}"/>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06D2F307-A747-4866-21AA-95CB2DBE5075}"/>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3A06D1A-8967-4915-1D73-E37741D878D5}"/>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DB3B592A-993D-49B8-8DAE-0E7361B70F2D}" type="slidenum">
              <a:rPr lang="en-US" altLang="en-US"/>
              <a:pPr>
                <a:defRPr/>
              </a:pPr>
              <a:t>‹#›</a:t>
            </a:fld>
            <a:endParaRPr lang="en-US" altLang="en-US"/>
          </a:p>
        </p:txBody>
      </p:sp>
    </p:spTree>
    <p:extLst>
      <p:ext uri="{BB962C8B-B14F-4D97-AF65-F5344CB8AC3E}">
        <p14:creationId xmlns:p14="http://schemas.microsoft.com/office/powerpoint/2010/main" val="45075123"/>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AC86B4D-FC89-D9FB-3DA5-999B0A815F55}"/>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4">
            <a:extLst>
              <a:ext uri="{FF2B5EF4-FFF2-40B4-BE49-F238E27FC236}">
                <a16:creationId xmlns:a16="http://schemas.microsoft.com/office/drawing/2014/main" id="{2476B525-7D34-EE2F-642C-F4D8E91A2CD9}"/>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38045EDA-20D8-92D1-D3EF-F4FC4A3030B7}"/>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05288531-12FC-4382-8130-A9E85A8CA53D}" type="slidenum">
              <a:rPr lang="en-US" altLang="en-US"/>
              <a:pPr>
                <a:defRPr/>
              </a:pPr>
              <a:t>‹#›</a:t>
            </a:fld>
            <a:endParaRPr lang="en-US" altLang="en-US"/>
          </a:p>
        </p:txBody>
      </p:sp>
    </p:spTree>
    <p:extLst>
      <p:ext uri="{BB962C8B-B14F-4D97-AF65-F5344CB8AC3E}">
        <p14:creationId xmlns:p14="http://schemas.microsoft.com/office/powerpoint/2010/main" val="3753924568"/>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A050558-DD5A-3E5F-120F-46EDEE7F90DE}"/>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8" name="Footer Placeholder 4">
            <a:extLst>
              <a:ext uri="{FF2B5EF4-FFF2-40B4-BE49-F238E27FC236}">
                <a16:creationId xmlns:a16="http://schemas.microsoft.com/office/drawing/2014/main" id="{50CF474F-1479-E847-2BBD-DEDB38038182}"/>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5">
            <a:extLst>
              <a:ext uri="{FF2B5EF4-FFF2-40B4-BE49-F238E27FC236}">
                <a16:creationId xmlns:a16="http://schemas.microsoft.com/office/drawing/2014/main" id="{57F14764-E0F1-A826-2F1F-C59F03B32BA1}"/>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451B25C5-D8D9-4453-A70C-B69AA67B2EF1}" type="slidenum">
              <a:rPr lang="en-US" altLang="en-US"/>
              <a:pPr>
                <a:defRPr/>
              </a:pPr>
              <a:t>‹#›</a:t>
            </a:fld>
            <a:endParaRPr lang="en-US" altLang="en-US"/>
          </a:p>
        </p:txBody>
      </p:sp>
    </p:spTree>
    <p:extLst>
      <p:ext uri="{BB962C8B-B14F-4D97-AF65-F5344CB8AC3E}">
        <p14:creationId xmlns:p14="http://schemas.microsoft.com/office/powerpoint/2010/main" val="1363597685"/>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1CE03B-9E5A-D698-ADDA-8358C5D2F1DF}"/>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4">
            <a:extLst>
              <a:ext uri="{FF2B5EF4-FFF2-40B4-BE49-F238E27FC236}">
                <a16:creationId xmlns:a16="http://schemas.microsoft.com/office/drawing/2014/main" id="{27E67297-9D71-401A-F009-DE41E877F17F}"/>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5">
            <a:extLst>
              <a:ext uri="{FF2B5EF4-FFF2-40B4-BE49-F238E27FC236}">
                <a16:creationId xmlns:a16="http://schemas.microsoft.com/office/drawing/2014/main" id="{B90CE412-5009-FD6A-1145-BEB2E8677AEB}"/>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BD38BB89-80B7-4A22-AA22-91BC2F86D85E}" type="slidenum">
              <a:rPr lang="en-US" altLang="en-US"/>
              <a:pPr>
                <a:defRPr/>
              </a:pPr>
              <a:t>‹#›</a:t>
            </a:fld>
            <a:endParaRPr lang="en-US" altLang="en-US"/>
          </a:p>
        </p:txBody>
      </p:sp>
    </p:spTree>
    <p:extLst>
      <p:ext uri="{BB962C8B-B14F-4D97-AF65-F5344CB8AC3E}">
        <p14:creationId xmlns:p14="http://schemas.microsoft.com/office/powerpoint/2010/main" val="881645596"/>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62CC7EF-6E32-C4D5-F89C-0ECD6D3A960E}"/>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3" name="Footer Placeholder 4">
            <a:extLst>
              <a:ext uri="{FF2B5EF4-FFF2-40B4-BE49-F238E27FC236}">
                <a16:creationId xmlns:a16="http://schemas.microsoft.com/office/drawing/2014/main" id="{3BF41CA4-E3C7-0CB9-D00F-28CE74E6D2BE}"/>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4D52BE08-F1F0-0121-386C-EA2C71188080}"/>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87CFECD2-F160-45D5-8251-3A3172E7FE34}" type="slidenum">
              <a:rPr lang="en-US" altLang="en-US"/>
              <a:pPr>
                <a:defRPr/>
              </a:pPr>
              <a:t>‹#›</a:t>
            </a:fld>
            <a:endParaRPr lang="en-US" altLang="en-US"/>
          </a:p>
        </p:txBody>
      </p:sp>
    </p:spTree>
    <p:extLst>
      <p:ext uri="{BB962C8B-B14F-4D97-AF65-F5344CB8AC3E}">
        <p14:creationId xmlns:p14="http://schemas.microsoft.com/office/powerpoint/2010/main" val="3682332052"/>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684A11-0941-E8A8-E0D5-B4D3379D9EB4}"/>
              </a:ext>
            </a:extLst>
          </p:cNvPr>
          <p:cNvSpPr>
            <a:spLocks noGrp="1"/>
          </p:cNvSpPr>
          <p:nvPr>
            <p:ph type="dt" sz="half" idx="10"/>
          </p:nvPr>
        </p:nvSpPr>
        <p:spPr/>
        <p:txBody>
          <a:bodyPr/>
          <a:lstStyle>
            <a:lvl1pPr>
              <a:defRPr/>
            </a:lvl1pPr>
          </a:lstStyle>
          <a:p>
            <a:pPr>
              <a:defRPr/>
            </a:pPr>
            <a:fld id="{57BDE181-3E57-4F2A-8F0F-FF770A215B2C}" type="datetimeFigureOut">
              <a:rPr lang="en-US"/>
              <a:pPr>
                <a:defRPr/>
              </a:pPr>
              <a:t>2/26/26</a:t>
            </a:fld>
            <a:endParaRPr lang="en-US"/>
          </a:p>
        </p:txBody>
      </p:sp>
      <p:sp>
        <p:nvSpPr>
          <p:cNvPr id="5" name="Footer Placeholder 4">
            <a:extLst>
              <a:ext uri="{FF2B5EF4-FFF2-40B4-BE49-F238E27FC236}">
                <a16:creationId xmlns:a16="http://schemas.microsoft.com/office/drawing/2014/main" id="{072807CF-DA06-114A-1287-DF8ED27202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0F4706-5639-D811-40E2-5829E1CC14CF}"/>
              </a:ext>
            </a:extLst>
          </p:cNvPr>
          <p:cNvSpPr>
            <a:spLocks noGrp="1"/>
          </p:cNvSpPr>
          <p:nvPr>
            <p:ph type="sldNum" sz="quarter" idx="12"/>
          </p:nvPr>
        </p:nvSpPr>
        <p:spPr/>
        <p:txBody>
          <a:bodyPr/>
          <a:lstStyle>
            <a:lvl1pPr>
              <a:defRPr/>
            </a:lvl1pPr>
          </a:lstStyle>
          <a:p>
            <a:pPr>
              <a:defRPr/>
            </a:pPr>
            <a:fld id="{04316768-F8F6-4C9B-A89C-C80C75FDD543}" type="slidenum">
              <a:rPr lang="en-US" altLang="en-US"/>
              <a:pPr>
                <a:defRPr/>
              </a:pPr>
              <a:t>‹#›</a:t>
            </a:fld>
            <a:endParaRPr lang="en-US" altLang="en-US"/>
          </a:p>
        </p:txBody>
      </p:sp>
    </p:spTree>
    <p:extLst>
      <p:ext uri="{BB962C8B-B14F-4D97-AF65-F5344CB8AC3E}">
        <p14:creationId xmlns:p14="http://schemas.microsoft.com/office/powerpoint/2010/main" val="10259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D5D9300-1D0B-9B67-7E1C-64869F77A6AE}"/>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4">
            <a:extLst>
              <a:ext uri="{FF2B5EF4-FFF2-40B4-BE49-F238E27FC236}">
                <a16:creationId xmlns:a16="http://schemas.microsoft.com/office/drawing/2014/main" id="{AD1EFFBD-55BE-A2CE-B22C-6939951310D4}"/>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95078510-863F-D937-9299-D9494AE0D408}"/>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9BBA63F7-1997-4BBE-8657-289EB2ADAF88}" type="slidenum">
              <a:rPr lang="en-US" altLang="en-US"/>
              <a:pPr>
                <a:defRPr/>
              </a:pPr>
              <a:t>‹#›</a:t>
            </a:fld>
            <a:endParaRPr lang="en-US" altLang="en-US"/>
          </a:p>
        </p:txBody>
      </p:sp>
    </p:spTree>
    <p:extLst>
      <p:ext uri="{BB962C8B-B14F-4D97-AF65-F5344CB8AC3E}">
        <p14:creationId xmlns:p14="http://schemas.microsoft.com/office/powerpoint/2010/main" val="2851403416"/>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F5EE62-B525-C92E-B94D-9C0E40231A58}"/>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4">
            <a:extLst>
              <a:ext uri="{FF2B5EF4-FFF2-40B4-BE49-F238E27FC236}">
                <a16:creationId xmlns:a16="http://schemas.microsoft.com/office/drawing/2014/main" id="{66495988-02D6-059D-93CB-F25F0502FF7C}"/>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a:extLst>
              <a:ext uri="{FF2B5EF4-FFF2-40B4-BE49-F238E27FC236}">
                <a16:creationId xmlns:a16="http://schemas.microsoft.com/office/drawing/2014/main" id="{D38E5F06-B2E4-69A6-D6B5-A3F9E017D6C7}"/>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4847D282-FFB3-4DDD-8D68-64A7E0DA4A99}" type="slidenum">
              <a:rPr lang="en-US" altLang="en-US"/>
              <a:pPr>
                <a:defRPr/>
              </a:pPr>
              <a:t>‹#›</a:t>
            </a:fld>
            <a:endParaRPr lang="en-US" altLang="en-US"/>
          </a:p>
        </p:txBody>
      </p:sp>
    </p:spTree>
    <p:extLst>
      <p:ext uri="{BB962C8B-B14F-4D97-AF65-F5344CB8AC3E}">
        <p14:creationId xmlns:p14="http://schemas.microsoft.com/office/powerpoint/2010/main" val="3377480520"/>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24483-E864-E720-56C8-D08D3BB043B6}"/>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B90E5688-A0FB-9AAB-DF46-D7D9B80E4354}"/>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A5B1335-71BD-A1EA-DEC0-C93D716796BD}"/>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46F811B6-4D14-4DDE-B213-6C826ABBF915}" type="slidenum">
              <a:rPr lang="en-US" altLang="en-US"/>
              <a:pPr>
                <a:defRPr/>
              </a:pPr>
              <a:t>‹#›</a:t>
            </a:fld>
            <a:endParaRPr lang="en-US" altLang="en-US"/>
          </a:p>
        </p:txBody>
      </p:sp>
    </p:spTree>
    <p:extLst>
      <p:ext uri="{BB962C8B-B14F-4D97-AF65-F5344CB8AC3E}">
        <p14:creationId xmlns:p14="http://schemas.microsoft.com/office/powerpoint/2010/main" val="2656271514"/>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59897-3EAB-C9F7-A779-03D54B2429D8}"/>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14131DCF-FA0D-33B1-8BB3-C5241CC17510}"/>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21D601E-B0CE-889E-5527-008B5D4D5157}"/>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187A1655-2807-471B-B02B-03276E9D2B1D}" type="slidenum">
              <a:rPr lang="en-US" altLang="en-US"/>
              <a:pPr>
                <a:defRPr/>
              </a:pPr>
              <a:t>‹#›</a:t>
            </a:fld>
            <a:endParaRPr lang="en-US" altLang="en-US"/>
          </a:p>
        </p:txBody>
      </p:sp>
    </p:spTree>
    <p:extLst>
      <p:ext uri="{BB962C8B-B14F-4D97-AF65-F5344CB8AC3E}">
        <p14:creationId xmlns:p14="http://schemas.microsoft.com/office/powerpoint/2010/main" val="3810660244"/>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7BF46CB8-0E1A-57BB-7158-819CA296734C}"/>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EE5DC82B-3D61-23CE-ED51-5C8A173892C5}"/>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E8346FA-F6E3-FA9D-2C6F-F58340AD2C21}"/>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D835B92D-74A2-4C13-83F5-BA668654A4C3}" type="slidenum">
              <a:rPr lang="en-US" altLang="en-US"/>
              <a:pPr>
                <a:defRPr/>
              </a:pPr>
              <a:t>‹#›</a:t>
            </a:fld>
            <a:endParaRPr lang="en-US" altLang="en-US"/>
          </a:p>
        </p:txBody>
      </p:sp>
    </p:spTree>
    <p:extLst>
      <p:ext uri="{BB962C8B-B14F-4D97-AF65-F5344CB8AC3E}">
        <p14:creationId xmlns:p14="http://schemas.microsoft.com/office/powerpoint/2010/main" val="3673327127"/>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A4C3D67-8EC4-38FC-0EC2-5FC8B4063C41}"/>
              </a:ext>
            </a:extLst>
          </p:cNvPr>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p>
        </p:txBody>
      </p:sp>
      <p:sp>
        <p:nvSpPr>
          <p:cNvPr id="8" name="Footer Placeholder 4">
            <a:extLst>
              <a:ext uri="{FF2B5EF4-FFF2-40B4-BE49-F238E27FC236}">
                <a16:creationId xmlns:a16="http://schemas.microsoft.com/office/drawing/2014/main" id="{5FACDC7E-67D6-5D38-43CF-F0130CF3976B}"/>
              </a:ext>
            </a:extLst>
          </p:cNvPr>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5">
            <a:extLst>
              <a:ext uri="{FF2B5EF4-FFF2-40B4-BE49-F238E27FC236}">
                <a16:creationId xmlns:a16="http://schemas.microsoft.com/office/drawing/2014/main" id="{0EA218A1-083D-2CF1-F251-95B298ADC794}"/>
              </a:ext>
            </a:extLst>
          </p:cNvPr>
          <p:cNvSpPr>
            <a:spLocks noGrp="1"/>
          </p:cNvSpPr>
          <p:nvPr>
            <p:ph type="sldNum" sz="quarter" idx="12"/>
          </p:nvPr>
        </p:nvSpPr>
        <p:spPr/>
        <p:txBody>
          <a:bodyPr/>
          <a:lstStyle>
            <a:lvl1pPr>
              <a:defRPr smtClean="0">
                <a:latin typeface="Calibri" panose="020F0502020204030204" pitchFamily="34" charset="0"/>
              </a:defRPr>
            </a:lvl1pPr>
          </a:lstStyle>
          <a:p>
            <a:pPr>
              <a:defRPr/>
            </a:pPr>
            <a:fld id="{FE2B09BD-1E30-43EA-9BA0-368E760AA6AE}" type="slidenum">
              <a:rPr lang="en-US" altLang="en-US"/>
              <a:pPr>
                <a:defRPr/>
              </a:pPr>
              <a:t>‹#›</a:t>
            </a:fld>
            <a:endParaRPr lang="en-US" altLang="en-US"/>
          </a:p>
        </p:txBody>
      </p:sp>
    </p:spTree>
    <p:extLst>
      <p:ext uri="{BB962C8B-B14F-4D97-AF65-F5344CB8AC3E}">
        <p14:creationId xmlns:p14="http://schemas.microsoft.com/office/powerpoint/2010/main" val="3933918740"/>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8DED86-2DB4-509D-4871-1851DB753AFF}"/>
              </a:ext>
            </a:extLst>
          </p:cNvPr>
          <p:cNvSpPr>
            <a:spLocks noGrp="1"/>
          </p:cNvSpPr>
          <p:nvPr>
            <p:ph type="dt" sz="half" idx="10"/>
          </p:nvPr>
        </p:nvSpPr>
        <p:spPr/>
        <p:txBody>
          <a:bodyPr/>
          <a:lstStyle>
            <a:lvl1pPr>
              <a:defRPr/>
            </a:lvl1pPr>
          </a:lstStyle>
          <a:p>
            <a:pPr>
              <a:defRPr/>
            </a:pPr>
            <a:fld id="{41432F1E-99A3-4335-BCAF-F57EDB295696}" type="datetimeFigureOut">
              <a:rPr lang="en-US"/>
              <a:pPr>
                <a:defRPr/>
              </a:pPr>
              <a:t>2/26/26</a:t>
            </a:fld>
            <a:endParaRPr lang="en-US"/>
          </a:p>
        </p:txBody>
      </p:sp>
      <p:sp>
        <p:nvSpPr>
          <p:cNvPr id="5" name="Footer Placeholder 4">
            <a:extLst>
              <a:ext uri="{FF2B5EF4-FFF2-40B4-BE49-F238E27FC236}">
                <a16:creationId xmlns:a16="http://schemas.microsoft.com/office/drawing/2014/main" id="{6B8806AD-7CA7-6AF3-8A56-1F3EC53257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3F8965-C6FE-8242-080E-3E21736F5431}"/>
              </a:ext>
            </a:extLst>
          </p:cNvPr>
          <p:cNvSpPr>
            <a:spLocks noGrp="1"/>
          </p:cNvSpPr>
          <p:nvPr>
            <p:ph type="sldNum" sz="quarter" idx="12"/>
          </p:nvPr>
        </p:nvSpPr>
        <p:spPr/>
        <p:txBody>
          <a:bodyPr/>
          <a:lstStyle>
            <a:lvl1pPr>
              <a:defRPr/>
            </a:lvl1pPr>
          </a:lstStyle>
          <a:p>
            <a:pPr>
              <a:defRPr/>
            </a:pPr>
            <a:fld id="{E2A053DD-E818-41B3-9EB0-AC0DFB3FA30A}" type="slidenum">
              <a:rPr lang="en-US" altLang="en-US"/>
              <a:pPr>
                <a:defRPr/>
              </a:pPr>
              <a:t>‹#›</a:t>
            </a:fld>
            <a:endParaRPr lang="en-US" altLang="en-US"/>
          </a:p>
        </p:txBody>
      </p:sp>
    </p:spTree>
    <p:extLst>
      <p:ext uri="{BB962C8B-B14F-4D97-AF65-F5344CB8AC3E}">
        <p14:creationId xmlns:p14="http://schemas.microsoft.com/office/powerpoint/2010/main" val="2191652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45790-DA23-7D54-BDC5-C22791214BF3}"/>
              </a:ext>
            </a:extLst>
          </p:cNvPr>
          <p:cNvSpPr>
            <a:spLocks noGrp="1"/>
          </p:cNvSpPr>
          <p:nvPr>
            <p:ph type="dt" sz="half" idx="10"/>
          </p:nvPr>
        </p:nvSpPr>
        <p:spPr/>
        <p:txBody>
          <a:bodyPr/>
          <a:lstStyle>
            <a:lvl1pPr>
              <a:defRPr/>
            </a:lvl1pPr>
          </a:lstStyle>
          <a:p>
            <a:pPr>
              <a:defRPr/>
            </a:pPr>
            <a:fld id="{EA5295E5-82FF-4E21-A8CB-E53BCC0B416E}" type="datetimeFigureOut">
              <a:rPr lang="en-US"/>
              <a:pPr>
                <a:defRPr/>
              </a:pPr>
              <a:t>2/26/26</a:t>
            </a:fld>
            <a:endParaRPr lang="en-US"/>
          </a:p>
        </p:txBody>
      </p:sp>
      <p:sp>
        <p:nvSpPr>
          <p:cNvPr id="5" name="Footer Placeholder 4">
            <a:extLst>
              <a:ext uri="{FF2B5EF4-FFF2-40B4-BE49-F238E27FC236}">
                <a16:creationId xmlns:a16="http://schemas.microsoft.com/office/drawing/2014/main" id="{366ED4CA-F7D7-70BB-1ED6-28B0B6A1BC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2EFBD9-23E8-27E9-FCB1-B96F7EB9D63F}"/>
              </a:ext>
            </a:extLst>
          </p:cNvPr>
          <p:cNvSpPr>
            <a:spLocks noGrp="1"/>
          </p:cNvSpPr>
          <p:nvPr>
            <p:ph type="sldNum" sz="quarter" idx="12"/>
          </p:nvPr>
        </p:nvSpPr>
        <p:spPr/>
        <p:txBody>
          <a:bodyPr/>
          <a:lstStyle>
            <a:lvl1pPr>
              <a:defRPr/>
            </a:lvl1pPr>
          </a:lstStyle>
          <a:p>
            <a:pPr>
              <a:defRPr/>
            </a:pPr>
            <a:fld id="{5A21CFBE-723D-4032-B24F-2CEC7252201F}" type="slidenum">
              <a:rPr lang="en-US" altLang="en-US"/>
              <a:pPr>
                <a:defRPr/>
              </a:pPr>
              <a:t>‹#›</a:t>
            </a:fld>
            <a:endParaRPr lang="en-US" altLang="en-US"/>
          </a:p>
        </p:txBody>
      </p:sp>
    </p:spTree>
    <p:extLst>
      <p:ext uri="{BB962C8B-B14F-4D97-AF65-F5344CB8AC3E}">
        <p14:creationId xmlns:p14="http://schemas.microsoft.com/office/powerpoint/2010/main" val="560851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C3C78-6727-3483-667C-4EB0A512D7BE}"/>
              </a:ext>
            </a:extLst>
          </p:cNvPr>
          <p:cNvSpPr>
            <a:spLocks noGrp="1"/>
          </p:cNvSpPr>
          <p:nvPr>
            <p:ph type="dt" sz="half" idx="10"/>
          </p:nvPr>
        </p:nvSpPr>
        <p:spPr/>
        <p:txBody>
          <a:bodyPr/>
          <a:lstStyle>
            <a:lvl1pPr>
              <a:defRPr/>
            </a:lvl1pPr>
          </a:lstStyle>
          <a:p>
            <a:pPr>
              <a:defRPr/>
            </a:pPr>
            <a:fld id="{942637C6-06B0-4524-8BA9-6D89E1DB57C6}" type="datetimeFigureOut">
              <a:rPr lang="en-US"/>
              <a:pPr>
                <a:defRPr/>
              </a:pPr>
              <a:t>2/26/26</a:t>
            </a:fld>
            <a:endParaRPr lang="en-US"/>
          </a:p>
        </p:txBody>
      </p:sp>
      <p:sp>
        <p:nvSpPr>
          <p:cNvPr id="5" name="Footer Placeholder 4">
            <a:extLst>
              <a:ext uri="{FF2B5EF4-FFF2-40B4-BE49-F238E27FC236}">
                <a16:creationId xmlns:a16="http://schemas.microsoft.com/office/drawing/2014/main" id="{D69A79A2-25F3-6B64-143B-C77A4B824A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AC945F-A11D-D070-8BFB-66A6CA1FF0CE}"/>
              </a:ext>
            </a:extLst>
          </p:cNvPr>
          <p:cNvSpPr>
            <a:spLocks noGrp="1"/>
          </p:cNvSpPr>
          <p:nvPr>
            <p:ph type="sldNum" sz="quarter" idx="12"/>
          </p:nvPr>
        </p:nvSpPr>
        <p:spPr/>
        <p:txBody>
          <a:bodyPr/>
          <a:lstStyle>
            <a:lvl1pPr>
              <a:defRPr/>
            </a:lvl1pPr>
          </a:lstStyle>
          <a:p>
            <a:pPr>
              <a:defRPr/>
            </a:pPr>
            <a:fld id="{A686D456-7C34-42D5-9A05-83B8810112DD}" type="slidenum">
              <a:rPr lang="en-US" altLang="en-US"/>
              <a:pPr>
                <a:defRPr/>
              </a:pPr>
              <a:t>‹#›</a:t>
            </a:fld>
            <a:endParaRPr lang="en-US" altLang="en-US"/>
          </a:p>
        </p:txBody>
      </p:sp>
    </p:spTree>
    <p:extLst>
      <p:ext uri="{BB962C8B-B14F-4D97-AF65-F5344CB8AC3E}">
        <p14:creationId xmlns:p14="http://schemas.microsoft.com/office/powerpoint/2010/main" val="789124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A097305-B249-E0DB-B4CC-9A6F8DC16BC7}"/>
              </a:ext>
            </a:extLst>
          </p:cNvPr>
          <p:cNvSpPr>
            <a:spLocks noGrp="1"/>
          </p:cNvSpPr>
          <p:nvPr>
            <p:ph type="dt" sz="half" idx="10"/>
          </p:nvPr>
        </p:nvSpPr>
        <p:spPr/>
        <p:txBody>
          <a:bodyPr/>
          <a:lstStyle>
            <a:lvl1pPr>
              <a:defRPr/>
            </a:lvl1pPr>
          </a:lstStyle>
          <a:p>
            <a:pPr>
              <a:defRPr/>
            </a:pPr>
            <a:fld id="{A3A82642-D8AF-43C2-A551-0E74A77C8A23}" type="datetimeFigureOut">
              <a:rPr lang="en-US"/>
              <a:pPr>
                <a:defRPr/>
              </a:pPr>
              <a:t>2/26/26</a:t>
            </a:fld>
            <a:endParaRPr lang="en-US"/>
          </a:p>
        </p:txBody>
      </p:sp>
      <p:sp>
        <p:nvSpPr>
          <p:cNvPr id="6" name="Footer Placeholder 4">
            <a:extLst>
              <a:ext uri="{FF2B5EF4-FFF2-40B4-BE49-F238E27FC236}">
                <a16:creationId xmlns:a16="http://schemas.microsoft.com/office/drawing/2014/main" id="{BE64BCF8-3955-0E20-4E5C-4D2850C427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A04E9E-DD5D-A7F3-6A8E-314E76F185E3}"/>
              </a:ext>
            </a:extLst>
          </p:cNvPr>
          <p:cNvSpPr>
            <a:spLocks noGrp="1"/>
          </p:cNvSpPr>
          <p:nvPr>
            <p:ph type="sldNum" sz="quarter" idx="12"/>
          </p:nvPr>
        </p:nvSpPr>
        <p:spPr/>
        <p:txBody>
          <a:bodyPr/>
          <a:lstStyle>
            <a:lvl1pPr>
              <a:defRPr/>
            </a:lvl1pPr>
          </a:lstStyle>
          <a:p>
            <a:pPr>
              <a:defRPr/>
            </a:pPr>
            <a:fld id="{60FAE87D-CDFA-4D9E-8CAF-12935B737FF6}" type="slidenum">
              <a:rPr lang="en-US" altLang="en-US"/>
              <a:pPr>
                <a:defRPr/>
              </a:pPr>
              <a:t>‹#›</a:t>
            </a:fld>
            <a:endParaRPr lang="en-US" altLang="en-US"/>
          </a:p>
        </p:txBody>
      </p:sp>
    </p:spTree>
    <p:extLst>
      <p:ext uri="{BB962C8B-B14F-4D97-AF65-F5344CB8AC3E}">
        <p14:creationId xmlns:p14="http://schemas.microsoft.com/office/powerpoint/2010/main" val="120242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B27ADDF-160C-E11D-7038-C6F8F21050E9}"/>
              </a:ext>
            </a:extLst>
          </p:cNvPr>
          <p:cNvSpPr>
            <a:spLocks noGrp="1"/>
          </p:cNvSpPr>
          <p:nvPr>
            <p:ph type="dt" sz="half" idx="10"/>
          </p:nvPr>
        </p:nvSpPr>
        <p:spPr/>
        <p:txBody>
          <a:bodyPr/>
          <a:lstStyle>
            <a:lvl1pPr>
              <a:defRPr/>
            </a:lvl1pPr>
          </a:lstStyle>
          <a:p>
            <a:pPr>
              <a:defRPr/>
            </a:pPr>
            <a:fld id="{F729450C-32AB-402E-8B75-1E51AE990094}" type="datetimeFigureOut">
              <a:rPr lang="en-US"/>
              <a:pPr>
                <a:defRPr/>
              </a:pPr>
              <a:t>2/26/26</a:t>
            </a:fld>
            <a:endParaRPr lang="en-US"/>
          </a:p>
        </p:txBody>
      </p:sp>
      <p:sp>
        <p:nvSpPr>
          <p:cNvPr id="6" name="Footer Placeholder 4">
            <a:extLst>
              <a:ext uri="{FF2B5EF4-FFF2-40B4-BE49-F238E27FC236}">
                <a16:creationId xmlns:a16="http://schemas.microsoft.com/office/drawing/2014/main" id="{FE04D244-E55D-DD6F-4764-34806CA865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2C2160-5E0D-170E-389F-988344535702}"/>
              </a:ext>
            </a:extLst>
          </p:cNvPr>
          <p:cNvSpPr>
            <a:spLocks noGrp="1"/>
          </p:cNvSpPr>
          <p:nvPr>
            <p:ph type="sldNum" sz="quarter" idx="12"/>
          </p:nvPr>
        </p:nvSpPr>
        <p:spPr/>
        <p:txBody>
          <a:bodyPr/>
          <a:lstStyle>
            <a:lvl1pPr>
              <a:defRPr/>
            </a:lvl1pPr>
          </a:lstStyle>
          <a:p>
            <a:pPr>
              <a:defRPr/>
            </a:pPr>
            <a:fld id="{0D095698-A258-45EE-98B4-BC4B1C3B1074}" type="slidenum">
              <a:rPr lang="en-US" altLang="en-US"/>
              <a:pPr>
                <a:defRPr/>
              </a:pPr>
              <a:t>‹#›</a:t>
            </a:fld>
            <a:endParaRPr lang="en-US" altLang="en-US"/>
          </a:p>
        </p:txBody>
      </p:sp>
    </p:spTree>
    <p:extLst>
      <p:ext uri="{BB962C8B-B14F-4D97-AF65-F5344CB8AC3E}">
        <p14:creationId xmlns:p14="http://schemas.microsoft.com/office/powerpoint/2010/main" val="87918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0728E6-BF35-9C2A-B1A9-D2386F5E4A75}"/>
              </a:ext>
            </a:extLst>
          </p:cNvPr>
          <p:cNvSpPr>
            <a:spLocks noGrp="1"/>
          </p:cNvSpPr>
          <p:nvPr>
            <p:ph type="dt" sz="half" idx="10"/>
          </p:nvPr>
        </p:nvSpPr>
        <p:spPr/>
        <p:txBody>
          <a:bodyPr/>
          <a:lstStyle>
            <a:lvl1pPr>
              <a:defRPr/>
            </a:lvl1pPr>
          </a:lstStyle>
          <a:p>
            <a:pPr>
              <a:defRPr/>
            </a:pPr>
            <a:fld id="{836F25B8-B04A-411B-8ACF-7DF651CFEF99}" type="datetimeFigureOut">
              <a:rPr lang="en-US"/>
              <a:pPr>
                <a:defRPr/>
              </a:pPr>
              <a:t>2/26/26</a:t>
            </a:fld>
            <a:endParaRPr lang="en-US"/>
          </a:p>
        </p:txBody>
      </p:sp>
      <p:sp>
        <p:nvSpPr>
          <p:cNvPr id="8" name="Footer Placeholder 4">
            <a:extLst>
              <a:ext uri="{FF2B5EF4-FFF2-40B4-BE49-F238E27FC236}">
                <a16:creationId xmlns:a16="http://schemas.microsoft.com/office/drawing/2014/main" id="{F14CB276-A271-5ECA-F9C2-1C3A02F74D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EF484E-3C52-6B72-D6A5-5CFF4B96C0AB}"/>
              </a:ext>
            </a:extLst>
          </p:cNvPr>
          <p:cNvSpPr>
            <a:spLocks noGrp="1"/>
          </p:cNvSpPr>
          <p:nvPr>
            <p:ph type="sldNum" sz="quarter" idx="12"/>
          </p:nvPr>
        </p:nvSpPr>
        <p:spPr/>
        <p:txBody>
          <a:bodyPr/>
          <a:lstStyle>
            <a:lvl1pPr>
              <a:defRPr/>
            </a:lvl1pPr>
          </a:lstStyle>
          <a:p>
            <a:pPr>
              <a:defRPr/>
            </a:pPr>
            <a:fld id="{5A2CF42A-EBB3-4B03-96FD-876F33427B62}" type="slidenum">
              <a:rPr lang="en-US" altLang="en-US"/>
              <a:pPr>
                <a:defRPr/>
              </a:pPr>
              <a:t>‹#›</a:t>
            </a:fld>
            <a:endParaRPr lang="en-US" altLang="en-US"/>
          </a:p>
        </p:txBody>
      </p:sp>
    </p:spTree>
    <p:extLst>
      <p:ext uri="{BB962C8B-B14F-4D97-AF65-F5344CB8AC3E}">
        <p14:creationId xmlns:p14="http://schemas.microsoft.com/office/powerpoint/2010/main" val="4261401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24C5544-AF0E-0A74-159A-CEC7CE7144FE}"/>
              </a:ext>
            </a:extLst>
          </p:cNvPr>
          <p:cNvSpPr>
            <a:spLocks noGrp="1"/>
          </p:cNvSpPr>
          <p:nvPr>
            <p:ph type="dt" sz="half" idx="10"/>
          </p:nvPr>
        </p:nvSpPr>
        <p:spPr/>
        <p:txBody>
          <a:bodyPr/>
          <a:lstStyle>
            <a:lvl1pPr>
              <a:defRPr/>
            </a:lvl1pPr>
          </a:lstStyle>
          <a:p>
            <a:pPr>
              <a:defRPr/>
            </a:pPr>
            <a:fld id="{3D5B7724-99FD-4DA1-B0D4-A175129C9069}" type="datetimeFigureOut">
              <a:rPr lang="en-US"/>
              <a:pPr>
                <a:defRPr/>
              </a:pPr>
              <a:t>2/26/26</a:t>
            </a:fld>
            <a:endParaRPr lang="en-US"/>
          </a:p>
        </p:txBody>
      </p:sp>
      <p:sp>
        <p:nvSpPr>
          <p:cNvPr id="4" name="Footer Placeholder 4">
            <a:extLst>
              <a:ext uri="{FF2B5EF4-FFF2-40B4-BE49-F238E27FC236}">
                <a16:creationId xmlns:a16="http://schemas.microsoft.com/office/drawing/2014/main" id="{2F0CC5CC-7B97-A954-7D6C-7E95086E2C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7D13332-AAF3-C9E6-AC0C-23A6F926052E}"/>
              </a:ext>
            </a:extLst>
          </p:cNvPr>
          <p:cNvSpPr>
            <a:spLocks noGrp="1"/>
          </p:cNvSpPr>
          <p:nvPr>
            <p:ph type="sldNum" sz="quarter" idx="12"/>
          </p:nvPr>
        </p:nvSpPr>
        <p:spPr/>
        <p:txBody>
          <a:bodyPr/>
          <a:lstStyle>
            <a:lvl1pPr>
              <a:defRPr/>
            </a:lvl1pPr>
          </a:lstStyle>
          <a:p>
            <a:pPr>
              <a:defRPr/>
            </a:pPr>
            <a:fld id="{F0705EFD-F62A-4A29-AFE0-578647984F65}" type="slidenum">
              <a:rPr lang="en-US" altLang="en-US"/>
              <a:pPr>
                <a:defRPr/>
              </a:pPr>
              <a:t>‹#›</a:t>
            </a:fld>
            <a:endParaRPr lang="en-US" altLang="en-US"/>
          </a:p>
        </p:txBody>
      </p:sp>
    </p:spTree>
    <p:extLst>
      <p:ext uri="{BB962C8B-B14F-4D97-AF65-F5344CB8AC3E}">
        <p14:creationId xmlns:p14="http://schemas.microsoft.com/office/powerpoint/2010/main" val="3890691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FEA80C-4CBA-C3FF-BA6F-5FA98866E8C5}"/>
              </a:ext>
            </a:extLst>
          </p:cNvPr>
          <p:cNvSpPr>
            <a:spLocks noGrp="1"/>
          </p:cNvSpPr>
          <p:nvPr>
            <p:ph type="dt" sz="half" idx="10"/>
          </p:nvPr>
        </p:nvSpPr>
        <p:spPr/>
        <p:txBody>
          <a:bodyPr/>
          <a:lstStyle>
            <a:lvl1pPr>
              <a:defRPr/>
            </a:lvl1pPr>
          </a:lstStyle>
          <a:p>
            <a:pPr>
              <a:defRPr/>
            </a:pPr>
            <a:fld id="{334A8D2B-5B2F-4C96-A240-DE0A41E03954}" type="datetimeFigureOut">
              <a:rPr lang="en-US"/>
              <a:pPr>
                <a:defRPr/>
              </a:pPr>
              <a:t>2/26/26</a:t>
            </a:fld>
            <a:endParaRPr lang="en-US"/>
          </a:p>
        </p:txBody>
      </p:sp>
      <p:sp>
        <p:nvSpPr>
          <p:cNvPr id="3" name="Footer Placeholder 4">
            <a:extLst>
              <a:ext uri="{FF2B5EF4-FFF2-40B4-BE49-F238E27FC236}">
                <a16:creationId xmlns:a16="http://schemas.microsoft.com/office/drawing/2014/main" id="{D4BE1BDE-E64A-9A50-DE32-4754064C3B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32F89EE-B18D-AB98-D1B4-DC306A19630C}"/>
              </a:ext>
            </a:extLst>
          </p:cNvPr>
          <p:cNvSpPr>
            <a:spLocks noGrp="1"/>
          </p:cNvSpPr>
          <p:nvPr>
            <p:ph type="sldNum" sz="quarter" idx="12"/>
          </p:nvPr>
        </p:nvSpPr>
        <p:spPr/>
        <p:txBody>
          <a:bodyPr/>
          <a:lstStyle>
            <a:lvl1pPr>
              <a:defRPr/>
            </a:lvl1pPr>
          </a:lstStyle>
          <a:p>
            <a:pPr>
              <a:defRPr/>
            </a:pPr>
            <a:fld id="{B4B02F25-D46F-4317-B8B5-AC27F055644F}" type="slidenum">
              <a:rPr lang="en-US" altLang="en-US"/>
              <a:pPr>
                <a:defRPr/>
              </a:pPr>
              <a:t>‹#›</a:t>
            </a:fld>
            <a:endParaRPr lang="en-US" altLang="en-US"/>
          </a:p>
        </p:txBody>
      </p:sp>
    </p:spTree>
    <p:extLst>
      <p:ext uri="{BB962C8B-B14F-4D97-AF65-F5344CB8AC3E}">
        <p14:creationId xmlns:p14="http://schemas.microsoft.com/office/powerpoint/2010/main" val="191287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05E68BF-053F-DB12-12F4-97F1D083151B}"/>
              </a:ext>
            </a:extLst>
          </p:cNvPr>
          <p:cNvSpPr>
            <a:spLocks noGrp="1"/>
          </p:cNvSpPr>
          <p:nvPr>
            <p:ph type="dt" sz="half" idx="10"/>
          </p:nvPr>
        </p:nvSpPr>
        <p:spPr/>
        <p:txBody>
          <a:bodyPr/>
          <a:lstStyle>
            <a:lvl1pPr>
              <a:defRPr/>
            </a:lvl1pPr>
          </a:lstStyle>
          <a:p>
            <a:pPr>
              <a:defRPr/>
            </a:pPr>
            <a:fld id="{B77C62A2-BBCF-421D-80D7-CE9166B111A1}" type="datetimeFigureOut">
              <a:rPr lang="en-US"/>
              <a:pPr>
                <a:defRPr/>
              </a:pPr>
              <a:t>2/26/26</a:t>
            </a:fld>
            <a:endParaRPr lang="en-US"/>
          </a:p>
        </p:txBody>
      </p:sp>
      <p:sp>
        <p:nvSpPr>
          <p:cNvPr id="6" name="Footer Placeholder 4">
            <a:extLst>
              <a:ext uri="{FF2B5EF4-FFF2-40B4-BE49-F238E27FC236}">
                <a16:creationId xmlns:a16="http://schemas.microsoft.com/office/drawing/2014/main" id="{7F878A2E-772B-25CA-E292-1C71732ADD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B28A51-F536-CE16-50E1-F3FBCCA34D0B}"/>
              </a:ext>
            </a:extLst>
          </p:cNvPr>
          <p:cNvSpPr>
            <a:spLocks noGrp="1"/>
          </p:cNvSpPr>
          <p:nvPr>
            <p:ph type="sldNum" sz="quarter" idx="12"/>
          </p:nvPr>
        </p:nvSpPr>
        <p:spPr/>
        <p:txBody>
          <a:bodyPr/>
          <a:lstStyle>
            <a:lvl1pPr>
              <a:defRPr/>
            </a:lvl1pPr>
          </a:lstStyle>
          <a:p>
            <a:pPr>
              <a:defRPr/>
            </a:pPr>
            <a:fld id="{50FD23AB-7C7B-4A6F-A49D-14172A46B823}" type="slidenum">
              <a:rPr lang="en-US" altLang="en-US"/>
              <a:pPr>
                <a:defRPr/>
              </a:pPr>
              <a:t>‹#›</a:t>
            </a:fld>
            <a:endParaRPr lang="en-US" altLang="en-US"/>
          </a:p>
        </p:txBody>
      </p:sp>
    </p:spTree>
    <p:extLst>
      <p:ext uri="{BB962C8B-B14F-4D97-AF65-F5344CB8AC3E}">
        <p14:creationId xmlns:p14="http://schemas.microsoft.com/office/powerpoint/2010/main" val="497506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FC721E-F0EF-577E-AC94-3AB1A59F6862}"/>
              </a:ext>
            </a:extLst>
          </p:cNvPr>
          <p:cNvSpPr>
            <a:spLocks noGrp="1"/>
          </p:cNvSpPr>
          <p:nvPr>
            <p:ph type="dt" sz="half" idx="10"/>
          </p:nvPr>
        </p:nvSpPr>
        <p:spPr/>
        <p:txBody>
          <a:bodyPr/>
          <a:lstStyle>
            <a:lvl1pPr>
              <a:defRPr/>
            </a:lvl1pPr>
          </a:lstStyle>
          <a:p>
            <a:pPr>
              <a:defRPr/>
            </a:pPr>
            <a:fld id="{8A684539-F20B-4C1E-A644-B7F613AF63F5}" type="datetimeFigureOut">
              <a:rPr lang="en-US"/>
              <a:pPr>
                <a:defRPr/>
              </a:pPr>
              <a:t>2/26/26</a:t>
            </a:fld>
            <a:endParaRPr lang="en-US"/>
          </a:p>
        </p:txBody>
      </p:sp>
      <p:sp>
        <p:nvSpPr>
          <p:cNvPr id="6" name="Footer Placeholder 4">
            <a:extLst>
              <a:ext uri="{FF2B5EF4-FFF2-40B4-BE49-F238E27FC236}">
                <a16:creationId xmlns:a16="http://schemas.microsoft.com/office/drawing/2014/main" id="{EBF00E1B-FBFD-1004-70D0-C37EDC65A8B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4AD767-63CA-8695-7BA1-B3C51F31512E}"/>
              </a:ext>
            </a:extLst>
          </p:cNvPr>
          <p:cNvSpPr>
            <a:spLocks noGrp="1"/>
          </p:cNvSpPr>
          <p:nvPr>
            <p:ph type="sldNum" sz="quarter" idx="12"/>
          </p:nvPr>
        </p:nvSpPr>
        <p:spPr/>
        <p:txBody>
          <a:bodyPr/>
          <a:lstStyle>
            <a:lvl1pPr>
              <a:defRPr/>
            </a:lvl1pPr>
          </a:lstStyle>
          <a:p>
            <a:pPr>
              <a:defRPr/>
            </a:pPr>
            <a:fld id="{B6DA6D50-DCE5-41DA-8FB7-E6E6B5552B05}" type="slidenum">
              <a:rPr lang="en-US" altLang="en-US"/>
              <a:pPr>
                <a:defRPr/>
              </a:pPr>
              <a:t>‹#›</a:t>
            </a:fld>
            <a:endParaRPr lang="en-US" altLang="en-US"/>
          </a:p>
        </p:txBody>
      </p:sp>
    </p:spTree>
    <p:extLst>
      <p:ext uri="{BB962C8B-B14F-4D97-AF65-F5344CB8AC3E}">
        <p14:creationId xmlns:p14="http://schemas.microsoft.com/office/powerpoint/2010/main" val="729335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35E99-903B-71D8-59EE-F75D856C8367}"/>
              </a:ext>
            </a:extLst>
          </p:cNvPr>
          <p:cNvSpPr>
            <a:spLocks noGrp="1"/>
          </p:cNvSpPr>
          <p:nvPr>
            <p:ph type="dt" sz="half" idx="10"/>
          </p:nvPr>
        </p:nvSpPr>
        <p:spPr/>
        <p:txBody>
          <a:bodyPr/>
          <a:lstStyle>
            <a:lvl1pPr>
              <a:defRPr/>
            </a:lvl1pPr>
          </a:lstStyle>
          <a:p>
            <a:pPr>
              <a:defRPr/>
            </a:pPr>
            <a:fld id="{87FF36BC-9026-494C-B9BA-27CCFDE3B5F8}" type="datetimeFigureOut">
              <a:rPr lang="en-US"/>
              <a:pPr>
                <a:defRPr/>
              </a:pPr>
              <a:t>2/26/26</a:t>
            </a:fld>
            <a:endParaRPr lang="en-US"/>
          </a:p>
        </p:txBody>
      </p:sp>
      <p:sp>
        <p:nvSpPr>
          <p:cNvPr id="5" name="Footer Placeholder 4">
            <a:extLst>
              <a:ext uri="{FF2B5EF4-FFF2-40B4-BE49-F238E27FC236}">
                <a16:creationId xmlns:a16="http://schemas.microsoft.com/office/drawing/2014/main" id="{5FAB3877-24B2-5113-4833-1780BEB40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3C9944-5B95-0C9E-D13F-4E269D1F991C}"/>
              </a:ext>
            </a:extLst>
          </p:cNvPr>
          <p:cNvSpPr>
            <a:spLocks noGrp="1"/>
          </p:cNvSpPr>
          <p:nvPr>
            <p:ph type="sldNum" sz="quarter" idx="12"/>
          </p:nvPr>
        </p:nvSpPr>
        <p:spPr/>
        <p:txBody>
          <a:bodyPr/>
          <a:lstStyle>
            <a:lvl1pPr>
              <a:defRPr/>
            </a:lvl1pPr>
          </a:lstStyle>
          <a:p>
            <a:pPr>
              <a:defRPr/>
            </a:pPr>
            <a:fld id="{31B0F31D-4A41-4EAE-9927-D2E0977A3170}" type="slidenum">
              <a:rPr lang="en-US" altLang="en-US"/>
              <a:pPr>
                <a:defRPr/>
              </a:pPr>
              <a:t>‹#›</a:t>
            </a:fld>
            <a:endParaRPr lang="en-US" altLang="en-US"/>
          </a:p>
        </p:txBody>
      </p:sp>
    </p:spTree>
    <p:extLst>
      <p:ext uri="{BB962C8B-B14F-4D97-AF65-F5344CB8AC3E}">
        <p14:creationId xmlns:p14="http://schemas.microsoft.com/office/powerpoint/2010/main" val="37053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3A44C-5276-E98A-6313-141C0D32F3E1}"/>
              </a:ext>
            </a:extLst>
          </p:cNvPr>
          <p:cNvSpPr>
            <a:spLocks noGrp="1"/>
          </p:cNvSpPr>
          <p:nvPr>
            <p:ph type="dt" sz="half" idx="10"/>
          </p:nvPr>
        </p:nvSpPr>
        <p:spPr/>
        <p:txBody>
          <a:bodyPr/>
          <a:lstStyle>
            <a:lvl1pPr>
              <a:defRPr/>
            </a:lvl1pPr>
          </a:lstStyle>
          <a:p>
            <a:pPr>
              <a:defRPr/>
            </a:pPr>
            <a:fld id="{27DDD981-A9DB-42BF-AC40-53D6AE509161}" type="datetimeFigureOut">
              <a:rPr lang="en-US"/>
              <a:pPr>
                <a:defRPr/>
              </a:pPr>
              <a:t>2/26/26</a:t>
            </a:fld>
            <a:endParaRPr lang="en-US"/>
          </a:p>
        </p:txBody>
      </p:sp>
      <p:sp>
        <p:nvSpPr>
          <p:cNvPr id="5" name="Footer Placeholder 4">
            <a:extLst>
              <a:ext uri="{FF2B5EF4-FFF2-40B4-BE49-F238E27FC236}">
                <a16:creationId xmlns:a16="http://schemas.microsoft.com/office/drawing/2014/main" id="{703861D0-A8F2-CEA1-E462-A3C71CD19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D42C80-0F37-E79C-9AE3-94A93764ED83}"/>
              </a:ext>
            </a:extLst>
          </p:cNvPr>
          <p:cNvSpPr>
            <a:spLocks noGrp="1"/>
          </p:cNvSpPr>
          <p:nvPr>
            <p:ph type="sldNum" sz="quarter" idx="12"/>
          </p:nvPr>
        </p:nvSpPr>
        <p:spPr/>
        <p:txBody>
          <a:bodyPr/>
          <a:lstStyle>
            <a:lvl1pPr>
              <a:defRPr/>
            </a:lvl1pPr>
          </a:lstStyle>
          <a:p>
            <a:pPr>
              <a:defRPr/>
            </a:pPr>
            <a:fld id="{57854A77-2B27-441C-90AF-FBC04D1CAB3F}" type="slidenum">
              <a:rPr lang="en-US" altLang="en-US"/>
              <a:pPr>
                <a:defRPr/>
              </a:pPr>
              <a:t>‹#›</a:t>
            </a:fld>
            <a:endParaRPr lang="en-US" altLang="en-US"/>
          </a:p>
        </p:txBody>
      </p:sp>
    </p:spTree>
    <p:extLst>
      <p:ext uri="{BB962C8B-B14F-4D97-AF65-F5344CB8AC3E}">
        <p14:creationId xmlns:p14="http://schemas.microsoft.com/office/powerpoint/2010/main" val="443752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9974B7-46C9-217E-077B-70F118AFDBCF}"/>
              </a:ext>
            </a:extLst>
          </p:cNvPr>
          <p:cNvSpPr>
            <a:spLocks noGrp="1"/>
          </p:cNvSpPr>
          <p:nvPr>
            <p:ph type="dt" sz="half" idx="10"/>
          </p:nvPr>
        </p:nvSpPr>
        <p:spPr/>
        <p:txBody>
          <a:bodyPr/>
          <a:lstStyle>
            <a:lvl1pPr>
              <a:defRPr/>
            </a:lvl1pPr>
          </a:lstStyle>
          <a:p>
            <a:pPr>
              <a:defRPr/>
            </a:pPr>
            <a:fld id="{D2A99545-E634-41D7-9391-A0CCDD20E874}" type="datetimeFigureOut">
              <a:rPr lang="en-US"/>
              <a:pPr>
                <a:defRPr/>
              </a:pPr>
              <a:t>2/26/26</a:t>
            </a:fld>
            <a:endParaRPr lang="en-US"/>
          </a:p>
        </p:txBody>
      </p:sp>
      <p:sp>
        <p:nvSpPr>
          <p:cNvPr id="5" name="Footer Placeholder 4">
            <a:extLst>
              <a:ext uri="{FF2B5EF4-FFF2-40B4-BE49-F238E27FC236}">
                <a16:creationId xmlns:a16="http://schemas.microsoft.com/office/drawing/2014/main" id="{1CE01C63-5339-E006-1E47-B68AD56F69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BAEC6F-2E31-68F5-20BB-D20EAFEF790E}"/>
              </a:ext>
            </a:extLst>
          </p:cNvPr>
          <p:cNvSpPr>
            <a:spLocks noGrp="1"/>
          </p:cNvSpPr>
          <p:nvPr>
            <p:ph type="sldNum" sz="quarter" idx="12"/>
          </p:nvPr>
        </p:nvSpPr>
        <p:spPr/>
        <p:txBody>
          <a:bodyPr/>
          <a:lstStyle>
            <a:lvl1pPr>
              <a:defRPr/>
            </a:lvl1pPr>
          </a:lstStyle>
          <a:p>
            <a:pPr>
              <a:defRPr/>
            </a:pPr>
            <a:fld id="{80AFE5B7-09A3-4892-A436-ACC806C6CF79}" type="slidenum">
              <a:rPr lang="en-US"/>
              <a:pPr>
                <a:defRPr/>
              </a:pPr>
              <a:t>‹#›</a:t>
            </a:fld>
            <a:endParaRPr lang="en-US"/>
          </a:p>
        </p:txBody>
      </p:sp>
    </p:spTree>
    <p:extLst>
      <p:ext uri="{BB962C8B-B14F-4D97-AF65-F5344CB8AC3E}">
        <p14:creationId xmlns:p14="http://schemas.microsoft.com/office/powerpoint/2010/main" val="1242544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D44C4-0D31-1B3F-035B-6F94A2EE6637}"/>
              </a:ext>
            </a:extLst>
          </p:cNvPr>
          <p:cNvSpPr>
            <a:spLocks noGrp="1"/>
          </p:cNvSpPr>
          <p:nvPr>
            <p:ph type="dt" sz="half" idx="10"/>
          </p:nvPr>
        </p:nvSpPr>
        <p:spPr/>
        <p:txBody>
          <a:bodyPr/>
          <a:lstStyle>
            <a:lvl1pPr>
              <a:defRPr/>
            </a:lvl1pPr>
          </a:lstStyle>
          <a:p>
            <a:pPr>
              <a:defRPr/>
            </a:pPr>
            <a:fld id="{11193C25-F7BD-4D18-BF47-DE1E8E95DD59}" type="datetimeFigureOut">
              <a:rPr lang="en-US"/>
              <a:pPr>
                <a:defRPr/>
              </a:pPr>
              <a:t>2/26/26</a:t>
            </a:fld>
            <a:endParaRPr lang="en-US"/>
          </a:p>
        </p:txBody>
      </p:sp>
      <p:sp>
        <p:nvSpPr>
          <p:cNvPr id="5" name="Footer Placeholder 4">
            <a:extLst>
              <a:ext uri="{FF2B5EF4-FFF2-40B4-BE49-F238E27FC236}">
                <a16:creationId xmlns:a16="http://schemas.microsoft.com/office/drawing/2014/main" id="{DF975D1E-2523-A80E-2B8C-25FBB91AC8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36D3EA-F3F0-C64B-4F09-931D470FC51B}"/>
              </a:ext>
            </a:extLst>
          </p:cNvPr>
          <p:cNvSpPr>
            <a:spLocks noGrp="1"/>
          </p:cNvSpPr>
          <p:nvPr>
            <p:ph type="sldNum" sz="quarter" idx="12"/>
          </p:nvPr>
        </p:nvSpPr>
        <p:spPr/>
        <p:txBody>
          <a:bodyPr/>
          <a:lstStyle>
            <a:lvl1pPr>
              <a:defRPr/>
            </a:lvl1pPr>
          </a:lstStyle>
          <a:p>
            <a:pPr>
              <a:defRPr/>
            </a:pPr>
            <a:fld id="{D434D5A7-A734-4C03-8276-BC30C3F97630}" type="slidenum">
              <a:rPr lang="en-US"/>
              <a:pPr>
                <a:defRPr/>
              </a:pPr>
              <a:t>‹#›</a:t>
            </a:fld>
            <a:endParaRPr lang="en-US"/>
          </a:p>
        </p:txBody>
      </p:sp>
    </p:spTree>
    <p:extLst>
      <p:ext uri="{BB962C8B-B14F-4D97-AF65-F5344CB8AC3E}">
        <p14:creationId xmlns:p14="http://schemas.microsoft.com/office/powerpoint/2010/main" val="580582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171337-C90D-E92A-96AF-9935BC4166EC}"/>
              </a:ext>
            </a:extLst>
          </p:cNvPr>
          <p:cNvSpPr>
            <a:spLocks noGrp="1"/>
          </p:cNvSpPr>
          <p:nvPr>
            <p:ph type="dt" sz="half" idx="10"/>
          </p:nvPr>
        </p:nvSpPr>
        <p:spPr/>
        <p:txBody>
          <a:bodyPr/>
          <a:lstStyle>
            <a:lvl1pPr>
              <a:defRPr/>
            </a:lvl1pPr>
          </a:lstStyle>
          <a:p>
            <a:pPr>
              <a:defRPr/>
            </a:pPr>
            <a:fld id="{7EAFFBE5-DA91-4B89-A4A5-0EF5A7E23E0D}" type="datetimeFigureOut">
              <a:rPr lang="en-US"/>
              <a:pPr>
                <a:defRPr/>
              </a:pPr>
              <a:t>2/26/26</a:t>
            </a:fld>
            <a:endParaRPr lang="en-US"/>
          </a:p>
        </p:txBody>
      </p:sp>
      <p:sp>
        <p:nvSpPr>
          <p:cNvPr id="5" name="Footer Placeholder 4">
            <a:extLst>
              <a:ext uri="{FF2B5EF4-FFF2-40B4-BE49-F238E27FC236}">
                <a16:creationId xmlns:a16="http://schemas.microsoft.com/office/drawing/2014/main" id="{C1431E29-9E9A-6025-A2FA-7D9BEC69D2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22518-2DC2-8D0C-44C0-F6AD80B14346}"/>
              </a:ext>
            </a:extLst>
          </p:cNvPr>
          <p:cNvSpPr>
            <a:spLocks noGrp="1"/>
          </p:cNvSpPr>
          <p:nvPr>
            <p:ph type="sldNum" sz="quarter" idx="12"/>
          </p:nvPr>
        </p:nvSpPr>
        <p:spPr/>
        <p:txBody>
          <a:bodyPr/>
          <a:lstStyle>
            <a:lvl1pPr>
              <a:defRPr/>
            </a:lvl1pPr>
          </a:lstStyle>
          <a:p>
            <a:pPr>
              <a:defRPr/>
            </a:pPr>
            <a:fld id="{8C136974-E4BC-4B63-808E-CFA002BD895D}" type="slidenum">
              <a:rPr lang="en-US"/>
              <a:pPr>
                <a:defRPr/>
              </a:pPr>
              <a:t>‹#›</a:t>
            </a:fld>
            <a:endParaRPr lang="en-US"/>
          </a:p>
        </p:txBody>
      </p:sp>
    </p:spTree>
    <p:extLst>
      <p:ext uri="{BB962C8B-B14F-4D97-AF65-F5344CB8AC3E}">
        <p14:creationId xmlns:p14="http://schemas.microsoft.com/office/powerpoint/2010/main" val="273033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8F1C9BE-E42F-0D1E-1A8F-62565ABDD21C}"/>
              </a:ext>
            </a:extLst>
          </p:cNvPr>
          <p:cNvSpPr>
            <a:spLocks noGrp="1"/>
          </p:cNvSpPr>
          <p:nvPr>
            <p:ph type="dt" sz="half" idx="10"/>
          </p:nvPr>
        </p:nvSpPr>
        <p:spPr/>
        <p:txBody>
          <a:bodyPr/>
          <a:lstStyle>
            <a:lvl1pPr>
              <a:defRPr/>
            </a:lvl1pPr>
          </a:lstStyle>
          <a:p>
            <a:pPr>
              <a:defRPr/>
            </a:pPr>
            <a:fld id="{4FAAF6FE-FDE1-4049-879C-C35A78EDC788}" type="datetimeFigureOut">
              <a:rPr lang="en-US"/>
              <a:pPr>
                <a:defRPr/>
              </a:pPr>
              <a:t>2/26/26</a:t>
            </a:fld>
            <a:endParaRPr lang="en-US"/>
          </a:p>
        </p:txBody>
      </p:sp>
      <p:sp>
        <p:nvSpPr>
          <p:cNvPr id="8" name="Footer Placeholder 4">
            <a:extLst>
              <a:ext uri="{FF2B5EF4-FFF2-40B4-BE49-F238E27FC236}">
                <a16:creationId xmlns:a16="http://schemas.microsoft.com/office/drawing/2014/main" id="{0C907D57-F7FE-EA58-16AB-42005DCCAE2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61DEA2-8029-E65A-1D6D-3058E2666DCA}"/>
              </a:ext>
            </a:extLst>
          </p:cNvPr>
          <p:cNvSpPr>
            <a:spLocks noGrp="1"/>
          </p:cNvSpPr>
          <p:nvPr>
            <p:ph type="sldNum" sz="quarter" idx="12"/>
          </p:nvPr>
        </p:nvSpPr>
        <p:spPr/>
        <p:txBody>
          <a:bodyPr/>
          <a:lstStyle>
            <a:lvl1pPr>
              <a:defRPr/>
            </a:lvl1pPr>
          </a:lstStyle>
          <a:p>
            <a:pPr>
              <a:defRPr/>
            </a:pPr>
            <a:fld id="{A70B7076-7514-4AA3-B9DA-07D3D08A681A}" type="slidenum">
              <a:rPr lang="en-US" altLang="en-US"/>
              <a:pPr>
                <a:defRPr/>
              </a:pPr>
              <a:t>‹#›</a:t>
            </a:fld>
            <a:endParaRPr lang="en-US" altLang="en-US"/>
          </a:p>
        </p:txBody>
      </p:sp>
    </p:spTree>
    <p:extLst>
      <p:ext uri="{BB962C8B-B14F-4D97-AF65-F5344CB8AC3E}">
        <p14:creationId xmlns:p14="http://schemas.microsoft.com/office/powerpoint/2010/main" val="5798129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D51DD3-716D-A851-7B81-7ADDB95FA88A}"/>
              </a:ext>
            </a:extLst>
          </p:cNvPr>
          <p:cNvSpPr>
            <a:spLocks noGrp="1"/>
          </p:cNvSpPr>
          <p:nvPr>
            <p:ph type="dt" sz="half" idx="10"/>
          </p:nvPr>
        </p:nvSpPr>
        <p:spPr/>
        <p:txBody>
          <a:bodyPr/>
          <a:lstStyle>
            <a:lvl1pPr>
              <a:defRPr/>
            </a:lvl1pPr>
          </a:lstStyle>
          <a:p>
            <a:pPr>
              <a:defRPr/>
            </a:pPr>
            <a:fld id="{246E115E-6F2A-4698-8986-389A489CDF3E}" type="datetimeFigureOut">
              <a:rPr lang="en-US"/>
              <a:pPr>
                <a:defRPr/>
              </a:pPr>
              <a:t>2/26/26</a:t>
            </a:fld>
            <a:endParaRPr lang="en-US"/>
          </a:p>
        </p:txBody>
      </p:sp>
      <p:sp>
        <p:nvSpPr>
          <p:cNvPr id="6" name="Footer Placeholder 4">
            <a:extLst>
              <a:ext uri="{FF2B5EF4-FFF2-40B4-BE49-F238E27FC236}">
                <a16:creationId xmlns:a16="http://schemas.microsoft.com/office/drawing/2014/main" id="{F26A6A55-93FD-E296-1168-E70AA73BA5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D1F7AB-508D-B8B8-AD8C-AFD6DB95E236}"/>
              </a:ext>
            </a:extLst>
          </p:cNvPr>
          <p:cNvSpPr>
            <a:spLocks noGrp="1"/>
          </p:cNvSpPr>
          <p:nvPr>
            <p:ph type="sldNum" sz="quarter" idx="12"/>
          </p:nvPr>
        </p:nvSpPr>
        <p:spPr/>
        <p:txBody>
          <a:bodyPr/>
          <a:lstStyle>
            <a:lvl1pPr>
              <a:defRPr/>
            </a:lvl1pPr>
          </a:lstStyle>
          <a:p>
            <a:pPr>
              <a:defRPr/>
            </a:pPr>
            <a:fld id="{929E2B98-111A-4207-9A7D-9C0204900848}" type="slidenum">
              <a:rPr lang="en-US"/>
              <a:pPr>
                <a:defRPr/>
              </a:pPr>
              <a:t>‹#›</a:t>
            </a:fld>
            <a:endParaRPr lang="en-US"/>
          </a:p>
        </p:txBody>
      </p:sp>
    </p:spTree>
    <p:extLst>
      <p:ext uri="{BB962C8B-B14F-4D97-AF65-F5344CB8AC3E}">
        <p14:creationId xmlns:p14="http://schemas.microsoft.com/office/powerpoint/2010/main" val="3161926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ACDF88-1DA4-91A6-6CF3-7414B562C91D}"/>
              </a:ext>
            </a:extLst>
          </p:cNvPr>
          <p:cNvSpPr>
            <a:spLocks noGrp="1"/>
          </p:cNvSpPr>
          <p:nvPr>
            <p:ph type="dt" sz="half" idx="10"/>
          </p:nvPr>
        </p:nvSpPr>
        <p:spPr/>
        <p:txBody>
          <a:bodyPr/>
          <a:lstStyle>
            <a:lvl1pPr>
              <a:defRPr/>
            </a:lvl1pPr>
          </a:lstStyle>
          <a:p>
            <a:pPr>
              <a:defRPr/>
            </a:pPr>
            <a:fld id="{0C201DA4-350E-4819-80D6-8DDB3E8AE0D1}" type="datetimeFigureOut">
              <a:rPr lang="en-US"/>
              <a:pPr>
                <a:defRPr/>
              </a:pPr>
              <a:t>2/26/26</a:t>
            </a:fld>
            <a:endParaRPr lang="en-US"/>
          </a:p>
        </p:txBody>
      </p:sp>
      <p:sp>
        <p:nvSpPr>
          <p:cNvPr id="8" name="Footer Placeholder 4">
            <a:extLst>
              <a:ext uri="{FF2B5EF4-FFF2-40B4-BE49-F238E27FC236}">
                <a16:creationId xmlns:a16="http://schemas.microsoft.com/office/drawing/2014/main" id="{3409F99A-105A-F6B7-79EB-E2AA53BFEC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0E028F-DCC8-AF9E-9F6A-B1FBCB56007C}"/>
              </a:ext>
            </a:extLst>
          </p:cNvPr>
          <p:cNvSpPr>
            <a:spLocks noGrp="1"/>
          </p:cNvSpPr>
          <p:nvPr>
            <p:ph type="sldNum" sz="quarter" idx="12"/>
          </p:nvPr>
        </p:nvSpPr>
        <p:spPr/>
        <p:txBody>
          <a:bodyPr/>
          <a:lstStyle>
            <a:lvl1pPr>
              <a:defRPr/>
            </a:lvl1pPr>
          </a:lstStyle>
          <a:p>
            <a:pPr>
              <a:defRPr/>
            </a:pPr>
            <a:fld id="{8D0B8A3D-B864-4704-877C-B16EEF950868}" type="slidenum">
              <a:rPr lang="en-US"/>
              <a:pPr>
                <a:defRPr/>
              </a:pPr>
              <a:t>‹#›</a:t>
            </a:fld>
            <a:endParaRPr lang="en-US"/>
          </a:p>
        </p:txBody>
      </p:sp>
    </p:spTree>
    <p:extLst>
      <p:ext uri="{BB962C8B-B14F-4D97-AF65-F5344CB8AC3E}">
        <p14:creationId xmlns:p14="http://schemas.microsoft.com/office/powerpoint/2010/main" val="2786867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0CD833-66C0-13DC-1D0D-8B261BDCCBAA}"/>
              </a:ext>
            </a:extLst>
          </p:cNvPr>
          <p:cNvSpPr>
            <a:spLocks noGrp="1"/>
          </p:cNvSpPr>
          <p:nvPr>
            <p:ph type="dt" sz="half" idx="10"/>
          </p:nvPr>
        </p:nvSpPr>
        <p:spPr/>
        <p:txBody>
          <a:bodyPr/>
          <a:lstStyle>
            <a:lvl1pPr>
              <a:defRPr/>
            </a:lvl1pPr>
          </a:lstStyle>
          <a:p>
            <a:pPr>
              <a:defRPr/>
            </a:pPr>
            <a:fld id="{2C42AABB-3ADA-4C08-BDAB-3F6508B5F29D}" type="datetimeFigureOut">
              <a:rPr lang="en-US"/>
              <a:pPr>
                <a:defRPr/>
              </a:pPr>
              <a:t>2/26/26</a:t>
            </a:fld>
            <a:endParaRPr lang="en-US"/>
          </a:p>
        </p:txBody>
      </p:sp>
      <p:sp>
        <p:nvSpPr>
          <p:cNvPr id="4" name="Footer Placeholder 4">
            <a:extLst>
              <a:ext uri="{FF2B5EF4-FFF2-40B4-BE49-F238E27FC236}">
                <a16:creationId xmlns:a16="http://schemas.microsoft.com/office/drawing/2014/main" id="{D20929EE-8A8A-03BF-A780-7D2F7035DC1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47AD94C-8467-401B-1D71-2FC206E266B4}"/>
              </a:ext>
            </a:extLst>
          </p:cNvPr>
          <p:cNvSpPr>
            <a:spLocks noGrp="1"/>
          </p:cNvSpPr>
          <p:nvPr>
            <p:ph type="sldNum" sz="quarter" idx="12"/>
          </p:nvPr>
        </p:nvSpPr>
        <p:spPr/>
        <p:txBody>
          <a:bodyPr/>
          <a:lstStyle>
            <a:lvl1pPr>
              <a:defRPr/>
            </a:lvl1pPr>
          </a:lstStyle>
          <a:p>
            <a:pPr>
              <a:defRPr/>
            </a:pPr>
            <a:fld id="{75C3824C-2AA8-46B0-A593-A54CFE42A514}" type="slidenum">
              <a:rPr lang="en-US"/>
              <a:pPr>
                <a:defRPr/>
              </a:pPr>
              <a:t>‹#›</a:t>
            </a:fld>
            <a:endParaRPr lang="en-US"/>
          </a:p>
        </p:txBody>
      </p:sp>
    </p:spTree>
    <p:extLst>
      <p:ext uri="{BB962C8B-B14F-4D97-AF65-F5344CB8AC3E}">
        <p14:creationId xmlns:p14="http://schemas.microsoft.com/office/powerpoint/2010/main" val="3851105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ED91D04-6A44-2B89-A138-56C1DC43712F}"/>
              </a:ext>
            </a:extLst>
          </p:cNvPr>
          <p:cNvSpPr>
            <a:spLocks noGrp="1"/>
          </p:cNvSpPr>
          <p:nvPr>
            <p:ph type="dt" sz="half" idx="10"/>
          </p:nvPr>
        </p:nvSpPr>
        <p:spPr/>
        <p:txBody>
          <a:bodyPr/>
          <a:lstStyle>
            <a:lvl1pPr>
              <a:defRPr/>
            </a:lvl1pPr>
          </a:lstStyle>
          <a:p>
            <a:pPr>
              <a:defRPr/>
            </a:pPr>
            <a:fld id="{3554E479-D3E6-4CEE-8B58-8E7AFF3DDE00}" type="datetimeFigureOut">
              <a:rPr lang="en-US"/>
              <a:pPr>
                <a:defRPr/>
              </a:pPr>
              <a:t>2/26/26</a:t>
            </a:fld>
            <a:endParaRPr lang="en-US"/>
          </a:p>
        </p:txBody>
      </p:sp>
      <p:sp>
        <p:nvSpPr>
          <p:cNvPr id="3" name="Footer Placeholder 4">
            <a:extLst>
              <a:ext uri="{FF2B5EF4-FFF2-40B4-BE49-F238E27FC236}">
                <a16:creationId xmlns:a16="http://schemas.microsoft.com/office/drawing/2014/main" id="{D79B6766-AE29-764A-8EBF-A934249B82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7E8835F-FF5D-FF10-95CE-EFFA39616602}"/>
              </a:ext>
            </a:extLst>
          </p:cNvPr>
          <p:cNvSpPr>
            <a:spLocks noGrp="1"/>
          </p:cNvSpPr>
          <p:nvPr>
            <p:ph type="sldNum" sz="quarter" idx="12"/>
          </p:nvPr>
        </p:nvSpPr>
        <p:spPr/>
        <p:txBody>
          <a:bodyPr/>
          <a:lstStyle>
            <a:lvl1pPr>
              <a:defRPr/>
            </a:lvl1pPr>
          </a:lstStyle>
          <a:p>
            <a:pPr>
              <a:defRPr/>
            </a:pPr>
            <a:fld id="{37E3D720-A191-4D4F-96D2-88C76806F77D}" type="slidenum">
              <a:rPr lang="en-US"/>
              <a:pPr>
                <a:defRPr/>
              </a:pPr>
              <a:t>‹#›</a:t>
            </a:fld>
            <a:endParaRPr lang="en-US"/>
          </a:p>
        </p:txBody>
      </p:sp>
    </p:spTree>
    <p:extLst>
      <p:ext uri="{BB962C8B-B14F-4D97-AF65-F5344CB8AC3E}">
        <p14:creationId xmlns:p14="http://schemas.microsoft.com/office/powerpoint/2010/main" val="3338911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DBFADD6-2261-B4C0-4B62-C5817C1848EC}"/>
              </a:ext>
            </a:extLst>
          </p:cNvPr>
          <p:cNvSpPr>
            <a:spLocks noGrp="1"/>
          </p:cNvSpPr>
          <p:nvPr>
            <p:ph type="dt" sz="half" idx="10"/>
          </p:nvPr>
        </p:nvSpPr>
        <p:spPr/>
        <p:txBody>
          <a:bodyPr/>
          <a:lstStyle>
            <a:lvl1pPr>
              <a:defRPr/>
            </a:lvl1pPr>
          </a:lstStyle>
          <a:p>
            <a:pPr>
              <a:defRPr/>
            </a:pPr>
            <a:fld id="{2D54DEC0-8276-4418-83CD-F1AD6F6CFC7B}" type="datetimeFigureOut">
              <a:rPr lang="en-US"/>
              <a:pPr>
                <a:defRPr/>
              </a:pPr>
              <a:t>2/26/26</a:t>
            </a:fld>
            <a:endParaRPr lang="en-US"/>
          </a:p>
        </p:txBody>
      </p:sp>
      <p:sp>
        <p:nvSpPr>
          <p:cNvPr id="6" name="Footer Placeholder 4">
            <a:extLst>
              <a:ext uri="{FF2B5EF4-FFF2-40B4-BE49-F238E27FC236}">
                <a16:creationId xmlns:a16="http://schemas.microsoft.com/office/drawing/2014/main" id="{921D94B6-A4CC-DBF2-69E0-50D62416F7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497682-FF2C-50C6-1B59-13E3903C09DA}"/>
              </a:ext>
            </a:extLst>
          </p:cNvPr>
          <p:cNvSpPr>
            <a:spLocks noGrp="1"/>
          </p:cNvSpPr>
          <p:nvPr>
            <p:ph type="sldNum" sz="quarter" idx="12"/>
          </p:nvPr>
        </p:nvSpPr>
        <p:spPr/>
        <p:txBody>
          <a:bodyPr/>
          <a:lstStyle>
            <a:lvl1pPr>
              <a:defRPr/>
            </a:lvl1pPr>
          </a:lstStyle>
          <a:p>
            <a:pPr>
              <a:defRPr/>
            </a:pPr>
            <a:fld id="{AE0B9D25-E545-4FAF-B152-5C2EF51B4779}" type="slidenum">
              <a:rPr lang="en-US"/>
              <a:pPr>
                <a:defRPr/>
              </a:pPr>
              <a:t>‹#›</a:t>
            </a:fld>
            <a:endParaRPr lang="en-US"/>
          </a:p>
        </p:txBody>
      </p:sp>
    </p:spTree>
    <p:extLst>
      <p:ext uri="{BB962C8B-B14F-4D97-AF65-F5344CB8AC3E}">
        <p14:creationId xmlns:p14="http://schemas.microsoft.com/office/powerpoint/2010/main" val="2674763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A7DFA48-474F-F3CD-B73D-76B3DFB7EFC2}"/>
              </a:ext>
            </a:extLst>
          </p:cNvPr>
          <p:cNvSpPr>
            <a:spLocks noGrp="1"/>
          </p:cNvSpPr>
          <p:nvPr>
            <p:ph type="dt" sz="half" idx="10"/>
          </p:nvPr>
        </p:nvSpPr>
        <p:spPr/>
        <p:txBody>
          <a:bodyPr/>
          <a:lstStyle>
            <a:lvl1pPr>
              <a:defRPr/>
            </a:lvl1pPr>
          </a:lstStyle>
          <a:p>
            <a:pPr>
              <a:defRPr/>
            </a:pPr>
            <a:fld id="{6F60D840-8C56-4A8C-8FBA-8418A0FDBA2D}" type="datetimeFigureOut">
              <a:rPr lang="en-US"/>
              <a:pPr>
                <a:defRPr/>
              </a:pPr>
              <a:t>2/26/26</a:t>
            </a:fld>
            <a:endParaRPr lang="en-US"/>
          </a:p>
        </p:txBody>
      </p:sp>
      <p:sp>
        <p:nvSpPr>
          <p:cNvPr id="6" name="Footer Placeholder 4">
            <a:extLst>
              <a:ext uri="{FF2B5EF4-FFF2-40B4-BE49-F238E27FC236}">
                <a16:creationId xmlns:a16="http://schemas.microsoft.com/office/drawing/2014/main" id="{3B6FB35E-EB3C-202B-46A2-5D653D6743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F9DBF6-BF23-0448-3880-1FDD517F369A}"/>
              </a:ext>
            </a:extLst>
          </p:cNvPr>
          <p:cNvSpPr>
            <a:spLocks noGrp="1"/>
          </p:cNvSpPr>
          <p:nvPr>
            <p:ph type="sldNum" sz="quarter" idx="12"/>
          </p:nvPr>
        </p:nvSpPr>
        <p:spPr/>
        <p:txBody>
          <a:bodyPr/>
          <a:lstStyle>
            <a:lvl1pPr>
              <a:defRPr/>
            </a:lvl1pPr>
          </a:lstStyle>
          <a:p>
            <a:pPr>
              <a:defRPr/>
            </a:pPr>
            <a:fld id="{1817FE2B-9845-49F2-8910-06792CF2CDE7}" type="slidenum">
              <a:rPr lang="en-US"/>
              <a:pPr>
                <a:defRPr/>
              </a:pPr>
              <a:t>‹#›</a:t>
            </a:fld>
            <a:endParaRPr lang="en-US"/>
          </a:p>
        </p:txBody>
      </p:sp>
    </p:spTree>
    <p:extLst>
      <p:ext uri="{BB962C8B-B14F-4D97-AF65-F5344CB8AC3E}">
        <p14:creationId xmlns:p14="http://schemas.microsoft.com/office/powerpoint/2010/main" val="2943691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62B60-7D4B-DD09-3491-0B6F68294CDA}"/>
              </a:ext>
            </a:extLst>
          </p:cNvPr>
          <p:cNvSpPr>
            <a:spLocks noGrp="1"/>
          </p:cNvSpPr>
          <p:nvPr>
            <p:ph type="dt" sz="half" idx="10"/>
          </p:nvPr>
        </p:nvSpPr>
        <p:spPr/>
        <p:txBody>
          <a:bodyPr/>
          <a:lstStyle>
            <a:lvl1pPr>
              <a:defRPr/>
            </a:lvl1pPr>
          </a:lstStyle>
          <a:p>
            <a:pPr>
              <a:defRPr/>
            </a:pPr>
            <a:fld id="{D150922E-AF01-4F69-827C-8A8BD5991F87}" type="datetimeFigureOut">
              <a:rPr lang="en-US"/>
              <a:pPr>
                <a:defRPr/>
              </a:pPr>
              <a:t>2/26/26</a:t>
            </a:fld>
            <a:endParaRPr lang="en-US"/>
          </a:p>
        </p:txBody>
      </p:sp>
      <p:sp>
        <p:nvSpPr>
          <p:cNvPr id="5" name="Footer Placeholder 4">
            <a:extLst>
              <a:ext uri="{FF2B5EF4-FFF2-40B4-BE49-F238E27FC236}">
                <a16:creationId xmlns:a16="http://schemas.microsoft.com/office/drawing/2014/main" id="{132E6F4F-627F-609C-0CE5-9350459568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BDBD6D-0D6B-FB79-2119-0182ED2DDC41}"/>
              </a:ext>
            </a:extLst>
          </p:cNvPr>
          <p:cNvSpPr>
            <a:spLocks noGrp="1"/>
          </p:cNvSpPr>
          <p:nvPr>
            <p:ph type="sldNum" sz="quarter" idx="12"/>
          </p:nvPr>
        </p:nvSpPr>
        <p:spPr/>
        <p:txBody>
          <a:bodyPr/>
          <a:lstStyle>
            <a:lvl1pPr>
              <a:defRPr/>
            </a:lvl1pPr>
          </a:lstStyle>
          <a:p>
            <a:pPr>
              <a:defRPr/>
            </a:pPr>
            <a:fld id="{06119429-0C88-4255-94CF-DEFDBB0B7548}" type="slidenum">
              <a:rPr lang="en-US"/>
              <a:pPr>
                <a:defRPr/>
              </a:pPr>
              <a:t>‹#›</a:t>
            </a:fld>
            <a:endParaRPr lang="en-US"/>
          </a:p>
        </p:txBody>
      </p:sp>
    </p:spTree>
    <p:extLst>
      <p:ext uri="{BB962C8B-B14F-4D97-AF65-F5344CB8AC3E}">
        <p14:creationId xmlns:p14="http://schemas.microsoft.com/office/powerpoint/2010/main" val="1225687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2FA0B-4BC9-6CA4-6D57-16F85A525DA3}"/>
              </a:ext>
            </a:extLst>
          </p:cNvPr>
          <p:cNvSpPr>
            <a:spLocks noGrp="1"/>
          </p:cNvSpPr>
          <p:nvPr>
            <p:ph type="dt" sz="half" idx="10"/>
          </p:nvPr>
        </p:nvSpPr>
        <p:spPr/>
        <p:txBody>
          <a:bodyPr/>
          <a:lstStyle>
            <a:lvl1pPr>
              <a:defRPr/>
            </a:lvl1pPr>
          </a:lstStyle>
          <a:p>
            <a:pPr>
              <a:defRPr/>
            </a:pPr>
            <a:fld id="{907AB20E-06B3-43D0-A79B-C12416723D3D}" type="datetimeFigureOut">
              <a:rPr lang="en-US"/>
              <a:pPr>
                <a:defRPr/>
              </a:pPr>
              <a:t>2/26/26</a:t>
            </a:fld>
            <a:endParaRPr lang="en-US"/>
          </a:p>
        </p:txBody>
      </p:sp>
      <p:sp>
        <p:nvSpPr>
          <p:cNvPr id="5" name="Footer Placeholder 4">
            <a:extLst>
              <a:ext uri="{FF2B5EF4-FFF2-40B4-BE49-F238E27FC236}">
                <a16:creationId xmlns:a16="http://schemas.microsoft.com/office/drawing/2014/main" id="{92576CA8-0CCE-0DEF-6D81-6DD23C42F2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5BE004-424A-EC9B-5F46-40AC575A4F80}"/>
              </a:ext>
            </a:extLst>
          </p:cNvPr>
          <p:cNvSpPr>
            <a:spLocks noGrp="1"/>
          </p:cNvSpPr>
          <p:nvPr>
            <p:ph type="sldNum" sz="quarter" idx="12"/>
          </p:nvPr>
        </p:nvSpPr>
        <p:spPr/>
        <p:txBody>
          <a:bodyPr/>
          <a:lstStyle>
            <a:lvl1pPr>
              <a:defRPr/>
            </a:lvl1pPr>
          </a:lstStyle>
          <a:p>
            <a:pPr>
              <a:defRPr/>
            </a:pPr>
            <a:fld id="{5421C186-841F-4B9F-AF03-FF98326308BA}" type="slidenum">
              <a:rPr lang="en-US"/>
              <a:pPr>
                <a:defRPr/>
              </a:pPr>
              <a:t>‹#›</a:t>
            </a:fld>
            <a:endParaRPr lang="en-US"/>
          </a:p>
        </p:txBody>
      </p:sp>
    </p:spTree>
    <p:extLst>
      <p:ext uri="{BB962C8B-B14F-4D97-AF65-F5344CB8AC3E}">
        <p14:creationId xmlns:p14="http://schemas.microsoft.com/office/powerpoint/2010/main" val="109712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D9D051C-B66C-25FA-00BF-2797FD141A04}"/>
              </a:ext>
            </a:extLst>
          </p:cNvPr>
          <p:cNvSpPr>
            <a:spLocks noGrp="1"/>
          </p:cNvSpPr>
          <p:nvPr>
            <p:ph type="dt" sz="half" idx="10"/>
          </p:nvPr>
        </p:nvSpPr>
        <p:spPr/>
        <p:txBody>
          <a:bodyPr/>
          <a:lstStyle>
            <a:lvl1pPr>
              <a:defRPr/>
            </a:lvl1pPr>
          </a:lstStyle>
          <a:p>
            <a:pPr>
              <a:defRPr/>
            </a:pPr>
            <a:fld id="{6777A567-44EF-4E3F-96E5-9B64B1A69AC3}" type="datetimeFigureOut">
              <a:rPr lang="en-US"/>
              <a:pPr>
                <a:defRPr/>
              </a:pPr>
              <a:t>2/26/26</a:t>
            </a:fld>
            <a:endParaRPr lang="en-US"/>
          </a:p>
        </p:txBody>
      </p:sp>
      <p:sp>
        <p:nvSpPr>
          <p:cNvPr id="4" name="Footer Placeholder 4">
            <a:extLst>
              <a:ext uri="{FF2B5EF4-FFF2-40B4-BE49-F238E27FC236}">
                <a16:creationId xmlns:a16="http://schemas.microsoft.com/office/drawing/2014/main" id="{99851EE3-F2B5-4038-9FE0-9B7FADC13D1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400A62B-9AC9-BC1E-3ECC-083E2D490C6B}"/>
              </a:ext>
            </a:extLst>
          </p:cNvPr>
          <p:cNvSpPr>
            <a:spLocks noGrp="1"/>
          </p:cNvSpPr>
          <p:nvPr>
            <p:ph type="sldNum" sz="quarter" idx="12"/>
          </p:nvPr>
        </p:nvSpPr>
        <p:spPr/>
        <p:txBody>
          <a:bodyPr/>
          <a:lstStyle>
            <a:lvl1pPr>
              <a:defRPr/>
            </a:lvl1pPr>
          </a:lstStyle>
          <a:p>
            <a:pPr>
              <a:defRPr/>
            </a:pPr>
            <a:fld id="{C0F74E83-DD75-44E8-BDA8-05C97F2A3254}" type="slidenum">
              <a:rPr lang="en-US" altLang="en-US"/>
              <a:pPr>
                <a:defRPr/>
              </a:pPr>
              <a:t>‹#›</a:t>
            </a:fld>
            <a:endParaRPr lang="en-US" altLang="en-US"/>
          </a:p>
        </p:txBody>
      </p:sp>
    </p:spTree>
    <p:extLst>
      <p:ext uri="{BB962C8B-B14F-4D97-AF65-F5344CB8AC3E}">
        <p14:creationId xmlns:p14="http://schemas.microsoft.com/office/powerpoint/2010/main" val="68666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BBA00D-C2D6-8F5B-F2F1-19606A8434FE}"/>
              </a:ext>
            </a:extLst>
          </p:cNvPr>
          <p:cNvSpPr>
            <a:spLocks noGrp="1"/>
          </p:cNvSpPr>
          <p:nvPr>
            <p:ph type="dt" sz="half" idx="10"/>
          </p:nvPr>
        </p:nvSpPr>
        <p:spPr/>
        <p:txBody>
          <a:bodyPr/>
          <a:lstStyle>
            <a:lvl1pPr>
              <a:defRPr/>
            </a:lvl1pPr>
          </a:lstStyle>
          <a:p>
            <a:pPr>
              <a:defRPr/>
            </a:pPr>
            <a:fld id="{B1AE12E9-80DB-4FE8-A3A7-47D9842A40AE}" type="datetimeFigureOut">
              <a:rPr lang="en-US"/>
              <a:pPr>
                <a:defRPr/>
              </a:pPr>
              <a:t>2/26/26</a:t>
            </a:fld>
            <a:endParaRPr lang="en-US"/>
          </a:p>
        </p:txBody>
      </p:sp>
      <p:sp>
        <p:nvSpPr>
          <p:cNvPr id="3" name="Footer Placeholder 4">
            <a:extLst>
              <a:ext uri="{FF2B5EF4-FFF2-40B4-BE49-F238E27FC236}">
                <a16:creationId xmlns:a16="http://schemas.microsoft.com/office/drawing/2014/main" id="{7EA5EEB5-0FF0-AB48-52F0-16D38F094F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8216FFE-DF3E-A12C-67CB-C8AD87F7921D}"/>
              </a:ext>
            </a:extLst>
          </p:cNvPr>
          <p:cNvSpPr>
            <a:spLocks noGrp="1"/>
          </p:cNvSpPr>
          <p:nvPr>
            <p:ph type="sldNum" sz="quarter" idx="12"/>
          </p:nvPr>
        </p:nvSpPr>
        <p:spPr/>
        <p:txBody>
          <a:bodyPr/>
          <a:lstStyle>
            <a:lvl1pPr>
              <a:defRPr/>
            </a:lvl1pPr>
          </a:lstStyle>
          <a:p>
            <a:pPr>
              <a:defRPr/>
            </a:pPr>
            <a:fld id="{56CD3FE9-84FA-4E19-87AB-75CC7511984F}" type="slidenum">
              <a:rPr lang="en-US" altLang="en-US"/>
              <a:pPr>
                <a:defRPr/>
              </a:pPr>
              <a:t>‹#›</a:t>
            </a:fld>
            <a:endParaRPr lang="en-US" altLang="en-US"/>
          </a:p>
        </p:txBody>
      </p:sp>
    </p:spTree>
    <p:extLst>
      <p:ext uri="{BB962C8B-B14F-4D97-AF65-F5344CB8AC3E}">
        <p14:creationId xmlns:p14="http://schemas.microsoft.com/office/powerpoint/2010/main" val="390501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A536F1-EEB4-59C7-DF50-54DFB43298D2}"/>
              </a:ext>
            </a:extLst>
          </p:cNvPr>
          <p:cNvSpPr>
            <a:spLocks noGrp="1"/>
          </p:cNvSpPr>
          <p:nvPr>
            <p:ph type="dt" sz="half" idx="10"/>
          </p:nvPr>
        </p:nvSpPr>
        <p:spPr/>
        <p:txBody>
          <a:bodyPr/>
          <a:lstStyle>
            <a:lvl1pPr>
              <a:defRPr/>
            </a:lvl1pPr>
          </a:lstStyle>
          <a:p>
            <a:pPr>
              <a:defRPr/>
            </a:pPr>
            <a:fld id="{CACFFF65-7637-4004-BD38-CAE4DC4AC593}" type="datetimeFigureOut">
              <a:rPr lang="en-US"/>
              <a:pPr>
                <a:defRPr/>
              </a:pPr>
              <a:t>2/26/26</a:t>
            </a:fld>
            <a:endParaRPr lang="en-US"/>
          </a:p>
        </p:txBody>
      </p:sp>
      <p:sp>
        <p:nvSpPr>
          <p:cNvPr id="6" name="Footer Placeholder 4">
            <a:extLst>
              <a:ext uri="{FF2B5EF4-FFF2-40B4-BE49-F238E27FC236}">
                <a16:creationId xmlns:a16="http://schemas.microsoft.com/office/drawing/2014/main" id="{65B56501-73D0-4250-A481-3385240317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6600-FE4D-6ACD-0297-62B6ED5A2D9D}"/>
              </a:ext>
            </a:extLst>
          </p:cNvPr>
          <p:cNvSpPr>
            <a:spLocks noGrp="1"/>
          </p:cNvSpPr>
          <p:nvPr>
            <p:ph type="sldNum" sz="quarter" idx="12"/>
          </p:nvPr>
        </p:nvSpPr>
        <p:spPr/>
        <p:txBody>
          <a:bodyPr/>
          <a:lstStyle>
            <a:lvl1pPr>
              <a:defRPr/>
            </a:lvl1pPr>
          </a:lstStyle>
          <a:p>
            <a:pPr>
              <a:defRPr/>
            </a:pPr>
            <a:fld id="{16015275-E35E-4D2F-9A3F-BF300820D838}" type="slidenum">
              <a:rPr lang="en-US" altLang="en-US"/>
              <a:pPr>
                <a:defRPr/>
              </a:pPr>
              <a:t>‹#›</a:t>
            </a:fld>
            <a:endParaRPr lang="en-US" altLang="en-US"/>
          </a:p>
        </p:txBody>
      </p:sp>
    </p:spTree>
    <p:extLst>
      <p:ext uri="{BB962C8B-B14F-4D97-AF65-F5344CB8AC3E}">
        <p14:creationId xmlns:p14="http://schemas.microsoft.com/office/powerpoint/2010/main" val="18837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6B6CBD0-9209-6A31-D4B1-ABAE6076AEF4}"/>
              </a:ext>
            </a:extLst>
          </p:cNvPr>
          <p:cNvSpPr>
            <a:spLocks noGrp="1"/>
          </p:cNvSpPr>
          <p:nvPr>
            <p:ph type="dt" sz="half" idx="10"/>
          </p:nvPr>
        </p:nvSpPr>
        <p:spPr/>
        <p:txBody>
          <a:bodyPr/>
          <a:lstStyle>
            <a:lvl1pPr>
              <a:defRPr/>
            </a:lvl1pPr>
          </a:lstStyle>
          <a:p>
            <a:pPr>
              <a:defRPr/>
            </a:pPr>
            <a:fld id="{324439EB-38B4-4920-9EB9-BAABBAC44A97}" type="datetimeFigureOut">
              <a:rPr lang="en-US"/>
              <a:pPr>
                <a:defRPr/>
              </a:pPr>
              <a:t>2/26/26</a:t>
            </a:fld>
            <a:endParaRPr lang="en-US"/>
          </a:p>
        </p:txBody>
      </p:sp>
      <p:sp>
        <p:nvSpPr>
          <p:cNvPr id="6" name="Footer Placeholder 4">
            <a:extLst>
              <a:ext uri="{FF2B5EF4-FFF2-40B4-BE49-F238E27FC236}">
                <a16:creationId xmlns:a16="http://schemas.microsoft.com/office/drawing/2014/main" id="{619AC786-6AAC-D309-1D74-EFB097AA5C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8730CE-15BA-3ADE-E603-E1FDCE0DA031}"/>
              </a:ext>
            </a:extLst>
          </p:cNvPr>
          <p:cNvSpPr>
            <a:spLocks noGrp="1"/>
          </p:cNvSpPr>
          <p:nvPr>
            <p:ph type="sldNum" sz="quarter" idx="12"/>
          </p:nvPr>
        </p:nvSpPr>
        <p:spPr/>
        <p:txBody>
          <a:bodyPr/>
          <a:lstStyle>
            <a:lvl1pPr>
              <a:defRPr/>
            </a:lvl1pPr>
          </a:lstStyle>
          <a:p>
            <a:pPr>
              <a:defRPr/>
            </a:pPr>
            <a:fld id="{F45A15CC-2895-4B44-85B1-B3CD857B681F}" type="slidenum">
              <a:rPr lang="en-US" altLang="en-US"/>
              <a:pPr>
                <a:defRPr/>
              </a:pPr>
              <a:t>‹#›</a:t>
            </a:fld>
            <a:endParaRPr lang="en-US" altLang="en-US"/>
          </a:p>
        </p:txBody>
      </p:sp>
    </p:spTree>
    <p:extLst>
      <p:ext uri="{BB962C8B-B14F-4D97-AF65-F5344CB8AC3E}">
        <p14:creationId xmlns:p14="http://schemas.microsoft.com/office/powerpoint/2010/main" val="140879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573089-75CB-252B-55DA-2AE197296A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1968A75-5AD3-B636-3634-EDABF0D4D61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9F82E28-5295-BFEC-8B80-A4B5C81FB5B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7210613-32B8-4EF5-B8C3-651A1818F443}" type="datetimeFigureOut">
              <a:rPr lang="en-US"/>
              <a:pPr>
                <a:defRPr/>
              </a:pPr>
              <a:t>2/26/26</a:t>
            </a:fld>
            <a:endParaRPr lang="en-US"/>
          </a:p>
        </p:txBody>
      </p:sp>
      <p:sp>
        <p:nvSpPr>
          <p:cNvPr id="5" name="Footer Placeholder 4">
            <a:extLst>
              <a:ext uri="{FF2B5EF4-FFF2-40B4-BE49-F238E27FC236}">
                <a16:creationId xmlns:a16="http://schemas.microsoft.com/office/drawing/2014/main" id="{959F4936-1576-B5D8-C958-AA3315858D1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B3F0A07-CD73-5B3B-A9B8-A3021091A4F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442D98F4-0AC8-42AD-8B9C-5310AB988B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7FE329A-A63B-D2E9-89F4-A0B2F4C8DDB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0943B93-D711-CBD4-38FD-3D36B48A67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E77E0D-7D82-1573-0153-2506396EAFC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39FB701D-82B6-48AD-9BB3-419598C15786}" type="datetimeFigureOut">
              <a:rPr lang="en-US"/>
              <a:pPr>
                <a:defRPr/>
              </a:pPr>
              <a:t>2/26/26</a:t>
            </a:fld>
            <a:endParaRPr lang="en-US"/>
          </a:p>
        </p:txBody>
      </p:sp>
      <p:sp>
        <p:nvSpPr>
          <p:cNvPr id="5" name="Footer Placeholder 4">
            <a:extLst>
              <a:ext uri="{FF2B5EF4-FFF2-40B4-BE49-F238E27FC236}">
                <a16:creationId xmlns:a16="http://schemas.microsoft.com/office/drawing/2014/main" id="{471033D8-A202-7D95-D208-EA45A8620A8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C6F9A10-2627-F487-8096-C0A104A28C5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29B59E6-811E-445F-837B-76555AC6FC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275B695-64CB-AF91-4691-D756D042DF6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A872614-DFFB-0F75-DE3F-A0B0E652345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296CDB-2197-1926-B444-558A8DC8E9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Black"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5DBE1DF5-61C7-A99F-80AE-A07B01B6B1A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Black"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BAE5A5A-3BB3-A6DD-836D-18A499C66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Arial Black" panose="020B0A04020102020204" pitchFamily="34" charset="0"/>
              </a:defRPr>
            </a:lvl1pPr>
          </a:lstStyle>
          <a:p>
            <a:pPr>
              <a:defRPr/>
            </a:pPr>
            <a:fld id="{6E1C6A60-4990-4776-9791-40BC6303A7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transition spd="slow">
    <p:zoom/>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9C25FFC-9EA2-68E8-A532-8D4B9B1598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959F9590-647A-8B8F-5E7D-AEA0F4629BD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5AC512-DC84-EA91-32F6-0FD6E41F771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8A2526F-BF7E-447B-AB94-DF1F4024AAFD}" type="datetimeFigureOut">
              <a:rPr lang="en-US"/>
              <a:pPr>
                <a:defRPr/>
              </a:pPr>
              <a:t>2/26/26</a:t>
            </a:fld>
            <a:endParaRPr lang="en-US"/>
          </a:p>
        </p:txBody>
      </p:sp>
      <p:sp>
        <p:nvSpPr>
          <p:cNvPr id="5" name="Footer Placeholder 4">
            <a:extLst>
              <a:ext uri="{FF2B5EF4-FFF2-40B4-BE49-F238E27FC236}">
                <a16:creationId xmlns:a16="http://schemas.microsoft.com/office/drawing/2014/main" id="{01269B87-F296-858B-72E4-6ACDA59A7CA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233EA2B-382F-1444-11FB-91E965D18B1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98F49EB-DA06-41F9-8E74-C803A0DF6EA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6CF3C43-2DE8-9BE9-FDD8-B758E184CE01}"/>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F7BB1A05-3E39-DB4D-9FB3-036581949A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A5FE7-0160-D829-56FF-A7806EA3550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82000"/>
                  </a:schemeClr>
                </a:solidFill>
              </a:defRPr>
            </a:lvl1pPr>
          </a:lstStyle>
          <a:p>
            <a:pPr>
              <a:defRPr/>
            </a:pPr>
            <a:fld id="{E9180C9D-6F90-4FCF-B47B-F83050C29A08}" type="datetimeFigureOut">
              <a:rPr lang="en-US"/>
              <a:pPr>
                <a:defRPr/>
              </a:pPr>
              <a:t>2/26/26</a:t>
            </a:fld>
            <a:endParaRPr lang="en-US"/>
          </a:p>
        </p:txBody>
      </p:sp>
      <p:sp>
        <p:nvSpPr>
          <p:cNvPr id="5" name="Footer Placeholder 4">
            <a:extLst>
              <a:ext uri="{FF2B5EF4-FFF2-40B4-BE49-F238E27FC236}">
                <a16:creationId xmlns:a16="http://schemas.microsoft.com/office/drawing/2014/main" id="{BB9CEBD9-67C8-04BC-75A9-A35DE7C918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F45C574-88D0-B58B-F5B6-179694359A8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82000"/>
                  </a:schemeClr>
                </a:solidFill>
              </a:defRPr>
            </a:lvl1pPr>
          </a:lstStyle>
          <a:p>
            <a:pPr>
              <a:defRPr/>
            </a:pPr>
            <a:fld id="{0BC5DB47-C0A3-4AF1-9139-206E755CC3A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Aptos Display" panose="020B0004020202020204" pitchFamily="34" charset="0"/>
        </a:defRPr>
      </a:lvl2pPr>
      <a:lvl3pPr algn="l" defTabSz="685800" rtl="0" fontAlgn="base">
        <a:lnSpc>
          <a:spcPct val="90000"/>
        </a:lnSpc>
        <a:spcBef>
          <a:spcPct val="0"/>
        </a:spcBef>
        <a:spcAft>
          <a:spcPct val="0"/>
        </a:spcAft>
        <a:defRPr sz="3300">
          <a:solidFill>
            <a:schemeClr val="tx1"/>
          </a:solidFill>
          <a:latin typeface="Aptos Display" panose="020B0004020202020204" pitchFamily="34" charset="0"/>
        </a:defRPr>
      </a:lvl3pPr>
      <a:lvl4pPr algn="l" defTabSz="685800" rtl="0" fontAlgn="base">
        <a:lnSpc>
          <a:spcPct val="90000"/>
        </a:lnSpc>
        <a:spcBef>
          <a:spcPct val="0"/>
        </a:spcBef>
        <a:spcAft>
          <a:spcPct val="0"/>
        </a:spcAft>
        <a:defRPr sz="3300">
          <a:solidFill>
            <a:schemeClr val="tx1"/>
          </a:solidFill>
          <a:latin typeface="Aptos Display" panose="020B0004020202020204" pitchFamily="34" charset="0"/>
        </a:defRPr>
      </a:lvl4pPr>
      <a:lvl5pPr algn="l" defTabSz="685800" rtl="0" fontAlgn="base">
        <a:lnSpc>
          <a:spcPct val="90000"/>
        </a:lnSpc>
        <a:spcBef>
          <a:spcPct val="0"/>
        </a:spcBef>
        <a:spcAft>
          <a:spcPct val="0"/>
        </a:spcAft>
        <a:defRPr sz="3300">
          <a:solidFill>
            <a:schemeClr val="tx1"/>
          </a:solidFill>
          <a:latin typeface="Aptos Display" panose="020B0004020202020204" pitchFamily="34" charset="0"/>
        </a:defRPr>
      </a:lvl5pPr>
      <a:lvl6pPr marL="457200" algn="l" defTabSz="685800" rtl="0" fontAlgn="base">
        <a:lnSpc>
          <a:spcPct val="90000"/>
        </a:lnSpc>
        <a:spcBef>
          <a:spcPct val="0"/>
        </a:spcBef>
        <a:spcAft>
          <a:spcPct val="0"/>
        </a:spcAft>
        <a:defRPr sz="3300">
          <a:solidFill>
            <a:schemeClr val="tx1"/>
          </a:solidFill>
          <a:latin typeface="Aptos Display" panose="020B0004020202020204" pitchFamily="34" charset="0"/>
        </a:defRPr>
      </a:lvl6pPr>
      <a:lvl7pPr marL="914400" algn="l" defTabSz="685800" rtl="0" fontAlgn="base">
        <a:lnSpc>
          <a:spcPct val="90000"/>
        </a:lnSpc>
        <a:spcBef>
          <a:spcPct val="0"/>
        </a:spcBef>
        <a:spcAft>
          <a:spcPct val="0"/>
        </a:spcAft>
        <a:defRPr sz="3300">
          <a:solidFill>
            <a:schemeClr val="tx1"/>
          </a:solidFill>
          <a:latin typeface="Aptos Display" panose="020B0004020202020204" pitchFamily="34" charset="0"/>
        </a:defRPr>
      </a:lvl7pPr>
      <a:lvl8pPr marL="1371600" algn="l" defTabSz="685800" rtl="0" fontAlgn="base">
        <a:lnSpc>
          <a:spcPct val="90000"/>
        </a:lnSpc>
        <a:spcBef>
          <a:spcPct val="0"/>
        </a:spcBef>
        <a:spcAft>
          <a:spcPct val="0"/>
        </a:spcAft>
        <a:defRPr sz="3300">
          <a:solidFill>
            <a:schemeClr val="tx1"/>
          </a:solidFill>
          <a:latin typeface="Aptos Display" panose="020B0004020202020204" pitchFamily="34" charset="0"/>
        </a:defRPr>
      </a:lvl8pPr>
      <a:lvl9pPr marL="1828800" algn="l" defTabSz="685800" rtl="0" fontAlgn="base">
        <a:lnSpc>
          <a:spcPct val="90000"/>
        </a:lnSpc>
        <a:spcBef>
          <a:spcPct val="0"/>
        </a:spcBef>
        <a:spcAft>
          <a:spcPct val="0"/>
        </a:spcAft>
        <a:defRPr sz="3300">
          <a:solidFill>
            <a:schemeClr val="tx1"/>
          </a:solidFill>
          <a:latin typeface="Aptos Display" panose="020B00040202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C:/Documents%20and%20Settings/GhostViet/Local%20Settings/Temp/san%20pham%20mo%20bai.mp4" TargetMode="External"/><Relationship Id="rId7"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audio" Target="file:///C:/Users/hoahaolinh/Desktop/Gi&#225;o%20&#225;n%20Tr&#7843;i%20nghi&#7879;m%20li&#234;n%20m&#244;n/KissTheRain-Yiruma-75858.mp3"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C:/Users/Windows/Downloads/Kh&#225;t%20v&#7885;ng%20non%20s&#244;ng%20-%20L&#7901;i%20tr&#259;n%20tr&#7889;i%20c&#7911;a%20ch&#250;a%20Nguy&#7877;n%20Ho&#224;ng.mp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extBox 2">
            <a:hlinkClick r:id="rId3" action="ppaction://hlinkfile"/>
            <a:extLst>
              <a:ext uri="{FF2B5EF4-FFF2-40B4-BE49-F238E27FC236}">
                <a16:creationId xmlns:a16="http://schemas.microsoft.com/office/drawing/2014/main" id="{DBB738F7-B804-FD12-8875-04EB6172F9EE}"/>
              </a:ext>
            </a:extLst>
          </p:cNvPr>
          <p:cNvSpPr txBox="1">
            <a:spLocks noChangeArrowheads="1"/>
          </p:cNvSpPr>
          <p:nvPr/>
        </p:nvSpPr>
        <p:spPr bwMode="auto">
          <a:xfrm>
            <a:off x="7543800" y="187325"/>
            <a:ext cx="1479550" cy="12604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0000" b="1" i="1">
              <a:solidFill>
                <a:srgbClr val="000000"/>
              </a:solidFill>
              <a:latin typeface="Arial" panose="020B0604020202020204" pitchFamily="34" charset="0"/>
            </a:endParaRPr>
          </a:p>
        </p:txBody>
      </p:sp>
      <p:pic>
        <p:nvPicPr>
          <p:cNvPr id="20483" name="Picture 11">
            <a:extLst>
              <a:ext uri="{FF2B5EF4-FFF2-40B4-BE49-F238E27FC236}">
                <a16:creationId xmlns:a16="http://schemas.microsoft.com/office/drawing/2014/main" id="{CDF6690B-77F0-AB4A-023F-542671E3FD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65113"/>
            <a:ext cx="2038350" cy="90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94579FA3-E03A-B933-71CE-F8EE69B319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0075" y="5953125"/>
            <a:ext cx="20383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Rectangle 2">
            <a:extLst>
              <a:ext uri="{FF2B5EF4-FFF2-40B4-BE49-F238E27FC236}">
                <a16:creationId xmlns:a16="http://schemas.microsoft.com/office/drawing/2014/main" id="{986557BE-A949-191E-B19F-15C082B8C67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720850"/>
            <a:ext cx="83185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a:extLst>
              <a:ext uri="{FF2B5EF4-FFF2-40B4-BE49-F238E27FC236}">
                <a16:creationId xmlns:a16="http://schemas.microsoft.com/office/drawing/2014/main" id="{FD0A6E6B-3DAB-CB1F-2BB1-8FABE3E71B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842963"/>
            <a:ext cx="9220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a16="http://schemas.microsoft.com/office/drawing/2014/main" id="{9B4689F5-D8E5-8F93-5EB5-F147DA4D3DD9}"/>
              </a:ext>
            </a:extLst>
          </p:cNvPr>
          <p:cNvSpPr txBox="1"/>
          <p:nvPr/>
        </p:nvSpPr>
        <p:spPr>
          <a:xfrm>
            <a:off x="2217514" y="6027737"/>
            <a:ext cx="4785171" cy="650876"/>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vi-VN" dirty="0">
                <a:solidFill>
                  <a:srgbClr val="C00000"/>
                </a:solidFill>
              </a:rPr>
              <a:t>Giáo viên thực hiện: Đinh Thị Thu Thuỷ </a:t>
            </a:r>
          </a:p>
          <a:p>
            <a:pPr marL="285750" indent="-285750">
              <a:buFont typeface="Arial" panose="020B0604020202020204" pitchFamily="34" charset="0"/>
              <a:buChar char="•"/>
            </a:pPr>
            <a:r>
              <a:rPr lang="vi-VN" dirty="0">
                <a:solidFill>
                  <a:srgbClr val="C00000"/>
                </a:solidFill>
              </a:rPr>
              <a:t>Trường TH &amp; THCS Hà Sen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after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ide14">
            <a:extLst>
              <a:ext uri="{FF2B5EF4-FFF2-40B4-BE49-F238E27FC236}">
                <a16:creationId xmlns:a16="http://schemas.microsoft.com/office/drawing/2014/main" id="{CA8BD54A-484A-CA5E-B742-46F691C8BFBF}"/>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lide16">
            <a:extLst>
              <a:ext uri="{FF2B5EF4-FFF2-40B4-BE49-F238E27FC236}">
                <a16:creationId xmlns:a16="http://schemas.microsoft.com/office/drawing/2014/main" id="{15BC2E73-882C-8409-6EC0-F774D1BA8B8A}"/>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FDFB55F4-DD9E-D1BD-74E6-BC05C0D69B09}"/>
              </a:ext>
            </a:extLst>
          </p:cNvPr>
          <p:cNvSpPr>
            <a:spLocks noChangeArrowheads="1"/>
          </p:cNvSpPr>
          <p:nvPr/>
        </p:nvSpPr>
        <p:spPr bwMode="auto">
          <a:xfrm>
            <a:off x="-200025" y="685800"/>
            <a:ext cx="94202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FF0000"/>
                </a:solidFill>
                <a:latin typeface="Times New Roman" panose="02020603050405020304" pitchFamily="18" charset="0"/>
              </a:rPr>
              <a:t> </a:t>
            </a:r>
            <a:r>
              <a:rPr lang="en-US" altLang="vi-VN" sz="2500" b="1">
                <a:solidFill>
                  <a:srgbClr val="FF0000"/>
                </a:solidFill>
                <a:latin typeface="Times New Roman" panose="02020603050405020304" pitchFamily="18" charset="0"/>
                <a:cs typeface="Times New Roman" panose="02020603050405020304" pitchFamily="18" charset="0"/>
              </a:rPr>
              <a:t>2. Quá trình thực hiện chủ quyền đối với quần đảo  Hoàng  Sa và Trường Sa của các chúa Nguyễn</a:t>
            </a:r>
            <a:endParaRPr lang="en-US" altLang="en-US" sz="25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18">
            <a:extLst>
              <a:ext uri="{FF2B5EF4-FFF2-40B4-BE49-F238E27FC236}">
                <a16:creationId xmlns:a16="http://schemas.microsoft.com/office/drawing/2014/main" id="{B2E909C8-07BD-5DD7-2B2C-96B33C922F8D}"/>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52400"/>
            <a:ext cx="9525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19">
            <a:extLst>
              <a:ext uri="{FF2B5EF4-FFF2-40B4-BE49-F238E27FC236}">
                <a16:creationId xmlns:a16="http://schemas.microsoft.com/office/drawing/2014/main" id="{3FACA478-0E79-016F-AA96-05AC22994B60}"/>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lide20">
            <a:extLst>
              <a:ext uri="{FF2B5EF4-FFF2-40B4-BE49-F238E27FC236}">
                <a16:creationId xmlns:a16="http://schemas.microsoft.com/office/drawing/2014/main" id="{884397CF-A61E-7377-324E-DF1AEF3B3B54}"/>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lide21">
            <a:extLst>
              <a:ext uri="{FF2B5EF4-FFF2-40B4-BE49-F238E27FC236}">
                <a16:creationId xmlns:a16="http://schemas.microsoft.com/office/drawing/2014/main" id="{DDCDC5FE-6BD6-117A-0E3A-4E374CB324A5}"/>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3660A578-D928-D787-EB91-32D251833EC9}"/>
              </a:ext>
            </a:extLst>
          </p:cNvPr>
          <p:cNvSpPr>
            <a:spLocks noChangeArrowheads="1"/>
          </p:cNvSpPr>
          <p:nvPr/>
        </p:nvSpPr>
        <p:spPr bwMode="auto">
          <a:xfrm>
            <a:off x="-200025" y="381000"/>
            <a:ext cx="94202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000000"/>
                </a:solidFill>
                <a:latin typeface="Times New Roman" panose="02020603050405020304" pitchFamily="18" charset="0"/>
              </a:rPr>
              <a:t> </a:t>
            </a:r>
            <a:r>
              <a:rPr lang="en-US" altLang="vi-VN" sz="2500" b="1">
                <a:solidFill>
                  <a:srgbClr val="FF0000"/>
                </a:solidFill>
                <a:latin typeface="Times New Roman" panose="02020603050405020304" pitchFamily="18" charset="0"/>
                <a:cs typeface="Times New Roman" panose="02020603050405020304" pitchFamily="18" charset="0"/>
              </a:rPr>
              <a:t>2. Quá trình thực hiện chủ quyền đối với quần đảo  Hoàng  Sa và Trường Sa của các chúa Nguyễn</a:t>
            </a:r>
            <a:endParaRPr lang="en-US" altLang="en-US" sz="2500">
              <a:solidFill>
                <a:srgbClr val="FF0000"/>
              </a:solidFill>
              <a:latin typeface="Times New Roman" panose="02020603050405020304" pitchFamily="18" charset="0"/>
              <a:cs typeface="Times New Roman" panose="02020603050405020304" pitchFamily="18" charset="0"/>
            </a:endParaRPr>
          </a:p>
        </p:txBody>
      </p:sp>
      <p:sp>
        <p:nvSpPr>
          <p:cNvPr id="39941" name="Rectangle 1">
            <a:extLst>
              <a:ext uri="{FF2B5EF4-FFF2-40B4-BE49-F238E27FC236}">
                <a16:creationId xmlns:a16="http://schemas.microsoft.com/office/drawing/2014/main" id="{155307BA-A217-0989-7ED7-B2CBE207D450}"/>
              </a:ext>
            </a:extLst>
          </p:cNvPr>
          <p:cNvSpPr>
            <a:spLocks noChangeArrowheads="1"/>
          </p:cNvSpPr>
          <p:nvPr/>
        </p:nvSpPr>
        <p:spPr bwMode="auto">
          <a:xfrm>
            <a:off x="52388" y="1447800"/>
            <a:ext cx="90154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800">
                <a:latin typeface="Times New Roman" panose="02020603050405020304" pitchFamily="18" charset="0"/>
                <a:cs typeface="Times New Roman" panose="02020603050405020304" pitchFamily="18" charset="0"/>
              </a:rPr>
              <a:t>– Hoạt động khai thác và xác lập chủ quyền của các chúa Nguyễn được thực hiện có tổ chức, hệ thống và liên tục qua đội Hoàng Sa và đội Bắc Hải: </a:t>
            </a:r>
          </a:p>
          <a:p>
            <a:pPr>
              <a:spcBef>
                <a:spcPct val="0"/>
              </a:spcBef>
              <a:buFontTx/>
              <a:buNone/>
            </a:pPr>
            <a:r>
              <a:rPr lang="vi-VN" altLang="vi-VN" sz="2800">
                <a:latin typeface="Times New Roman" panose="02020603050405020304" pitchFamily="18" charset="0"/>
                <a:cs typeface="Times New Roman" panose="02020603050405020304" pitchFamily="18" charset="0"/>
              </a:rPr>
              <a:t>+ Biện pháp: lập 2 đội dân binh độc đáo là đội Hoàng Sa và đội Bắc Hải. </a:t>
            </a:r>
          </a:p>
          <a:p>
            <a:pPr>
              <a:spcBef>
                <a:spcPct val="0"/>
              </a:spcBef>
              <a:buFontTx/>
              <a:buNone/>
            </a:pPr>
            <a:r>
              <a:rPr lang="vi-VN" altLang="vi-VN" sz="2800">
                <a:latin typeface="Times New Roman" panose="02020603050405020304" pitchFamily="18" charset="0"/>
                <a:cs typeface="Times New Roman" panose="02020603050405020304" pitchFamily="18" charset="0"/>
              </a:rPr>
              <a:t>+ Thực thi: khai thác tài nguyên biển và kiểm soát, quản lí biển, đảo. </a:t>
            </a:r>
          </a:p>
          <a:p>
            <a:pPr>
              <a:spcBef>
                <a:spcPct val="0"/>
              </a:spcBef>
              <a:buFontTx/>
              <a:buNone/>
            </a:pPr>
            <a:r>
              <a:rPr lang="vi-VN" altLang="vi-VN" sz="2800">
                <a:latin typeface="Times New Roman" panose="02020603050405020304" pitchFamily="18" charset="0"/>
                <a:cs typeface="Times New Roman" panose="02020603050405020304" pitchFamily="18" charset="0"/>
              </a:rPr>
              <a:t>+ Ý nghĩa: Từng bước xác lập chủ quyền đối với hai quần đảo này. </a:t>
            </a:r>
          </a:p>
          <a:p>
            <a:pPr>
              <a:spcBef>
                <a:spcPct val="0"/>
              </a:spcBef>
              <a:buFontTx/>
              <a:buNone/>
            </a:pPr>
            <a:r>
              <a:rPr lang="vi-VN" altLang="vi-VN" sz="2800">
                <a:latin typeface="Times New Roman" panose="02020603050405020304" pitchFamily="18" charset="0"/>
                <a:cs typeface="Times New Roman" panose="02020603050405020304" pitchFamily="18" charset="0"/>
              </a:rPr>
              <a:t>– Thời Tây Sơn tiếp tục duy trì quá trình khai thác và thực thi chủ quyền với hai quần đảo này (cuối thế kỉ XVIII).</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animEffect transition="in" filter="barn(inVertical)">
                                      <p:cBhvr>
                                        <p:cTn id="7" dur="250"/>
                                        <p:tgtEl>
                                          <p:spTgt spid="3994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9941">
                                            <p:txEl>
                                              <p:pRg st="1" end="1"/>
                                            </p:txEl>
                                          </p:spTgt>
                                        </p:tgtEl>
                                        <p:attrNameLst>
                                          <p:attrName>style.visibility</p:attrName>
                                        </p:attrNameLst>
                                      </p:cBhvr>
                                      <p:to>
                                        <p:strVal val="visible"/>
                                      </p:to>
                                    </p:set>
                                    <p:animEffect transition="in" filter="barn(inVertical)">
                                      <p:cBhvr>
                                        <p:cTn id="10" dur="250"/>
                                        <p:tgtEl>
                                          <p:spTgt spid="39941">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9941">
                                            <p:txEl>
                                              <p:pRg st="2" end="2"/>
                                            </p:txEl>
                                          </p:spTgt>
                                        </p:tgtEl>
                                        <p:attrNameLst>
                                          <p:attrName>style.visibility</p:attrName>
                                        </p:attrNameLst>
                                      </p:cBhvr>
                                      <p:to>
                                        <p:strVal val="visible"/>
                                      </p:to>
                                    </p:set>
                                    <p:animEffect transition="in" filter="barn(inVertical)">
                                      <p:cBhvr>
                                        <p:cTn id="13" dur="250"/>
                                        <p:tgtEl>
                                          <p:spTgt spid="39941">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9941">
                                            <p:txEl>
                                              <p:pRg st="3" end="3"/>
                                            </p:txEl>
                                          </p:spTgt>
                                        </p:tgtEl>
                                        <p:attrNameLst>
                                          <p:attrName>style.visibility</p:attrName>
                                        </p:attrNameLst>
                                      </p:cBhvr>
                                      <p:to>
                                        <p:strVal val="visible"/>
                                      </p:to>
                                    </p:set>
                                    <p:animEffect transition="in" filter="barn(inVertical)">
                                      <p:cBhvr>
                                        <p:cTn id="16" dur="250"/>
                                        <p:tgtEl>
                                          <p:spTgt spid="39941">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9941">
                                            <p:txEl>
                                              <p:pRg st="4" end="4"/>
                                            </p:txEl>
                                          </p:spTgt>
                                        </p:tgtEl>
                                        <p:attrNameLst>
                                          <p:attrName>style.visibility</p:attrName>
                                        </p:attrNameLst>
                                      </p:cBhvr>
                                      <p:to>
                                        <p:strVal val="visible"/>
                                      </p:to>
                                    </p:set>
                                    <p:animEffect transition="in" filter="barn(inVertical)">
                                      <p:cBhvr>
                                        <p:cTn id="19" dur="250"/>
                                        <p:tgtEl>
                                          <p:spTgt spid="399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3A377DF0-C60A-8303-D6A8-56E6D6ADA816}"/>
              </a:ext>
            </a:extLst>
          </p:cNvPr>
          <p:cNvSpPr txBox="1">
            <a:spLocks noChangeArrowheads="1"/>
          </p:cNvSpPr>
          <p:nvPr/>
        </p:nvSpPr>
        <p:spPr bwMode="auto">
          <a:xfrm>
            <a:off x="457200" y="381000"/>
            <a:ext cx="625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FFFF"/>
                </a:solidFill>
                <a:latin typeface="Times New Roman" panose="02020603050405020304" pitchFamily="18" charset="0"/>
                <a:cs typeface="Times New Roman" panose="02020603050405020304" pitchFamily="18" charset="0"/>
              </a:rPr>
              <a:t> Lịch sử chủ quyền biển đảo Việt Nam </a:t>
            </a:r>
          </a:p>
        </p:txBody>
      </p:sp>
      <p:pic>
        <p:nvPicPr>
          <p:cNvPr id="100356" name="Content Placeholder 3" descr="11355489_454471904711287_2061475295_n.jpg">
            <a:extLst>
              <a:ext uri="{FF2B5EF4-FFF2-40B4-BE49-F238E27FC236}">
                <a16:creationId xmlns:a16="http://schemas.microsoft.com/office/drawing/2014/main" id="{4773C188-55E2-C1F0-6ACF-E60C319DA1F2}"/>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17763"/>
            <a:ext cx="40386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4" descr="D:\Lịch sử\Tư liệu lịch sử_files\vuagialong1.jpg">
            <a:extLst>
              <a:ext uri="{FF2B5EF4-FFF2-40B4-BE49-F238E27FC236}">
                <a16:creationId xmlns:a16="http://schemas.microsoft.com/office/drawing/2014/main" id="{ED4AE15C-0469-AFCA-7F1E-2810ED845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03475"/>
            <a:ext cx="3454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5">
            <a:extLst>
              <a:ext uri="{FF2B5EF4-FFF2-40B4-BE49-F238E27FC236}">
                <a16:creationId xmlns:a16="http://schemas.microsoft.com/office/drawing/2014/main" id="{52251D7C-F724-7A38-6831-10F1022F1CD2}"/>
              </a:ext>
            </a:extLst>
          </p:cNvPr>
          <p:cNvSpPr txBox="1">
            <a:spLocks noChangeArrowheads="1"/>
          </p:cNvSpPr>
          <p:nvPr/>
        </p:nvSpPr>
        <p:spPr bwMode="auto">
          <a:xfrm>
            <a:off x="492125" y="6265863"/>
            <a:ext cx="8278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Bằng chứng lịch sử  từ thời vua Lê Thánh Tông vào thế kỉ thứ 15. </a:t>
            </a:r>
            <a:endParaRPr lang="en-US" altLang="en-US" sz="18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wipe(down)">
                                      <p:cBhvr>
                                        <p:cTn id="7" dur="250"/>
                                        <p:tgtEl>
                                          <p:spTgt spid="100356"/>
                                        </p:tgtEl>
                                      </p:cBhvr>
                                    </p:animEffect>
                                  </p:childTnLst>
                                </p:cTn>
                              </p:par>
                              <p:par>
                                <p:cTn id="8" presetID="22" presetClass="entr" presetSubtype="4" fill="hold" nodeType="withEffect">
                                  <p:stCondLst>
                                    <p:cond delay="0"/>
                                  </p:stCondLst>
                                  <p:childTnLst>
                                    <p:set>
                                      <p:cBhvr>
                                        <p:cTn id="9" dur="1" fill="hold">
                                          <p:stCondLst>
                                            <p:cond delay="0"/>
                                          </p:stCondLst>
                                        </p:cTn>
                                        <p:tgtEl>
                                          <p:spTgt spid="100357"/>
                                        </p:tgtEl>
                                        <p:attrNameLst>
                                          <p:attrName>style.visibility</p:attrName>
                                        </p:attrNameLst>
                                      </p:cBhvr>
                                      <p:to>
                                        <p:strVal val="visible"/>
                                      </p:to>
                                    </p:set>
                                    <p:animEffect transition="in" filter="wipe(down)">
                                      <p:cBhvr>
                                        <p:cTn id="10" dur="250"/>
                                        <p:tgtEl>
                                          <p:spTgt spid="1003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358"/>
                                        </p:tgtEl>
                                        <p:attrNameLst>
                                          <p:attrName>style.visibility</p:attrName>
                                        </p:attrNameLst>
                                      </p:cBhvr>
                                      <p:to>
                                        <p:strVal val="visible"/>
                                      </p:to>
                                    </p:set>
                                    <p:animEffect transition="in" filter="wipe(down)">
                                      <p:cBhvr>
                                        <p:cTn id="13" dur="25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24D6F25E-63BD-0820-1D3F-A791C17CCC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19175"/>
            <a:ext cx="376396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6E36643-6539-AFF0-F1E5-0ED992B0B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2063" y="989013"/>
            <a:ext cx="524668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45011EA-BD24-BA81-7914-606D1DD63DB0}"/>
              </a:ext>
            </a:extLst>
          </p:cNvPr>
          <p:cNvSpPr/>
          <p:nvPr/>
        </p:nvSpPr>
        <p:spPr>
          <a:xfrm>
            <a:off x="3875088" y="5481638"/>
            <a:ext cx="5173662" cy="42703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i="1" dirty="0" err="1">
                <a:latin typeface="Times New Roman" panose="02020603050405020304" pitchFamily="18" charset="0"/>
                <a:cs typeface="Times New Roman" panose="02020603050405020304" pitchFamily="18" charset="0"/>
              </a:rPr>
              <a:t>Biển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đảo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Việt</a:t>
            </a:r>
            <a:r>
              <a:rPr lang="en-US" b="1" i="1" dirty="0">
                <a:latin typeface="Times New Roman" panose="02020603050405020304" pitchFamily="18" charset="0"/>
                <a:cs typeface="Times New Roman" panose="02020603050405020304" pitchFamily="18" charset="0"/>
              </a:rPr>
              <a:t> Nam: </a:t>
            </a:r>
            <a:r>
              <a:rPr lang="en-US" b="1" i="1" dirty="0" err="1">
                <a:latin typeface="Times New Roman" panose="02020603050405020304" pitchFamily="18" charset="0"/>
                <a:cs typeface="Times New Roman" panose="02020603050405020304" pitchFamily="18" charset="0"/>
              </a:rPr>
              <a:t>lịch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chủ</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quyền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kinh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tế</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văn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hóa</a:t>
            </a:r>
            <a:r>
              <a:rPr lang="en-US" b="1" i="1" dirty="0">
                <a:latin typeface="Times New Roman" panose="02020603050405020304" pitchFamily="18" charset="0"/>
                <a:cs typeface="Times New Roman" panose="02020603050405020304" pitchFamily="18" charset="0"/>
              </a:rPr>
              <a:t>,… tr.115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D38D22-6EFE-DBC3-7C57-CCD3C5B50328}"/>
              </a:ext>
            </a:extLst>
          </p:cNvPr>
          <p:cNvSpPr>
            <a:spLocks noChangeArrowheads="1"/>
          </p:cNvSpPr>
          <p:nvPr/>
        </p:nvSpPr>
        <p:spPr bwMode="auto">
          <a:xfrm>
            <a:off x="4784725" y="1052513"/>
            <a:ext cx="3902075" cy="4524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 typeface="Wingdings" panose="05000000000000000000" pitchFamily="2" charset="2"/>
              <a:buChar char="Ø"/>
            </a:pPr>
            <a:r>
              <a:rPr lang="en-US" altLang="vi-VN" sz="2100" b="1" i="1">
                <a:solidFill>
                  <a:srgbClr val="C00000"/>
                </a:solidFill>
                <a:latin typeface="Arial" panose="020B0604020202020204" pitchFamily="34" charset="0"/>
              </a:rPr>
              <a:t>Theo dõi đoạn video, em hã</a:t>
            </a:r>
            <a:r>
              <a:rPr lang="vi-VN" altLang="vi-VN" sz="2100" b="1" i="1">
                <a:solidFill>
                  <a:srgbClr val="C00000"/>
                </a:solidFill>
                <a:latin typeface="Arial" panose="020B0604020202020204" pitchFamily="34" charset="0"/>
              </a:rPr>
              <a:t>y:  </a:t>
            </a:r>
            <a:r>
              <a:rPr lang="vi-VN" altLang="vi-VN" sz="2500" b="1" i="1">
                <a:latin typeface="Times New Roman" panose="02020603050405020304" pitchFamily="18" charset="0"/>
                <a:cs typeface="Times New Roman" panose="02020603050405020304" pitchFamily="18" charset="0"/>
              </a:rPr>
              <a:t>Nêu một số hiểu biết của mình về quá trình khai phá vùng đất phía Nam của chúa Nguyễn Hoàng và tầm nhìn của các chúa Nguyễn trong quá trình này.</a:t>
            </a:r>
            <a:endParaRPr lang="en-US" altLang="vi-VN" sz="2500" b="1" i="1">
              <a:latin typeface="Times New Roman" panose="02020603050405020304" pitchFamily="18" charset="0"/>
              <a:cs typeface="Times New Roman" panose="02020603050405020304" pitchFamily="18" charset="0"/>
            </a:endParaRPr>
          </a:p>
        </p:txBody>
      </p:sp>
      <p:sp>
        <p:nvSpPr>
          <p:cNvPr id="21507" name="Rectangle 5">
            <a:extLst>
              <a:ext uri="{FF2B5EF4-FFF2-40B4-BE49-F238E27FC236}">
                <a16:creationId xmlns:a16="http://schemas.microsoft.com/office/drawing/2014/main" id="{3D84B753-C939-E297-26CE-CAE33DA661E3}"/>
              </a:ext>
            </a:extLst>
          </p:cNvPr>
          <p:cNvSpPr>
            <a:spLocks noChangeArrowheads="1"/>
          </p:cNvSpPr>
          <p:nvPr/>
        </p:nvSpPr>
        <p:spPr bwMode="auto">
          <a:xfrm>
            <a:off x="6350" y="41910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1800">
                <a:latin typeface="Arial" panose="020B0604020202020204" pitchFamily="34" charset="0"/>
              </a:rPr>
              <a:t>https://vtv.vn/video/khat-vong-non-song-loi-tran-troi-cua-chua-nguyen-hoang-430782.htm</a:t>
            </a:r>
          </a:p>
        </p:txBody>
      </p:sp>
      <p:pic>
        <p:nvPicPr>
          <p:cNvPr id="21508" name="Picture 6">
            <a:extLst>
              <a:ext uri="{FF2B5EF4-FFF2-40B4-BE49-F238E27FC236}">
                <a16:creationId xmlns:a16="http://schemas.microsoft.com/office/drawing/2014/main" id="{E6F2CEC4-7B81-D4C2-32BB-2FB69FA896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028700"/>
            <a:ext cx="457676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E9F13BD-7179-34B9-6A08-9FAD36068E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968375"/>
            <a:ext cx="8869363"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6F77FBA-E346-779C-36D4-2B1A1F11223E}"/>
              </a:ext>
            </a:extLst>
          </p:cNvPr>
          <p:cNvSpPr/>
          <p:nvPr/>
        </p:nvSpPr>
        <p:spPr>
          <a:xfrm>
            <a:off x="6069013" y="5253038"/>
            <a:ext cx="2898775" cy="8255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dirty="0" err="1"/>
              <a:t>Đỗ</a:t>
            </a:r>
            <a:r>
              <a:rPr lang="en-US" b="1" dirty="0"/>
              <a:t> </a:t>
            </a:r>
            <a:r>
              <a:rPr lang="en-US" b="1" dirty="0" err="1"/>
              <a:t>Bá</a:t>
            </a:r>
            <a:r>
              <a:rPr lang="en-US" b="1" dirty="0"/>
              <a:t> </a:t>
            </a:r>
            <a:r>
              <a:rPr lang="en-US" b="1" dirty="0" err="1"/>
              <a:t>miêu</a:t>
            </a:r>
            <a:r>
              <a:rPr lang="en-US" b="1" dirty="0"/>
              <a:t> </a:t>
            </a:r>
            <a:r>
              <a:rPr lang="en-US" b="1" dirty="0" err="1"/>
              <a:t>tả</a:t>
            </a:r>
            <a:r>
              <a:rPr lang="en-US" b="1" dirty="0"/>
              <a:t> </a:t>
            </a:r>
            <a:r>
              <a:rPr lang="en-US" b="1" dirty="0" err="1"/>
              <a:t>khoảng</a:t>
            </a:r>
            <a:r>
              <a:rPr lang="en-US" b="1" dirty="0"/>
              <a:t> </a:t>
            </a:r>
            <a:r>
              <a:rPr lang="en-US" b="1" dirty="0" err="1"/>
              <a:t>năm</a:t>
            </a:r>
            <a:r>
              <a:rPr lang="en-US" b="1" dirty="0"/>
              <a:t> 1686 “</a:t>
            </a:r>
            <a:r>
              <a:rPr lang="en-US" b="1" dirty="0" err="1"/>
              <a:t>Bải</a:t>
            </a:r>
            <a:r>
              <a:rPr lang="en-US" b="1" dirty="0"/>
              <a:t> </a:t>
            </a:r>
            <a:r>
              <a:rPr lang="en-US" b="1" dirty="0" err="1"/>
              <a:t>cát</a:t>
            </a:r>
            <a:r>
              <a:rPr lang="en-US" b="1" dirty="0"/>
              <a:t> </a:t>
            </a:r>
            <a:r>
              <a:rPr lang="en-US" b="1" dirty="0" err="1"/>
              <a:t>vàng</a:t>
            </a:r>
            <a:r>
              <a:rPr lang="en-US" b="1" dirty="0"/>
              <a:t>” (</a:t>
            </a:r>
            <a:r>
              <a:rPr lang="en-US" b="1" dirty="0" err="1"/>
              <a:t>thuộc</a:t>
            </a:r>
            <a:r>
              <a:rPr lang="en-US" b="1" dirty="0"/>
              <a:t> </a:t>
            </a:r>
            <a:r>
              <a:rPr lang="en-US" b="1" dirty="0" err="1"/>
              <a:t>ngoài</a:t>
            </a:r>
            <a:r>
              <a:rPr lang="en-US" b="1" dirty="0"/>
              <a:t> </a:t>
            </a:r>
            <a:r>
              <a:rPr lang="en-US" b="1" dirty="0" err="1"/>
              <a:t>khơi</a:t>
            </a:r>
            <a:r>
              <a:rPr lang="en-US" b="1" dirty="0"/>
              <a:t> </a:t>
            </a:r>
            <a:r>
              <a:rPr lang="en-US" b="1" dirty="0" err="1"/>
              <a:t>Quảng</a:t>
            </a:r>
            <a:r>
              <a:rPr lang="en-US" b="1" dirty="0"/>
              <a:t> Nam, </a:t>
            </a:r>
            <a:r>
              <a:rPr lang="en-US" b="1" dirty="0" err="1"/>
              <a:t>Quảng</a:t>
            </a:r>
            <a:r>
              <a:rPr lang="en-US" b="1" dirty="0"/>
              <a:t> </a:t>
            </a:r>
            <a:r>
              <a:rPr lang="en-US" b="1" dirty="0" err="1"/>
              <a:t>Ngãi</a:t>
            </a:r>
            <a:r>
              <a:rPr lang="en-US" b="1"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C23917F3-3683-6C29-FB7D-4CF71FCE72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9773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71FC8F44-7527-7BDF-4D07-5E3C589D9F53}"/>
              </a:ext>
            </a:extLst>
          </p:cNvPr>
          <p:cNvSpPr/>
          <p:nvPr/>
        </p:nvSpPr>
        <p:spPr>
          <a:xfrm>
            <a:off x="4800600" y="3570288"/>
            <a:ext cx="4038600" cy="20685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a:defRPr/>
            </a:pPr>
            <a:r>
              <a:rPr lang="en-US" sz="1650" b="1" dirty="0" err="1">
                <a:latin typeface="Times New Roman" panose="02020603050405020304" pitchFamily="18" charset="0"/>
                <a:cs typeface="Times New Roman" panose="02020603050405020304" pitchFamily="18" charset="0"/>
              </a:rPr>
              <a:t>Gia</a:t>
            </a:r>
            <a:r>
              <a:rPr lang="en-US" sz="1650" b="1" dirty="0">
                <a:latin typeface="Times New Roman" panose="02020603050405020304" pitchFamily="18" charset="0"/>
                <a:cs typeface="Times New Roman" panose="02020603050405020304" pitchFamily="18" charset="0"/>
              </a:rPr>
              <a:t> Long, Minh </a:t>
            </a:r>
            <a:r>
              <a:rPr lang="en-US" sz="1650" b="1" dirty="0" err="1">
                <a:latin typeface="Times New Roman" panose="02020603050405020304" pitchFamily="18" charset="0"/>
                <a:cs typeface="Times New Roman" panose="02020603050405020304" pitchFamily="18" charset="0"/>
              </a:rPr>
              <a:t>Mạng</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đã</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lập</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các</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đội</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Hoàng</a:t>
            </a:r>
            <a:r>
              <a:rPr lang="en-US" sz="1650" b="1" dirty="0">
                <a:latin typeface="Times New Roman" panose="02020603050405020304" pitchFamily="18" charset="0"/>
                <a:cs typeface="Times New Roman" panose="02020603050405020304" pitchFamily="18" charset="0"/>
              </a:rPr>
              <a:t> Sa, </a:t>
            </a:r>
            <a:r>
              <a:rPr lang="en-US" sz="1650" b="1" dirty="0" err="1">
                <a:latin typeface="Times New Roman" panose="02020603050405020304" pitchFamily="18" charset="0"/>
                <a:cs typeface="Times New Roman" panose="02020603050405020304" pitchFamily="18" charset="0"/>
              </a:rPr>
              <a:t>đội</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Trường</a:t>
            </a:r>
            <a:r>
              <a:rPr lang="en-US" sz="1650" b="1" dirty="0">
                <a:latin typeface="Times New Roman" panose="02020603050405020304" pitchFamily="18" charset="0"/>
                <a:cs typeface="Times New Roman" panose="02020603050405020304" pitchFamily="18" charset="0"/>
              </a:rPr>
              <a:t> Sa </a:t>
            </a:r>
            <a:r>
              <a:rPr lang="en-US" sz="1650" b="1" dirty="0" err="1">
                <a:latin typeface="Times New Roman" panose="02020603050405020304" pitchFamily="18" charset="0"/>
                <a:cs typeface="Times New Roman" panose="02020603050405020304" pitchFamily="18" charset="0"/>
              </a:rPr>
              <a:t>hoạt</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động</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liên</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tục</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khảng</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định</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chủ</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quyền</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Đại</a:t>
            </a:r>
            <a:r>
              <a:rPr lang="en-US" sz="1650" b="1" dirty="0">
                <a:latin typeface="Times New Roman" panose="02020603050405020304" pitchFamily="18" charset="0"/>
                <a:cs typeface="Times New Roman" panose="02020603050405020304" pitchFamily="18" charset="0"/>
              </a:rPr>
              <a:t> Nam </a:t>
            </a:r>
            <a:r>
              <a:rPr lang="en-US" sz="1650" b="1" dirty="0" err="1">
                <a:latin typeface="Times New Roman" panose="02020603050405020304" pitchFamily="18" charset="0"/>
                <a:cs typeface="Times New Roman" panose="02020603050405020304" pitchFamily="18" charset="0"/>
              </a:rPr>
              <a:t>trên</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hai</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quần</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đảo</a:t>
            </a:r>
            <a:r>
              <a:rPr lang="en-US" sz="1650" b="1" dirty="0">
                <a:latin typeface="Times New Roman" panose="02020603050405020304" pitchFamily="18" charset="0"/>
                <a:cs typeface="Times New Roman" panose="02020603050405020304" pitchFamily="18" charset="0"/>
              </a:rPr>
              <a:t> </a:t>
            </a:r>
            <a:r>
              <a:rPr lang="en-US" sz="1650" b="1" dirty="0" err="1">
                <a:latin typeface="Times New Roman" panose="02020603050405020304" pitchFamily="18" charset="0"/>
                <a:cs typeface="Times New Roman" panose="02020603050405020304" pitchFamily="18" charset="0"/>
              </a:rPr>
              <a:t>này</a:t>
            </a:r>
            <a:endParaRPr lang="en-US" sz="165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ide26">
            <a:extLst>
              <a:ext uri="{FF2B5EF4-FFF2-40B4-BE49-F238E27FC236}">
                <a16:creationId xmlns:a16="http://schemas.microsoft.com/office/drawing/2014/main" id="{A70BC133-1B6D-1B88-E43C-26E53B57D471}"/>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de29">
            <a:extLst>
              <a:ext uri="{FF2B5EF4-FFF2-40B4-BE49-F238E27FC236}">
                <a16:creationId xmlns:a16="http://schemas.microsoft.com/office/drawing/2014/main" id="{60FC127F-F25C-B243-76AD-006DB381BF94}"/>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 y="22225"/>
            <a:ext cx="9525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F5B5506-BEF7-757B-87F5-C06AAF775F2E}"/>
              </a:ext>
            </a:extLst>
          </p:cNvPr>
          <p:cNvSpPr>
            <a:spLocks noGrp="1"/>
          </p:cNvSpPr>
          <p:nvPr>
            <p:ph type="title"/>
          </p:nvPr>
        </p:nvSpPr>
        <p:spPr>
          <a:xfrm>
            <a:off x="838200" y="304800"/>
            <a:ext cx="3008313" cy="1162050"/>
          </a:xfrm>
        </p:spPr>
        <p:txBody>
          <a:bodyPr/>
          <a:lstStyle/>
          <a:p>
            <a:pPr algn="ctr" eaLnBrk="1" hangingPunct="1"/>
            <a:r>
              <a:rPr lang="en-US" altLang="en-US" sz="2800">
                <a:latin typeface="Times New Roman" panose="02020603050405020304" pitchFamily="18" charset="0"/>
                <a:cs typeface="Times New Roman" panose="02020603050405020304" pitchFamily="18" charset="0"/>
              </a:rPr>
              <a:t>Hiện nay</a:t>
            </a:r>
          </a:p>
        </p:txBody>
      </p:sp>
      <p:pic>
        <p:nvPicPr>
          <p:cNvPr id="45059" name="Content Placeholder 5" descr="060-14129242713134.jpg">
            <a:extLst>
              <a:ext uri="{FF2B5EF4-FFF2-40B4-BE49-F238E27FC236}">
                <a16:creationId xmlns:a16="http://schemas.microsoft.com/office/drawing/2014/main" id="{BEBFC5F4-6564-711E-D710-4AB0AA9EF2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27513" y="228600"/>
            <a:ext cx="4895850" cy="2806700"/>
          </a:xfrm>
        </p:spPr>
      </p:pic>
      <p:sp>
        <p:nvSpPr>
          <p:cNvPr id="45060" name="Text Placeholder 3">
            <a:extLst>
              <a:ext uri="{FF2B5EF4-FFF2-40B4-BE49-F238E27FC236}">
                <a16:creationId xmlns:a16="http://schemas.microsoft.com/office/drawing/2014/main" id="{1B536ABA-7FB9-CEE4-ADB2-4370EB5B3B00}"/>
              </a:ext>
            </a:extLst>
          </p:cNvPr>
          <p:cNvSpPr>
            <a:spLocks noGrp="1"/>
          </p:cNvSpPr>
          <p:nvPr>
            <p:ph type="body" sz="half" idx="2"/>
          </p:nvPr>
        </p:nvSpPr>
        <p:spPr>
          <a:xfrm>
            <a:off x="76200" y="1905000"/>
            <a:ext cx="3962400" cy="4818063"/>
          </a:xfrm>
        </p:spPr>
        <p:txBody>
          <a:bodyPr/>
          <a:lstStyle/>
          <a:p>
            <a:pPr algn="just" eaLnBrk="1" hangingPunct="1"/>
            <a:r>
              <a:rPr lang="vi-VN" altLang="en-US" sz="3200">
                <a:latin typeface="Times New Roman" panose="02020603050405020304" pitchFamily="18" charset="0"/>
              </a:rPr>
              <a:t>Hiện nay (sau khi điều chỉnh địa giới hành chính), huyện đảo Hoàng Sa thuộc </a:t>
            </a:r>
            <a:r>
              <a:rPr lang="en-US" altLang="en-US" sz="3200">
                <a:latin typeface="Times New Roman" panose="02020603050405020304" pitchFamily="18" charset="0"/>
              </a:rPr>
              <a:t>TP. </a:t>
            </a:r>
            <a:r>
              <a:rPr lang="vi-VN" altLang="en-US" sz="3200">
                <a:latin typeface="Times New Roman" panose="02020603050405020304" pitchFamily="18" charset="0"/>
              </a:rPr>
              <a:t>Đà Nẵng, huyện đảo Trường Sa thuộc tỉnh Khánh Hòa. </a:t>
            </a:r>
            <a:endParaRPr lang="en-US" altLang="en-US" sz="3200">
              <a:latin typeface="Times New Roman" panose="02020603050405020304" pitchFamily="18" charset="0"/>
            </a:endParaRPr>
          </a:p>
        </p:txBody>
      </p:sp>
      <p:pic>
        <p:nvPicPr>
          <p:cNvPr id="45061" name="Picture 2" descr="D:\Lịch sử\Tư liệu lịch sử_files\29-12-2014-bien.jpg">
            <a:extLst>
              <a:ext uri="{FF2B5EF4-FFF2-40B4-BE49-F238E27FC236}">
                <a16:creationId xmlns:a16="http://schemas.microsoft.com/office/drawing/2014/main" id="{DC3C212E-3217-CAF9-443E-9E27F8011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3200400"/>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5" descr="060-14129242713134.jpg">
            <a:extLst>
              <a:ext uri="{FF2B5EF4-FFF2-40B4-BE49-F238E27FC236}">
                <a16:creationId xmlns:a16="http://schemas.microsoft.com/office/drawing/2014/main" id="{85D8003D-D1DC-7A1F-0673-4752A392FA0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227513" y="228600"/>
            <a:ext cx="4895850" cy="2806700"/>
          </a:xfrm>
        </p:spPr>
      </p:pic>
      <p:sp>
        <p:nvSpPr>
          <p:cNvPr id="46083" name="Text Placeholder 3">
            <a:extLst>
              <a:ext uri="{FF2B5EF4-FFF2-40B4-BE49-F238E27FC236}">
                <a16:creationId xmlns:a16="http://schemas.microsoft.com/office/drawing/2014/main" id="{C2541DC3-C6B8-7F05-0E42-8C5A6010863C}"/>
              </a:ext>
            </a:extLst>
          </p:cNvPr>
          <p:cNvSpPr>
            <a:spLocks noGrp="1"/>
          </p:cNvSpPr>
          <p:nvPr>
            <p:ph type="body" sz="half" idx="4294967295"/>
          </p:nvPr>
        </p:nvSpPr>
        <p:spPr>
          <a:xfrm>
            <a:off x="122238" y="685800"/>
            <a:ext cx="3962400" cy="5808663"/>
          </a:xfrm>
        </p:spPr>
        <p:txBody>
          <a:bodyPr/>
          <a:lstStyle/>
          <a:p>
            <a:pPr marL="0" indent="0" eaLnBrk="1" hangingPunct="1">
              <a:buFont typeface="Arial" panose="020B0604020202020204" pitchFamily="34" charset="0"/>
              <a:buNone/>
            </a:pPr>
            <a:endParaRPr lang="en-US" altLang="en-US" sz="3100">
              <a:latin typeface="Times New Roman" panose="02020603050405020304" pitchFamily="18" charset="0"/>
            </a:endParaRPr>
          </a:p>
          <a:p>
            <a:pPr marL="0" indent="0" eaLnBrk="1" hangingPunct="1">
              <a:buFont typeface="Arial" panose="020B0604020202020204" pitchFamily="34" charset="0"/>
              <a:buNone/>
            </a:pPr>
            <a:endParaRPr lang="en-US" altLang="en-US" sz="3100"/>
          </a:p>
          <a:p>
            <a:pPr marL="0" indent="0" algn="just" eaLnBrk="1" hangingPunct="1">
              <a:buFont typeface="Arial" panose="020B0604020202020204" pitchFamily="34" charset="0"/>
              <a:buNone/>
            </a:pPr>
            <a:r>
              <a:rPr lang="en-US" altLang="en-US" sz="3100">
                <a:latin typeface="Times New Roman" panose="02020603050405020304" pitchFamily="18" charset="0"/>
              </a:rPr>
              <a:t>   </a:t>
            </a:r>
            <a:r>
              <a:rPr lang="vi-VN" altLang="en-US" sz="3100">
                <a:latin typeface="Times New Roman" panose="02020603050405020304" pitchFamily="18" charset="0"/>
              </a:rPr>
              <a:t>Tất cả những vấn đề nêu trên cho thấy, Việt Nam có đầy đủ chứng cứ lịch sử</a:t>
            </a:r>
            <a:r>
              <a:rPr lang="en-US" altLang="en-US" sz="3100">
                <a:latin typeface="Times New Roman" panose="02020603050405020304" pitchFamily="18" charset="0"/>
              </a:rPr>
              <a:t> và</a:t>
            </a:r>
            <a:r>
              <a:rPr lang="vi-VN" altLang="en-US" sz="3100">
                <a:latin typeface="Times New Roman" panose="02020603050405020304" pitchFamily="18" charset="0"/>
              </a:rPr>
              <a:t> căn cứ pháp lý để khẳng định chủ quyền của mình đối với hai quần đảo Hoàng Sa và Trường Sa</a:t>
            </a:r>
            <a:endParaRPr lang="en-US" altLang="en-US" sz="3100"/>
          </a:p>
        </p:txBody>
      </p:sp>
      <p:pic>
        <p:nvPicPr>
          <p:cNvPr id="46084" name="Picture 2" descr="D:\Lịch sử\Tư liệu lịch sử_files\29-12-2014-bien.jpg">
            <a:extLst>
              <a:ext uri="{FF2B5EF4-FFF2-40B4-BE49-F238E27FC236}">
                <a16:creationId xmlns:a16="http://schemas.microsoft.com/office/drawing/2014/main" id="{8185061A-0D7D-9155-8A4B-382F8B88A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3200400"/>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lide45">
            <a:extLst>
              <a:ext uri="{FF2B5EF4-FFF2-40B4-BE49-F238E27FC236}">
                <a16:creationId xmlns:a16="http://schemas.microsoft.com/office/drawing/2014/main" id="{1E1AAF28-F258-7497-3710-42DCED26CA6B}"/>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lide30">
            <a:extLst>
              <a:ext uri="{FF2B5EF4-FFF2-40B4-BE49-F238E27FC236}">
                <a16:creationId xmlns:a16="http://schemas.microsoft.com/office/drawing/2014/main" id="{C37F7803-CFFC-9784-62CE-48248BC40FDB}"/>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7878Truong sa - Cot moc">
            <a:extLst>
              <a:ext uri="{FF2B5EF4-FFF2-40B4-BE49-F238E27FC236}">
                <a16:creationId xmlns:a16="http://schemas.microsoft.com/office/drawing/2014/main" id="{32662DDF-5082-D522-A57D-D1654D4C2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90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a:extLst>
              <a:ext uri="{FF2B5EF4-FFF2-40B4-BE49-F238E27FC236}">
                <a16:creationId xmlns:a16="http://schemas.microsoft.com/office/drawing/2014/main" id="{A555C77D-8BCF-1CF7-8CDB-67E965EA59E5}"/>
              </a:ext>
            </a:extLst>
          </p:cNvPr>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American Typewriter" pitchFamily="18" charset="0"/>
              </a:rPr>
              <a:t> BIỂN ĐẢO QUÊ HƯƠNG</a:t>
            </a:r>
          </a:p>
        </p:txBody>
      </p:sp>
      <p:pic>
        <p:nvPicPr>
          <p:cNvPr id="2" name="KissTheRain-Yiruma-75858.mp3">
            <a:hlinkClick r:id="" action="ppaction://media"/>
            <a:extLst>
              <a:ext uri="{FF2B5EF4-FFF2-40B4-BE49-F238E27FC236}">
                <a16:creationId xmlns:a16="http://schemas.microsoft.com/office/drawing/2014/main" id="{AE197035-CA57-2C8A-35A7-552C9C12F18E}"/>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52400" y="5029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7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0178" name="Oval 4">
            <a:extLst>
              <a:ext uri="{FF2B5EF4-FFF2-40B4-BE49-F238E27FC236}">
                <a16:creationId xmlns:a16="http://schemas.microsoft.com/office/drawing/2014/main" id="{57F15C79-4C38-50F8-EC49-CDA3BE1C54E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130300"/>
            <a:ext cx="41275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D0E4AFE-F78F-F17C-E5BB-AA8D78C3653A}"/>
              </a:ext>
            </a:extLst>
          </p:cNvPr>
          <p:cNvSpPr>
            <a:spLocks noGrp="1"/>
          </p:cNvSpPr>
          <p:nvPr>
            <p:ph type="title"/>
          </p:nvPr>
        </p:nvSpPr>
        <p:spPr/>
        <p:txBody>
          <a:bodyPr/>
          <a:lstStyle/>
          <a:p>
            <a:endParaRPr lang="en-US" altLang="en-US"/>
          </a:p>
        </p:txBody>
      </p:sp>
      <p:pic>
        <p:nvPicPr>
          <p:cNvPr id="4" name="Khát vọng non sông - Lời trăn trối của chúa Nguyễn Hoàng.mp4">
            <a:hlinkClick r:id="" action="ppaction://media"/>
            <a:extLst>
              <a:ext uri="{FF2B5EF4-FFF2-40B4-BE49-F238E27FC236}">
                <a16:creationId xmlns:a16="http://schemas.microsoft.com/office/drawing/2014/main" id="{D9788589-C591-7C14-EF5C-EE573070C11B}"/>
              </a:ext>
            </a:extLst>
          </p:cNvPr>
          <p:cNvPicPr>
            <a:picLocks noGrp="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39700" y="1371600"/>
            <a:ext cx="8458200" cy="47545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0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C231EC-D82D-D84E-A78E-49B8A9FD7121}"/>
              </a:ext>
            </a:extLst>
          </p:cNvPr>
          <p:cNvSpPr>
            <a:spLocks noChangeArrowheads="1"/>
          </p:cNvSpPr>
          <p:nvPr/>
        </p:nvSpPr>
        <p:spPr bwMode="auto">
          <a:xfrm>
            <a:off x="304800" y="228600"/>
            <a:ext cx="8305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lập bảng tóm tắt về công cuộc khai phá vùng đất phía Nam trong các thế kỉ XVI - XVIII theo các tiêu chí: thời gian, sự kiện chính.</a:t>
            </a:r>
            <a:endParaRPr lang="vi-VN" altLang="vi-VN" sz="25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A2F9C31-934B-F0FF-D033-8C8EFB1023D3}"/>
              </a:ext>
            </a:extLst>
          </p:cNvPr>
          <p:cNvGraphicFramePr>
            <a:graphicFrameLocks noGrp="1"/>
          </p:cNvGraphicFramePr>
          <p:nvPr/>
        </p:nvGraphicFramePr>
        <p:xfrm>
          <a:off x="0" y="1474788"/>
          <a:ext cx="8991600" cy="5227637"/>
        </p:xfrm>
        <a:graphic>
          <a:graphicData uri="http://schemas.openxmlformats.org/drawingml/2006/table">
            <a:tbl>
              <a:tblPr/>
              <a:tblGrid>
                <a:gridCol w="3018609">
                  <a:extLst>
                    <a:ext uri="{9D8B030D-6E8A-4147-A177-3AD203B41FA5}">
                      <a16:colId xmlns:a16="http://schemas.microsoft.com/office/drawing/2014/main" val="20000"/>
                    </a:ext>
                  </a:extLst>
                </a:gridCol>
                <a:gridCol w="5972991">
                  <a:extLst>
                    <a:ext uri="{9D8B030D-6E8A-4147-A177-3AD203B41FA5}">
                      <a16:colId xmlns:a16="http://schemas.microsoft.com/office/drawing/2014/main" val="20001"/>
                    </a:ext>
                  </a:extLst>
                </a:gridCol>
              </a:tblGrid>
              <a:tr h="626933">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Thời gian</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Sự</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kiện</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chính</a:t>
                      </a:r>
                      <a:endParaRPr kumimoji="0" lang="vi-VN" altLang="vi-VN"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26933">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1558</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6933">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1611</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764278">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1653</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26933">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Năm</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1698</a:t>
                      </a:r>
                      <a:endParaRPr kumimoji="0" lang="vi-VN" altLang="vi-VN"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78288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1757</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1172740">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Cuối</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thế</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kỉ</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XVIII</a:t>
                      </a:r>
                      <a:endParaRPr kumimoji="0" lang="vi-VN" altLang="vi-VN"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8C2C7-44F3-336C-C16F-731B5223E82D}"/>
              </a:ext>
            </a:extLst>
          </p:cNvPr>
          <p:cNvSpPr>
            <a:spLocks noChangeArrowheads="1"/>
          </p:cNvSpPr>
          <p:nvPr/>
        </p:nvSpPr>
        <p:spPr bwMode="auto">
          <a:xfrm>
            <a:off x="304800" y="228600"/>
            <a:ext cx="83058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5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lập bảng tóm tắt về công cuộc khai phá vùng đất phía Nam trong các thế kỉ XVI - XVIII theo các tiêu chí: thời gian, sự kiện chính.</a:t>
            </a:r>
            <a:endParaRPr lang="vi-VN" altLang="vi-VN" sz="25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41A8A8D-3501-4525-3BB9-FC2472A811CC}"/>
              </a:ext>
            </a:extLst>
          </p:cNvPr>
          <p:cNvGraphicFramePr>
            <a:graphicFrameLocks noGrp="1"/>
          </p:cNvGraphicFramePr>
          <p:nvPr/>
        </p:nvGraphicFramePr>
        <p:xfrm>
          <a:off x="0" y="1474788"/>
          <a:ext cx="9144000" cy="5535612"/>
        </p:xfrm>
        <a:graphic>
          <a:graphicData uri="http://schemas.openxmlformats.org/drawingml/2006/table">
            <a:tbl>
              <a:tblPr/>
              <a:tblGrid>
                <a:gridCol w="2686050">
                  <a:extLst>
                    <a:ext uri="{9D8B030D-6E8A-4147-A177-3AD203B41FA5}">
                      <a16:colId xmlns:a16="http://schemas.microsoft.com/office/drawing/2014/main" val="20000"/>
                    </a:ext>
                  </a:extLst>
                </a:gridCol>
                <a:gridCol w="6457950">
                  <a:extLst>
                    <a:ext uri="{9D8B030D-6E8A-4147-A177-3AD203B41FA5}">
                      <a16:colId xmlns:a16="http://schemas.microsoft.com/office/drawing/2014/main" val="20001"/>
                    </a:ext>
                  </a:extLst>
                </a:gridCol>
              </a:tblGrid>
              <a:tr h="62687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Thời gian</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Sự</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kiện</a:t>
                      </a:r>
                      <a:r>
                        <a:rPr kumimoji="0" lang="en-US" altLang="vi-VN" sz="25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vi-VN" sz="2500" b="1" i="0"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chính</a:t>
                      </a:r>
                      <a:endParaRPr kumimoji="0" lang="vi-VN" altLang="vi-VN"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2687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1558</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Nguyễn Hoàng vào trấn thủ Thuận Hóa</a:t>
                      </a:r>
                      <a:endParaRPr kumimoji="0" lang="vi-VN" altLang="vi-VN" sz="25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687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1611</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Nguyễn Hoàng lập phủ Phú Yên</a:t>
                      </a:r>
                      <a:endParaRPr kumimoji="0" lang="vi-VN" altLang="vi-VN" sz="25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855478">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1653</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Dinh Thái Khang (Khánh Hòa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ngày</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nay)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lập</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26876">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1698</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Phủ Gia Định được thành lập</a:t>
                      </a:r>
                      <a:endParaRPr kumimoji="0" lang="vi-VN" altLang="vi-VN" sz="25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859949">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Năm 1757</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Chúa Nguyễn hoàn thiện hệ thống chính quyền trên vùng đất Nam Bộ tương đương như ngày nay</a:t>
                      </a:r>
                      <a:endParaRPr kumimoji="0" lang="vi-VN" altLang="vi-VN" sz="25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1312681">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1" i="0" u="none" strike="noStrike" cap="none" normalizeH="0" baseline="0">
                          <a:ln>
                            <a:noFill/>
                          </a:ln>
                          <a:solidFill>
                            <a:srgbClr val="FFFFFF"/>
                          </a:solidFill>
                          <a:effectLst/>
                          <a:latin typeface="Times New Roman" panose="02020603050405020304" pitchFamily="18" charset="0"/>
                          <a:cs typeface="Times New Roman" panose="02020603050405020304" pitchFamily="18" charset="0"/>
                        </a:rPr>
                        <a:t>Cuối thế kỉ XVIII</a:t>
                      </a:r>
                      <a:endParaRPr kumimoji="0" lang="vi-VN" altLang="vi-VN" sz="25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301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30163" marR="0" lvl="0" indent="0" algn="just" defTabSz="914400" rtl="0" eaLnBrk="1" fontAlgn="base" latinLnBrk="0" hangingPunct="1">
                        <a:lnSpc>
                          <a:spcPts val="1800"/>
                        </a:lnSpc>
                        <a:spcBef>
                          <a:spcPct val="0"/>
                        </a:spcBef>
                        <a:spcAft>
                          <a:spcPts val="1200"/>
                        </a:spcAft>
                        <a:buClrTx/>
                        <a:buSzTx/>
                        <a:buFontTx/>
                        <a:buNone/>
                        <a:tabLst/>
                      </a:pPr>
                      <a:endPar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30163" marR="0" lvl="0" indent="0" algn="just" defTabSz="914400" rtl="0" eaLnBrk="1" fontAlgn="base" latinLnBrk="0" hangingPunct="1">
                        <a:lnSpc>
                          <a:spcPts val="1800"/>
                        </a:lnSpc>
                        <a:spcBef>
                          <a:spcPct val="0"/>
                        </a:spcBef>
                        <a:spcAft>
                          <a:spcPts val="1200"/>
                        </a:spcAft>
                        <a:buClrTx/>
                        <a:buSzTx/>
                        <a:buFontTx/>
                        <a:buNone/>
                        <a:tabLst/>
                      </a:pP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Chúa Nguyễn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chủ</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vùng</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rộng</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lớn</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từ</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phía</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nam</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dải</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Hoành</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Sơn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đến</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mũi</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Cà</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Mau, bao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gồm</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đảo</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quần</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đảo</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Biển Đông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vi-VN" sz="25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vịnh</a:t>
                      </a:r>
                      <a:r>
                        <a:rPr kumimoji="0" lang="en-US" altLang="vi-VN" sz="25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Thái Lan.</a:t>
                      </a:r>
                      <a:endParaRPr kumimoji="0" lang="vi-VN" altLang="vi-VN" sz="25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Oval 4">
            <a:extLst>
              <a:ext uri="{FF2B5EF4-FFF2-40B4-BE49-F238E27FC236}">
                <a16:creationId xmlns:a16="http://schemas.microsoft.com/office/drawing/2014/main" id="{65CF1D06-1629-75CB-D7EC-3DDF589046C3}"/>
              </a:ext>
            </a:extLst>
          </p:cNvPr>
          <p:cNvSpPr>
            <a:spLocks noChangeArrowheads="1"/>
          </p:cNvSpPr>
          <p:nvPr/>
        </p:nvSpPr>
        <p:spPr bwMode="auto">
          <a:xfrm>
            <a:off x="2400300" y="123825"/>
            <a:ext cx="4343400" cy="1752600"/>
          </a:xfrm>
          <a:prstGeom prst="ellipse">
            <a:avLst/>
          </a:prstGeom>
          <a:solidFill>
            <a:srgbClr val="FFFF00"/>
          </a:solidFill>
          <a:ln w="9525">
            <a:solidFill>
              <a:srgbClr val="0000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FF3300"/>
                </a:solidFill>
                <a:latin typeface="Times New Roman" panose="02020603050405020304" pitchFamily="18" charset="0"/>
                <a:cs typeface="Times New Roman" panose="02020603050405020304" pitchFamily="18" charset="0"/>
              </a:rPr>
              <a:t>VẬN DỤNG</a:t>
            </a:r>
          </a:p>
        </p:txBody>
      </p:sp>
      <p:sp>
        <p:nvSpPr>
          <p:cNvPr id="53251" name="Text Box 5">
            <a:extLst>
              <a:ext uri="{FF2B5EF4-FFF2-40B4-BE49-F238E27FC236}">
                <a16:creationId xmlns:a16="http://schemas.microsoft.com/office/drawing/2014/main" id="{53F6539F-D681-285F-21D1-2E2DFEA556D4}"/>
              </a:ext>
            </a:extLst>
          </p:cNvPr>
          <p:cNvSpPr txBox="1">
            <a:spLocks noChangeArrowheads="1"/>
          </p:cNvSpPr>
          <p:nvPr/>
        </p:nvSpPr>
        <p:spPr bwMode="auto">
          <a:xfrm>
            <a:off x="152400" y="1905000"/>
            <a:ext cx="8839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Char char="-"/>
            </a:pPr>
            <a:r>
              <a:rPr lang="en-US" altLang="en-US" sz="2500">
                <a:latin typeface="Times New Roman" panose="02020603050405020304" pitchFamily="18" charset="0"/>
                <a:cs typeface="Times New Roman" panose="02020603050405020304" pitchFamily="18" charset="0"/>
              </a:rPr>
              <a:t> NV 1: </a:t>
            </a:r>
            <a:r>
              <a:rPr lang="vi-VN" altLang="en-US" sz="2500">
                <a:latin typeface="Times New Roman" panose="02020603050405020304" pitchFamily="18" charset="0"/>
                <a:cs typeface="Times New Roman" panose="02020603050405020304" pitchFamily="18" charset="0"/>
              </a:rPr>
              <a:t>T</a:t>
            </a:r>
            <a:r>
              <a:rPr lang="vi-VN" altLang="vi-VN" sz="2500">
                <a:latin typeface="Times New Roman" panose="02020603050405020304" pitchFamily="18" charset="0"/>
                <a:cs typeface="Times New Roman" panose="02020603050405020304" pitchFamily="18" charset="0"/>
              </a:rPr>
              <a:t>ìm tư liệu, giới thiệu về công cuộc khai phá vùng đất phía Nam và thực thi chủ quyền đối với quần đảo Hoàng Sa và quần đảo Trường Sa trong các thế kỉ XVI – XVIII</a:t>
            </a:r>
          </a:p>
          <a:p>
            <a:pPr eaLnBrk="1" hangingPunct="1">
              <a:spcBef>
                <a:spcPct val="50000"/>
              </a:spcBef>
              <a:buFontTx/>
              <a:buChar char="-"/>
            </a:pPr>
            <a:r>
              <a:rPr lang="vi-VN" altLang="vi-VN" sz="2500">
                <a:latin typeface="Times New Roman" panose="02020603050405020304" pitchFamily="18" charset="0"/>
                <a:cs typeface="Times New Roman" panose="02020603050405020304" pitchFamily="18" charset="0"/>
              </a:rPr>
              <a:t> </a:t>
            </a:r>
            <a:r>
              <a:rPr lang="en-US" altLang="en-US" sz="2500">
                <a:latin typeface="Times New Roman" panose="02020603050405020304" pitchFamily="18" charset="0"/>
                <a:cs typeface="Times New Roman" panose="02020603050405020304" pitchFamily="18" charset="0"/>
              </a:rPr>
              <a:t>NV 2: </a:t>
            </a:r>
            <a:r>
              <a:rPr lang="vi-VN" altLang="vi-VN" sz="2500">
                <a:latin typeface="Times New Roman" panose="02020603050405020304" pitchFamily="18" charset="0"/>
                <a:cs typeface="Times New Roman" panose="02020603050405020304" pitchFamily="18" charset="0"/>
              </a:rPr>
              <a:t>GV hướng dẫn HS tìm đọc thông tin trên internet để giới thiệu nguồn gốc của Lễ khao lề thế lính Hoàng Sa. Từ đó, HS nêu quan điểm của mình về ý nghĩa của việc duy trì lễ hội đặc biệt này.</a:t>
            </a:r>
          </a:p>
          <a:p>
            <a:pPr eaLnBrk="1" hangingPunct="1">
              <a:spcBef>
                <a:spcPct val="50000"/>
              </a:spcBef>
              <a:buFontTx/>
              <a:buNone/>
            </a:pPr>
            <a:r>
              <a:rPr lang="en-US" altLang="vi-VN" sz="2500" i="1">
                <a:latin typeface="Times New Roman" panose="02020603050405020304" pitchFamily="18" charset="0"/>
                <a:cs typeface="Times New Roman" panose="02020603050405020304" pitchFamily="18" charset="0"/>
              </a:rPr>
              <a:t>(</a:t>
            </a:r>
            <a:r>
              <a:rPr lang="vi-VN" altLang="vi-VN" sz="2500" i="1">
                <a:latin typeface="Times New Roman" panose="02020603050405020304" pitchFamily="18" charset="0"/>
                <a:cs typeface="Times New Roman" panose="02020603050405020304" pitchFamily="18" charset="0"/>
              </a:rPr>
              <a:t> Bài giới thiệu theo những nội dung gợi ý sau: – Nguồn gốc của Lễ khao lề thế lính Hoàng Sa. – Những hoạt động chính trong lễ hội hiện nay. – Ý nghĩa của việc duy trì và công nhận Lễ khao lề thế lính Hoàng Sa là di sản phi vật thể quốc gia </a:t>
            </a:r>
            <a:r>
              <a:rPr lang="en-US" altLang="vi-VN" sz="2500" i="1">
                <a:latin typeface="Times New Roman" panose="02020603050405020304" pitchFamily="18" charset="0"/>
                <a:cs typeface="Times New Roman" panose="02020603050405020304" pitchFamily="18" charset="0"/>
              </a:rPr>
              <a:t>)</a:t>
            </a:r>
            <a:endParaRPr lang="en-US" altLang="en-US" sz="2500" i="1">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lide5">
            <a:extLst>
              <a:ext uri="{FF2B5EF4-FFF2-40B4-BE49-F238E27FC236}">
                <a16:creationId xmlns:a16="http://schemas.microsoft.com/office/drawing/2014/main" id="{D843F4B7-C5B5-709D-D049-33AAA3FA619A}"/>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ide6">
            <a:extLst>
              <a:ext uri="{FF2B5EF4-FFF2-40B4-BE49-F238E27FC236}">
                <a16:creationId xmlns:a16="http://schemas.microsoft.com/office/drawing/2014/main" id="{D2F126BF-B763-2F0B-11CA-8D44CE731F5C}"/>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lide7">
            <a:extLst>
              <a:ext uri="{FF2B5EF4-FFF2-40B4-BE49-F238E27FC236}">
                <a16:creationId xmlns:a16="http://schemas.microsoft.com/office/drawing/2014/main" id="{5F092B23-D6F0-40E0-58DF-8F2B0E598B7A}"/>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descr="Khai thác sơ đồ hình 6,2 và thông tin trong mục, hãy trình bày khái quát công cuộc">
            <a:extLst>
              <a:ext uri="{FF2B5EF4-FFF2-40B4-BE49-F238E27FC236}">
                <a16:creationId xmlns:a16="http://schemas.microsoft.com/office/drawing/2014/main" id="{CE1EBBE7-2AEA-4EF2-94EB-0404B442D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00138"/>
            <a:ext cx="90678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a:extLst>
              <a:ext uri="{FF2B5EF4-FFF2-40B4-BE49-F238E27FC236}">
                <a16:creationId xmlns:a16="http://schemas.microsoft.com/office/drawing/2014/main" id="{9A418262-2931-04AD-7E59-61299379152E}"/>
              </a:ext>
            </a:extLst>
          </p:cNvPr>
          <p:cNvSpPr>
            <a:spLocks noChangeArrowheads="1"/>
          </p:cNvSpPr>
          <p:nvPr/>
        </p:nvSpPr>
        <p:spPr bwMode="auto">
          <a:xfrm>
            <a:off x="-195263" y="228600"/>
            <a:ext cx="941546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400" b="1">
                <a:solidFill>
                  <a:srgbClr val="FF0000"/>
                </a:solidFill>
                <a:latin typeface="Times New Roman" panose="02020603050405020304" pitchFamily="18" charset="0"/>
              </a:rPr>
              <a:t> </a:t>
            </a:r>
            <a:r>
              <a:rPr lang="en-US" altLang="vi-VN" sz="2500" b="1">
                <a:solidFill>
                  <a:srgbClr val="FF0000"/>
                </a:solidFill>
                <a:latin typeface="Times New Roman" panose="02020603050405020304" pitchFamily="18" charset="0"/>
                <a:cs typeface="Times New Roman" panose="02020603050405020304" pitchFamily="18" charset="0"/>
              </a:rPr>
              <a:t>1. Công cuộc khai phá vùng đất phía Nam trong </a:t>
            </a:r>
            <a:endParaRPr lang="vi-VN" altLang="vi-VN" sz="2500" b="1">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500" b="1">
                <a:solidFill>
                  <a:srgbClr val="FF0000"/>
                </a:solidFill>
                <a:latin typeface="Times New Roman" panose="02020603050405020304" pitchFamily="18" charset="0"/>
                <a:cs typeface="Times New Roman" panose="02020603050405020304" pitchFamily="18" charset="0"/>
              </a:rPr>
              <a:t>các thế kỷ XVI- XVIII </a:t>
            </a:r>
            <a:endParaRPr lang="en-US" altLang="en-US" sz="25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lide11">
            <a:extLst>
              <a:ext uri="{FF2B5EF4-FFF2-40B4-BE49-F238E27FC236}">
                <a16:creationId xmlns:a16="http://schemas.microsoft.com/office/drawing/2014/main" id="{C36D5779-D023-3418-16D2-557B2D744EBB}"/>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1">
            <a:extLst>
              <a:ext uri="{FF2B5EF4-FFF2-40B4-BE49-F238E27FC236}">
                <a16:creationId xmlns:a16="http://schemas.microsoft.com/office/drawing/2014/main" id="{5BC04C68-A4FC-05A1-0886-6C55077F9460}"/>
              </a:ext>
            </a:extLst>
          </p:cNvPr>
          <p:cNvSpPr>
            <a:spLocks noChangeArrowheads="1"/>
          </p:cNvSpPr>
          <p:nvPr/>
        </p:nvSpPr>
        <p:spPr bwMode="auto">
          <a:xfrm>
            <a:off x="304800" y="838200"/>
            <a:ext cx="8458200" cy="37861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vi-VN" altLang="vi-VN" sz="3000" dirty="0">
                <a:latin typeface="+mj-lt"/>
              </a:rPr>
              <a:t>– Năm 1558, Nguyễn Hoàng vào trấn thủ Thuận </a:t>
            </a:r>
            <a:r>
              <a:rPr lang="vi-VN" altLang="vi-VN" sz="3000" dirty="0" err="1">
                <a:latin typeface="+mj-lt"/>
              </a:rPr>
              <a:t>Hoá</a:t>
            </a:r>
            <a:r>
              <a:rPr lang="vi-VN" altLang="vi-VN" sz="3000" dirty="0">
                <a:latin typeface="+mj-lt"/>
              </a:rPr>
              <a:t>.</a:t>
            </a:r>
          </a:p>
          <a:p>
            <a:pPr algn="just" eaLnBrk="1" hangingPunct="1">
              <a:spcBef>
                <a:spcPct val="0"/>
              </a:spcBef>
              <a:buFontTx/>
              <a:buNone/>
              <a:defRPr/>
            </a:pPr>
            <a:r>
              <a:rPr lang="vi-VN" altLang="vi-VN" sz="3000" dirty="0">
                <a:latin typeface="+mj-lt"/>
              </a:rPr>
              <a:t>– Kế nghiệp Nguyễn Hoàng, các chúa Nguyễn tiếp tục xây dựng bộ máy chính quyền phong kiến ở Đàng Trong, củng cố việc phòng thủ vùng đất Thuận – Quảng và thực hiện chính sách khai hoang, khai phá các vùng đất mới. </a:t>
            </a:r>
          </a:p>
          <a:p>
            <a:pPr algn="just" eaLnBrk="1" hangingPunct="1">
              <a:spcBef>
                <a:spcPct val="0"/>
              </a:spcBef>
              <a:buFontTx/>
              <a:buNone/>
              <a:defRPr/>
            </a:pPr>
            <a:r>
              <a:rPr lang="vi-VN" altLang="vi-VN" sz="3000" dirty="0">
                <a:latin typeface="+mj-lt"/>
              </a:rPr>
              <a:t>– Đến năm 1757, chúa Nguyễn hoàn thiện hệ thống chính quyền trên vùng đất Nam Bộ.</a:t>
            </a:r>
            <a:endParaRPr lang="en-US" altLang="en-US" sz="3000" dirty="0">
              <a:solidFill>
                <a:srgbClr val="000000"/>
              </a:solidFill>
              <a:latin typeface="+mj-lt"/>
              <a:cs typeface="Times New Roman" panose="02020603050405020304" pitchFamily="18" charset="0"/>
            </a:endParaRPr>
          </a:p>
        </p:txBody>
      </p:sp>
      <p:sp>
        <p:nvSpPr>
          <p:cNvPr id="29699" name="Rectangle 1">
            <a:extLst>
              <a:ext uri="{FF2B5EF4-FFF2-40B4-BE49-F238E27FC236}">
                <a16:creationId xmlns:a16="http://schemas.microsoft.com/office/drawing/2014/main" id="{5D3A969B-482D-05EF-9FFF-B4366F764993}"/>
              </a:ext>
            </a:extLst>
          </p:cNvPr>
          <p:cNvSpPr>
            <a:spLocks noChangeArrowheads="1"/>
          </p:cNvSpPr>
          <p:nvPr/>
        </p:nvSpPr>
        <p:spPr bwMode="auto">
          <a:xfrm>
            <a:off x="-195263" y="304800"/>
            <a:ext cx="9415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200" b="1">
                <a:solidFill>
                  <a:srgbClr val="FF0000"/>
                </a:solidFill>
                <a:latin typeface="Times New Roman" panose="02020603050405020304" pitchFamily="18" charset="0"/>
              </a:rPr>
              <a:t> </a:t>
            </a:r>
            <a:r>
              <a:rPr lang="en-US" altLang="vi-VN" sz="2200" b="1">
                <a:solidFill>
                  <a:srgbClr val="FF0000"/>
                </a:solidFill>
                <a:latin typeface="Times New Roman" panose="02020603050405020304" pitchFamily="18" charset="0"/>
                <a:cs typeface="Times New Roman" panose="02020603050405020304" pitchFamily="18" charset="0"/>
              </a:rPr>
              <a:t>1. Công cuộc khai phá vùng đất phía Nam trong các thế kỷ XVI- XVIII </a:t>
            </a:r>
            <a:endParaRPr lang="en-US" altLang="en-US" sz="22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arn(inVertical)">
                                      <p:cBhvr>
                                        <p:cTn id="7" dur="500"/>
                                        <p:tgtEl>
                                          <p:spTgt spid="3686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6867">
                                            <p:txEl>
                                              <p:pRg st="1" end="1"/>
                                            </p:txEl>
                                          </p:spTgt>
                                        </p:tgtEl>
                                        <p:attrNameLst>
                                          <p:attrName>style.visibility</p:attrName>
                                        </p:attrNameLst>
                                      </p:cBhvr>
                                      <p:to>
                                        <p:strVal val="visible"/>
                                      </p:to>
                                    </p:set>
                                    <p:animEffect transition="in" filter="barn(inVertical)">
                                      <p:cBhvr>
                                        <p:cTn id="10" dur="500"/>
                                        <p:tgtEl>
                                          <p:spTgt spid="3686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Effect transition="in" filter="barn(inVertical)">
                                      <p:cBhvr>
                                        <p:cTn id="13"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3921</TotalTime>
  <Words>851</Words>
  <Application>Microsoft Office PowerPoint</Application>
  <PresentationFormat>Trình chiếu Trên màn hình (4:3)</PresentationFormat>
  <Paragraphs>76</Paragraphs>
  <Slides>32</Slides>
  <Notes>1</Notes>
  <HiddenSlides>0</HiddenSlides>
  <MMClips>2</MMClips>
  <ScaleCrop>false</ScaleCrop>
  <HeadingPairs>
    <vt:vector size="4" baseType="variant">
      <vt:variant>
        <vt:lpstr>Chủ đề</vt:lpstr>
      </vt:variant>
      <vt:variant>
        <vt:i4>5</vt:i4>
      </vt:variant>
      <vt:variant>
        <vt:lpstr>Tiêu đề Bản chiếu</vt:lpstr>
      </vt:variant>
      <vt:variant>
        <vt:i4>32</vt:i4>
      </vt:variant>
    </vt:vector>
  </HeadingPairs>
  <TitlesOfParts>
    <vt:vector size="37" baseType="lpstr">
      <vt:lpstr>1_Office Theme</vt:lpstr>
      <vt:lpstr>2_Office Theme</vt:lpstr>
      <vt:lpstr>4_Office Theme</vt:lpstr>
      <vt:lpstr>6_Office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Hiện nay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Hằng Lê Mỹ Diễm</cp:lastModifiedBy>
  <cp:revision>166</cp:revision>
  <dcterms:created xsi:type="dcterms:W3CDTF">2017-11-02T22:12:22Z</dcterms:created>
  <dcterms:modified xsi:type="dcterms:W3CDTF">2026-02-26T14:47:49Z</dcterms:modified>
</cp:coreProperties>
</file>