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07" r:id="rId2"/>
    <p:sldId id="401" r:id="rId3"/>
    <p:sldId id="462" r:id="rId4"/>
    <p:sldId id="420" r:id="rId5"/>
    <p:sldId id="443" r:id="rId6"/>
    <p:sldId id="464" r:id="rId7"/>
    <p:sldId id="446" r:id="rId8"/>
    <p:sldId id="430" r:id="rId9"/>
    <p:sldId id="465" r:id="rId10"/>
    <p:sldId id="466" r:id="rId11"/>
    <p:sldId id="467" r:id="rId12"/>
    <p:sldId id="432" r:id="rId13"/>
    <p:sldId id="463" r:id="rId14"/>
    <p:sldId id="468" r:id="rId15"/>
    <p:sldId id="458" r:id="rId16"/>
    <p:sldId id="459" r:id="rId17"/>
    <p:sldId id="470" r:id="rId18"/>
    <p:sldId id="471" r:id="rId19"/>
    <p:sldId id="472" r:id="rId20"/>
    <p:sldId id="435" r:id="rId21"/>
    <p:sldId id="438" r:id="rId22"/>
    <p:sldId id="440" r:id="rId23"/>
    <p:sldId id="414" r:id="rId24"/>
  </p:sldIdLst>
  <p:sldSz cx="11887200" cy="7192963"/>
  <p:notesSz cx="9144000" cy="6858000"/>
  <p:defaultTextStyle>
    <a:defPPr>
      <a:defRPr lang="en-US"/>
    </a:defPPr>
    <a:lvl1pPr marL="0" algn="l" defTabSz="854519" rtl="0" eaLnBrk="1" latinLnBrk="0" hangingPunct="1">
      <a:defRPr sz="1800" kern="1200">
        <a:solidFill>
          <a:schemeClr val="tx1"/>
        </a:solidFill>
        <a:latin typeface="+mn-lt"/>
        <a:ea typeface="+mn-ea"/>
        <a:cs typeface="+mn-cs"/>
      </a:defRPr>
    </a:lvl1pPr>
    <a:lvl2pPr marL="427259" algn="l" defTabSz="854519" rtl="0" eaLnBrk="1" latinLnBrk="0" hangingPunct="1">
      <a:defRPr sz="1800" kern="1200">
        <a:solidFill>
          <a:schemeClr val="tx1"/>
        </a:solidFill>
        <a:latin typeface="+mn-lt"/>
        <a:ea typeface="+mn-ea"/>
        <a:cs typeface="+mn-cs"/>
      </a:defRPr>
    </a:lvl2pPr>
    <a:lvl3pPr marL="854519" algn="l" defTabSz="854519" rtl="0" eaLnBrk="1" latinLnBrk="0" hangingPunct="1">
      <a:defRPr sz="1800" kern="1200">
        <a:solidFill>
          <a:schemeClr val="tx1"/>
        </a:solidFill>
        <a:latin typeface="+mn-lt"/>
        <a:ea typeface="+mn-ea"/>
        <a:cs typeface="+mn-cs"/>
      </a:defRPr>
    </a:lvl3pPr>
    <a:lvl4pPr marL="1281775" algn="l" defTabSz="854519" rtl="0" eaLnBrk="1" latinLnBrk="0" hangingPunct="1">
      <a:defRPr sz="1800" kern="1200">
        <a:solidFill>
          <a:schemeClr val="tx1"/>
        </a:solidFill>
        <a:latin typeface="+mn-lt"/>
        <a:ea typeface="+mn-ea"/>
        <a:cs typeface="+mn-cs"/>
      </a:defRPr>
    </a:lvl4pPr>
    <a:lvl5pPr marL="1709035" algn="l" defTabSz="854519" rtl="0" eaLnBrk="1" latinLnBrk="0" hangingPunct="1">
      <a:defRPr sz="1800" kern="1200">
        <a:solidFill>
          <a:schemeClr val="tx1"/>
        </a:solidFill>
        <a:latin typeface="+mn-lt"/>
        <a:ea typeface="+mn-ea"/>
        <a:cs typeface="+mn-cs"/>
      </a:defRPr>
    </a:lvl5pPr>
    <a:lvl6pPr marL="2136294" algn="l" defTabSz="854519" rtl="0" eaLnBrk="1" latinLnBrk="0" hangingPunct="1">
      <a:defRPr sz="1800" kern="1200">
        <a:solidFill>
          <a:schemeClr val="tx1"/>
        </a:solidFill>
        <a:latin typeface="+mn-lt"/>
        <a:ea typeface="+mn-ea"/>
        <a:cs typeface="+mn-cs"/>
      </a:defRPr>
    </a:lvl6pPr>
    <a:lvl7pPr marL="2563554" algn="l" defTabSz="854519" rtl="0" eaLnBrk="1" latinLnBrk="0" hangingPunct="1">
      <a:defRPr sz="1800" kern="1200">
        <a:solidFill>
          <a:schemeClr val="tx1"/>
        </a:solidFill>
        <a:latin typeface="+mn-lt"/>
        <a:ea typeface="+mn-ea"/>
        <a:cs typeface="+mn-cs"/>
      </a:defRPr>
    </a:lvl7pPr>
    <a:lvl8pPr marL="2990813" algn="l" defTabSz="854519" rtl="0" eaLnBrk="1" latinLnBrk="0" hangingPunct="1">
      <a:defRPr sz="1800" kern="1200">
        <a:solidFill>
          <a:schemeClr val="tx1"/>
        </a:solidFill>
        <a:latin typeface="+mn-lt"/>
        <a:ea typeface="+mn-ea"/>
        <a:cs typeface="+mn-cs"/>
      </a:defRPr>
    </a:lvl8pPr>
    <a:lvl9pPr marL="3418071" algn="l" defTabSz="85451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6">
          <p15:clr>
            <a:srgbClr val="A4A3A4"/>
          </p15:clr>
        </p15:guide>
        <p15:guide id="2" pos="374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anh"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3333CC"/>
    <a:srgbClr val="CC0099"/>
    <a:srgbClr val="C5F7D2"/>
    <a:srgbClr val="0033CC"/>
    <a:srgbClr val="66FFFF"/>
    <a:srgbClr val="D3EBD1"/>
    <a:srgbClr val="F4942A"/>
    <a:srgbClr val="DF5A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8" autoAdjust="0"/>
    <p:restoredTop sz="93250" autoAdjust="0"/>
  </p:normalViewPr>
  <p:slideViewPr>
    <p:cSldViewPr>
      <p:cViewPr varScale="1">
        <p:scale>
          <a:sx n="68" d="100"/>
          <a:sy n="68" d="100"/>
        </p:scale>
        <p:origin x="580" y="64"/>
      </p:cViewPr>
      <p:guideLst>
        <p:guide orient="horz" pos="2266"/>
        <p:guide pos="374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49D69A50-FB47-4650-81F5-8A8442AFCCE2}" type="datetimeFigureOut">
              <a:rPr lang="en-US" smtClean="0"/>
              <a:t>3/3/2026</a:t>
            </a:fld>
            <a:endParaRPr lang="en-US"/>
          </a:p>
        </p:txBody>
      </p:sp>
      <p:sp>
        <p:nvSpPr>
          <p:cNvPr id="4" name="Slide Image Placeholder 3"/>
          <p:cNvSpPr>
            <a:spLocks noGrp="1" noRot="1" noChangeAspect="1"/>
          </p:cNvSpPr>
          <p:nvPr>
            <p:ph type="sldImg" idx="2"/>
          </p:nvPr>
        </p:nvSpPr>
        <p:spPr>
          <a:xfrm>
            <a:off x="2447925" y="514350"/>
            <a:ext cx="42481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724EFBC-E40B-4571-BFFF-A26AC5096366}" type="slidenum">
              <a:rPr lang="en-US" smtClean="0"/>
              <a:t>‹#›</a:t>
            </a:fld>
            <a:endParaRPr lang="en-US"/>
          </a:p>
        </p:txBody>
      </p:sp>
    </p:spTree>
    <p:extLst>
      <p:ext uri="{BB962C8B-B14F-4D97-AF65-F5344CB8AC3E}">
        <p14:creationId xmlns:p14="http://schemas.microsoft.com/office/powerpoint/2010/main" val="3023444112"/>
      </p:ext>
    </p:extLst>
  </p:cSld>
  <p:clrMap bg1="lt1" tx1="dk1" bg2="lt2" tx2="dk2" accent1="accent1" accent2="accent2" accent3="accent3" accent4="accent4" accent5="accent5" accent6="accent6" hlink="hlink" folHlink="folHlink"/>
  <p:notesStyle>
    <a:lvl1pPr marL="0" algn="l" defTabSz="854519" rtl="0" eaLnBrk="1" latinLnBrk="0" hangingPunct="1">
      <a:defRPr sz="1100" kern="1200">
        <a:solidFill>
          <a:schemeClr val="tx1"/>
        </a:solidFill>
        <a:latin typeface="+mn-lt"/>
        <a:ea typeface="+mn-ea"/>
        <a:cs typeface="+mn-cs"/>
      </a:defRPr>
    </a:lvl1pPr>
    <a:lvl2pPr marL="427259" algn="l" defTabSz="854519" rtl="0" eaLnBrk="1" latinLnBrk="0" hangingPunct="1">
      <a:defRPr sz="1100" kern="1200">
        <a:solidFill>
          <a:schemeClr val="tx1"/>
        </a:solidFill>
        <a:latin typeface="+mn-lt"/>
        <a:ea typeface="+mn-ea"/>
        <a:cs typeface="+mn-cs"/>
      </a:defRPr>
    </a:lvl2pPr>
    <a:lvl3pPr marL="854519" algn="l" defTabSz="854519" rtl="0" eaLnBrk="1" latinLnBrk="0" hangingPunct="1">
      <a:defRPr sz="1100" kern="1200">
        <a:solidFill>
          <a:schemeClr val="tx1"/>
        </a:solidFill>
        <a:latin typeface="+mn-lt"/>
        <a:ea typeface="+mn-ea"/>
        <a:cs typeface="+mn-cs"/>
      </a:defRPr>
    </a:lvl3pPr>
    <a:lvl4pPr marL="1281775" algn="l" defTabSz="854519" rtl="0" eaLnBrk="1" latinLnBrk="0" hangingPunct="1">
      <a:defRPr sz="1100" kern="1200">
        <a:solidFill>
          <a:schemeClr val="tx1"/>
        </a:solidFill>
        <a:latin typeface="+mn-lt"/>
        <a:ea typeface="+mn-ea"/>
        <a:cs typeface="+mn-cs"/>
      </a:defRPr>
    </a:lvl4pPr>
    <a:lvl5pPr marL="1709035" algn="l" defTabSz="854519" rtl="0" eaLnBrk="1" latinLnBrk="0" hangingPunct="1">
      <a:defRPr sz="1100" kern="1200">
        <a:solidFill>
          <a:schemeClr val="tx1"/>
        </a:solidFill>
        <a:latin typeface="+mn-lt"/>
        <a:ea typeface="+mn-ea"/>
        <a:cs typeface="+mn-cs"/>
      </a:defRPr>
    </a:lvl5pPr>
    <a:lvl6pPr marL="2136294" algn="l" defTabSz="854519" rtl="0" eaLnBrk="1" latinLnBrk="0" hangingPunct="1">
      <a:defRPr sz="1100" kern="1200">
        <a:solidFill>
          <a:schemeClr val="tx1"/>
        </a:solidFill>
        <a:latin typeface="+mn-lt"/>
        <a:ea typeface="+mn-ea"/>
        <a:cs typeface="+mn-cs"/>
      </a:defRPr>
    </a:lvl6pPr>
    <a:lvl7pPr marL="2563554" algn="l" defTabSz="854519" rtl="0" eaLnBrk="1" latinLnBrk="0" hangingPunct="1">
      <a:defRPr sz="1100" kern="1200">
        <a:solidFill>
          <a:schemeClr val="tx1"/>
        </a:solidFill>
        <a:latin typeface="+mn-lt"/>
        <a:ea typeface="+mn-ea"/>
        <a:cs typeface="+mn-cs"/>
      </a:defRPr>
    </a:lvl7pPr>
    <a:lvl8pPr marL="2990813" algn="l" defTabSz="854519" rtl="0" eaLnBrk="1" latinLnBrk="0" hangingPunct="1">
      <a:defRPr sz="1100" kern="1200">
        <a:solidFill>
          <a:schemeClr val="tx1"/>
        </a:solidFill>
        <a:latin typeface="+mn-lt"/>
        <a:ea typeface="+mn-ea"/>
        <a:cs typeface="+mn-cs"/>
      </a:defRPr>
    </a:lvl8pPr>
    <a:lvl9pPr marL="3418071" algn="l" defTabSz="854519"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665C2C4-3D26-40E3-B86D-157D6AE30B0C}" type="slidenum">
              <a:rPr lang="en-US" smtClean="0"/>
              <a:pPr/>
              <a:t>1</a:t>
            </a:fld>
            <a:endParaRPr 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2446338" y="514350"/>
            <a:ext cx="4251325"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5f391192_04:notes"/>
          <p:cNvSpPr>
            <a:spLocks noGrp="1" noRot="1" noChangeAspect="1"/>
          </p:cNvSpPr>
          <p:nvPr>
            <p:ph type="sldImg" idx="2"/>
          </p:nvPr>
        </p:nvSpPr>
        <p:spPr>
          <a:xfrm>
            <a:off x="2446338" y="514350"/>
            <a:ext cx="4251325"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5f391192_0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E2A3-F5DD-48BE-A52B-E227FCCE16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A1142D-E2A5-429A-B55A-8B5F81D3A314}"/>
              </a:ext>
            </a:extLst>
          </p:cNvPr>
          <p:cNvSpPr>
            <a:spLocks noGrp="1"/>
          </p:cNvSpPr>
          <p:nvPr>
            <p:ph type="dt" sz="half" idx="10"/>
          </p:nvPr>
        </p:nvSpPr>
        <p:spPr/>
        <p:txBody>
          <a:bodyPr/>
          <a:lstStyle/>
          <a:p>
            <a:fld id="{8FDA9F03-CFDE-4587-AD78-7A78D83E4DCD}" type="datetimeFigureOut">
              <a:rPr lang="en-US" smtClean="0"/>
              <a:pPr/>
              <a:t>3/3/2026</a:t>
            </a:fld>
            <a:endParaRPr lang="en-US"/>
          </a:p>
        </p:txBody>
      </p:sp>
      <p:sp>
        <p:nvSpPr>
          <p:cNvPr id="4" name="Footer Placeholder 3">
            <a:extLst>
              <a:ext uri="{FF2B5EF4-FFF2-40B4-BE49-F238E27FC236}">
                <a16:creationId xmlns:a16="http://schemas.microsoft.com/office/drawing/2014/main" id="{901B57AF-EA1C-4492-9D0D-BD21937F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BD78F-94D9-4A3D-920E-B02D99737411}"/>
              </a:ext>
            </a:extLst>
          </p:cNvPr>
          <p:cNvSpPr>
            <a:spLocks noGrp="1"/>
          </p:cNvSpPr>
          <p:nvPr>
            <p:ph type="sldNum" sz="quarter" idx="12"/>
          </p:nvPr>
        </p:nvSpPr>
        <p:spPr/>
        <p:txBody>
          <a:bodyPr/>
          <a:lstStyle/>
          <a:p>
            <a:fld id="{05EB3C8A-9543-4F67-8049-8073EF9360B0}" type="slidenum">
              <a:rPr lang="en-US" smtClean="0"/>
              <a:pPr/>
              <a:t>‹#›</a:t>
            </a:fld>
            <a:endParaRPr lang="en-US"/>
          </a:p>
        </p:txBody>
      </p:sp>
    </p:spTree>
    <p:extLst>
      <p:ext uri="{BB962C8B-B14F-4D97-AF65-F5344CB8AC3E}">
        <p14:creationId xmlns:p14="http://schemas.microsoft.com/office/powerpoint/2010/main" val="408742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9BED06-F4F5-4F65-BB61-66E337AB4E01}" type="datetimeFigureOut">
              <a:rPr lang="en-US" smtClean="0"/>
              <a:pPr>
                <a:defRPr/>
              </a:pPr>
              <a:t>3/3/2026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0B2775-4038-4D7F-A046-D5D8AC9CF5B4}" type="slidenum">
              <a:rPr lang="en-US" smtClean="0"/>
              <a:pPr>
                <a:defRPr/>
              </a:pPr>
              <a:t>‹#›</a:t>
            </a:fld>
            <a:endParaRPr lang="en-US"/>
          </a:p>
        </p:txBody>
      </p:sp>
    </p:spTree>
    <p:extLst>
      <p:ext uri="{BB962C8B-B14F-4D97-AF65-F5344CB8AC3E}">
        <p14:creationId xmlns:p14="http://schemas.microsoft.com/office/powerpoint/2010/main" val="404438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234481"/>
            <a:ext cx="10104120" cy="1541825"/>
          </a:xfrm>
        </p:spPr>
        <p:txBody>
          <a:bodyPr/>
          <a:lstStyle/>
          <a:p>
            <a:r>
              <a:rPr lang="en-US"/>
              <a:t>Click to edit Master title style</a:t>
            </a:r>
          </a:p>
        </p:txBody>
      </p:sp>
      <p:sp>
        <p:nvSpPr>
          <p:cNvPr id="3" name="Subtitle 2"/>
          <p:cNvSpPr>
            <a:spLocks noGrp="1"/>
          </p:cNvSpPr>
          <p:nvPr>
            <p:ph type="subTitle" idx="1"/>
          </p:nvPr>
        </p:nvSpPr>
        <p:spPr>
          <a:xfrm>
            <a:off x="1783080" y="4076012"/>
            <a:ext cx="8321040" cy="1838202"/>
          </a:xfrm>
        </p:spPr>
        <p:txBody>
          <a:bodyPr/>
          <a:lstStyle>
            <a:lvl1pPr marL="0" indent="0" algn="ctr">
              <a:buNone/>
              <a:defRPr>
                <a:solidFill>
                  <a:schemeClr val="tx1">
                    <a:tint val="75000"/>
                  </a:schemeClr>
                </a:solidFill>
              </a:defRPr>
            </a:lvl1pPr>
            <a:lvl2pPr marL="545120" indent="0" algn="ctr">
              <a:buNone/>
              <a:defRPr>
                <a:solidFill>
                  <a:schemeClr val="tx1">
                    <a:tint val="75000"/>
                  </a:schemeClr>
                </a:solidFill>
              </a:defRPr>
            </a:lvl2pPr>
            <a:lvl3pPr marL="1090239" indent="0" algn="ctr">
              <a:buNone/>
              <a:defRPr>
                <a:solidFill>
                  <a:schemeClr val="tx1">
                    <a:tint val="75000"/>
                  </a:schemeClr>
                </a:solidFill>
              </a:defRPr>
            </a:lvl3pPr>
            <a:lvl4pPr marL="1635359" indent="0" algn="ctr">
              <a:buNone/>
              <a:defRPr>
                <a:solidFill>
                  <a:schemeClr val="tx1">
                    <a:tint val="75000"/>
                  </a:schemeClr>
                </a:solidFill>
              </a:defRPr>
            </a:lvl4pPr>
            <a:lvl5pPr marL="2180478" indent="0" algn="ctr">
              <a:buNone/>
              <a:defRPr>
                <a:solidFill>
                  <a:schemeClr val="tx1">
                    <a:tint val="75000"/>
                  </a:schemeClr>
                </a:solidFill>
              </a:defRPr>
            </a:lvl5pPr>
            <a:lvl6pPr marL="2725598" indent="0" algn="ctr">
              <a:buNone/>
              <a:defRPr>
                <a:solidFill>
                  <a:schemeClr val="tx1">
                    <a:tint val="75000"/>
                  </a:schemeClr>
                </a:solidFill>
              </a:defRPr>
            </a:lvl6pPr>
            <a:lvl7pPr marL="3270717" indent="0" algn="ctr">
              <a:buNone/>
              <a:defRPr>
                <a:solidFill>
                  <a:schemeClr val="tx1">
                    <a:tint val="75000"/>
                  </a:schemeClr>
                </a:solidFill>
              </a:defRPr>
            </a:lvl7pPr>
            <a:lvl8pPr marL="3815837" indent="0" algn="ctr">
              <a:buNone/>
              <a:defRPr>
                <a:solidFill>
                  <a:schemeClr val="tx1">
                    <a:tint val="75000"/>
                  </a:schemeClr>
                </a:solidFill>
              </a:defRPr>
            </a:lvl8pPr>
            <a:lvl9pPr marL="43609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44D710-EB01-4256-AF20-B2ADD8735D32}"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B014A-3F80-4A96-BE36-7760D5556CB5}" type="slidenum">
              <a:rPr lang="en-US" smtClean="0"/>
              <a:pPr/>
              <a:t>‹#›</a:t>
            </a:fld>
            <a:endParaRPr lang="en-US"/>
          </a:p>
        </p:txBody>
      </p:sp>
    </p:spTree>
    <p:extLst>
      <p:ext uri="{BB962C8B-B14F-4D97-AF65-F5344CB8AC3E}">
        <p14:creationId xmlns:p14="http://schemas.microsoft.com/office/powerpoint/2010/main" val="224091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849893" y="2785482"/>
            <a:ext cx="6187350" cy="1621930"/>
          </a:xfrm>
          <a:prstGeom prst="rect">
            <a:avLst/>
          </a:prstGeom>
        </p:spPr>
        <p:txBody>
          <a:bodyPr spcFirstLastPara="1" wrap="square" lIns="122089" tIns="122089" rIns="122089" bIns="122089" anchor="ctr" anchorCtr="0">
            <a:noAutofit/>
          </a:bodyPr>
          <a:lstStyle>
            <a:lvl1pPr lvl="0" algn="ctr">
              <a:spcBef>
                <a:spcPts val="0"/>
              </a:spcBef>
              <a:spcAft>
                <a:spcPts val="0"/>
              </a:spcAft>
              <a:buClr>
                <a:schemeClr val="lt1"/>
              </a:buClr>
              <a:buSzPts val="5600"/>
              <a:buNone/>
              <a:defRPr sz="7500">
                <a:solidFill>
                  <a:schemeClr val="lt1"/>
                </a:solidFill>
              </a:defRPr>
            </a:lvl1pPr>
            <a:lvl2pPr lvl="1" algn="ctr">
              <a:spcBef>
                <a:spcPts val="0"/>
              </a:spcBef>
              <a:spcAft>
                <a:spcPts val="0"/>
              </a:spcAft>
              <a:buClr>
                <a:schemeClr val="lt1"/>
              </a:buClr>
              <a:buSzPts val="5600"/>
              <a:buNone/>
              <a:defRPr sz="7500">
                <a:solidFill>
                  <a:schemeClr val="lt1"/>
                </a:solidFill>
              </a:defRPr>
            </a:lvl2pPr>
            <a:lvl3pPr lvl="2" algn="ctr">
              <a:spcBef>
                <a:spcPts val="0"/>
              </a:spcBef>
              <a:spcAft>
                <a:spcPts val="0"/>
              </a:spcAft>
              <a:buClr>
                <a:schemeClr val="lt1"/>
              </a:buClr>
              <a:buSzPts val="5600"/>
              <a:buNone/>
              <a:defRPr sz="7500">
                <a:solidFill>
                  <a:schemeClr val="lt1"/>
                </a:solidFill>
              </a:defRPr>
            </a:lvl3pPr>
            <a:lvl4pPr lvl="3" algn="ctr">
              <a:spcBef>
                <a:spcPts val="0"/>
              </a:spcBef>
              <a:spcAft>
                <a:spcPts val="0"/>
              </a:spcAft>
              <a:buClr>
                <a:schemeClr val="lt1"/>
              </a:buClr>
              <a:buSzPts val="5600"/>
              <a:buNone/>
              <a:defRPr sz="7500">
                <a:solidFill>
                  <a:schemeClr val="lt1"/>
                </a:solidFill>
              </a:defRPr>
            </a:lvl4pPr>
            <a:lvl5pPr lvl="4" algn="ctr">
              <a:spcBef>
                <a:spcPts val="0"/>
              </a:spcBef>
              <a:spcAft>
                <a:spcPts val="0"/>
              </a:spcAft>
              <a:buClr>
                <a:schemeClr val="lt1"/>
              </a:buClr>
              <a:buSzPts val="5600"/>
              <a:buNone/>
              <a:defRPr sz="7500">
                <a:solidFill>
                  <a:schemeClr val="lt1"/>
                </a:solidFill>
              </a:defRPr>
            </a:lvl5pPr>
            <a:lvl6pPr lvl="5" algn="ctr">
              <a:spcBef>
                <a:spcPts val="0"/>
              </a:spcBef>
              <a:spcAft>
                <a:spcPts val="0"/>
              </a:spcAft>
              <a:buClr>
                <a:schemeClr val="lt1"/>
              </a:buClr>
              <a:buSzPts val="5600"/>
              <a:buNone/>
              <a:defRPr sz="7500">
                <a:solidFill>
                  <a:schemeClr val="lt1"/>
                </a:solidFill>
              </a:defRPr>
            </a:lvl6pPr>
            <a:lvl7pPr lvl="6" algn="ctr">
              <a:spcBef>
                <a:spcPts val="0"/>
              </a:spcBef>
              <a:spcAft>
                <a:spcPts val="0"/>
              </a:spcAft>
              <a:buClr>
                <a:schemeClr val="lt1"/>
              </a:buClr>
              <a:buSzPts val="5600"/>
              <a:buNone/>
              <a:defRPr sz="7500">
                <a:solidFill>
                  <a:schemeClr val="lt1"/>
                </a:solidFill>
              </a:defRPr>
            </a:lvl7pPr>
            <a:lvl8pPr lvl="7" algn="ctr">
              <a:spcBef>
                <a:spcPts val="0"/>
              </a:spcBef>
              <a:spcAft>
                <a:spcPts val="0"/>
              </a:spcAft>
              <a:buClr>
                <a:schemeClr val="lt1"/>
              </a:buClr>
              <a:buSzPts val="5600"/>
              <a:buNone/>
              <a:defRPr sz="7500">
                <a:solidFill>
                  <a:schemeClr val="lt1"/>
                </a:solidFill>
              </a:defRPr>
            </a:lvl8pPr>
            <a:lvl9pPr lvl="8" algn="ctr">
              <a:spcBef>
                <a:spcPts val="0"/>
              </a:spcBef>
              <a:spcAft>
                <a:spcPts val="0"/>
              </a:spcAft>
              <a:buClr>
                <a:schemeClr val="lt1"/>
              </a:buClr>
              <a:buSzPts val="5600"/>
              <a:buNone/>
              <a:defRPr sz="7500">
                <a:solidFill>
                  <a:schemeClr val="lt1"/>
                </a:solidFill>
              </a:defRPr>
            </a:lvl9pPr>
          </a:lstStyle>
          <a:p>
            <a:endParaRPr/>
          </a:p>
        </p:txBody>
      </p:sp>
      <p:grpSp>
        <p:nvGrpSpPr>
          <p:cNvPr id="11" name="Google Shape;11;p2"/>
          <p:cNvGrpSpPr/>
          <p:nvPr/>
        </p:nvGrpSpPr>
        <p:grpSpPr>
          <a:xfrm rot="-5400000">
            <a:off x="2340010" y="2474636"/>
            <a:ext cx="1959458" cy="6837617"/>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oogle Shape;68;p2"/>
          <p:cNvGrpSpPr/>
          <p:nvPr/>
        </p:nvGrpSpPr>
        <p:grpSpPr>
          <a:xfrm rot="5400000">
            <a:off x="7587720" y="-2119400"/>
            <a:ext cx="1959458" cy="6837617"/>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1130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Big photo as 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58324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3"/>
        <p:cNvGrpSpPr/>
        <p:nvPr/>
      </p:nvGrpSpPr>
      <p:grpSpPr>
        <a:xfrm>
          <a:off x="0" y="0"/>
          <a:ext cx="0" cy="0"/>
          <a:chOff x="0" y="0"/>
          <a:chExt cx="0" cy="0"/>
        </a:xfrm>
      </p:grpSpPr>
      <p:grpSp>
        <p:nvGrpSpPr>
          <p:cNvPr id="604" name="Google Shape;604;p11"/>
          <p:cNvGrpSpPr/>
          <p:nvPr/>
        </p:nvGrpSpPr>
        <p:grpSpPr>
          <a:xfrm rot="131350">
            <a:off x="3154623" y="5429128"/>
            <a:ext cx="5577956" cy="1508398"/>
            <a:chOff x="2503650" y="3729893"/>
            <a:chExt cx="4290606" cy="1078583"/>
          </a:xfrm>
        </p:grpSpPr>
        <p:sp>
          <p:nvSpPr>
            <p:cNvPr id="605" name="Google Shape;605;p11"/>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11"/>
            <p:cNvGrpSpPr/>
            <p:nvPr/>
          </p:nvGrpSpPr>
          <p:grpSpPr>
            <a:xfrm rot="-4499919">
              <a:off x="5164310" y="3568656"/>
              <a:ext cx="736195" cy="1394547"/>
              <a:chOff x="3487525" y="3986125"/>
              <a:chExt cx="766525" cy="1452000"/>
            </a:xfrm>
          </p:grpSpPr>
          <p:sp>
            <p:nvSpPr>
              <p:cNvPr id="608" name="Google Shape;608;p11"/>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1"/>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11"/>
            <p:cNvGrpSpPr/>
            <p:nvPr/>
          </p:nvGrpSpPr>
          <p:grpSpPr>
            <a:xfrm rot="4061973">
              <a:off x="4591314" y="4522570"/>
              <a:ext cx="150793" cy="179149"/>
              <a:chOff x="4157100" y="2900650"/>
              <a:chExt cx="206200" cy="244975"/>
            </a:xfrm>
          </p:grpSpPr>
          <p:sp>
            <p:nvSpPr>
              <p:cNvPr id="615" name="Google Shape;615;p11"/>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8" name="Google Shape;618;p11"/>
          <p:cNvSpPr txBox="1">
            <a:spLocks noGrp="1"/>
          </p:cNvSpPr>
          <p:nvPr>
            <p:ph type="sldNum" idx="12"/>
          </p:nvPr>
        </p:nvSpPr>
        <p:spPr>
          <a:xfrm>
            <a:off x="5586945" y="6642462"/>
            <a:ext cx="713310" cy="550433"/>
          </a:xfrm>
          <a:prstGeom prst="rect">
            <a:avLst/>
          </a:prstGeom>
        </p:spPr>
        <p:txBody>
          <a:bodyPr spcFirstLastPara="1" wrap="square" lIns="122089" tIns="122089" rIns="122089" bIns="122089"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96172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9F06A-C14C-4944-9AA5-A9DEC0001CBC}"/>
              </a:ext>
            </a:extLst>
          </p:cNvPr>
          <p:cNvSpPr>
            <a:spLocks noGrp="1"/>
          </p:cNvSpPr>
          <p:nvPr>
            <p:ph type="title"/>
          </p:nvPr>
        </p:nvSpPr>
        <p:spPr>
          <a:xfrm>
            <a:off x="817246" y="382966"/>
            <a:ext cx="10252710" cy="1390309"/>
          </a:xfrm>
          <a:prstGeom prst="rect">
            <a:avLst/>
          </a:prstGeom>
        </p:spPr>
        <p:txBody>
          <a:bodyPr vert="horz" lIns="85451" tIns="42726" rIns="85451" bIns="42726"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DAC6F8-B3A0-41DD-A6B9-07EE48B60F5C}"/>
              </a:ext>
            </a:extLst>
          </p:cNvPr>
          <p:cNvSpPr>
            <a:spLocks noGrp="1"/>
          </p:cNvSpPr>
          <p:nvPr>
            <p:ph type="body" idx="1"/>
          </p:nvPr>
        </p:nvSpPr>
        <p:spPr>
          <a:xfrm>
            <a:off x="817246" y="1914796"/>
            <a:ext cx="10252710" cy="4563866"/>
          </a:xfrm>
          <a:prstGeom prst="rect">
            <a:avLst/>
          </a:prstGeom>
        </p:spPr>
        <p:txBody>
          <a:bodyPr vert="horz" lIns="85451" tIns="42726" rIns="85451" bIns="427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93C1C-B832-48BD-A55E-77523B9C0D0C}"/>
              </a:ext>
            </a:extLst>
          </p:cNvPr>
          <p:cNvSpPr>
            <a:spLocks noGrp="1"/>
          </p:cNvSpPr>
          <p:nvPr>
            <p:ph type="dt" sz="half" idx="2"/>
          </p:nvPr>
        </p:nvSpPr>
        <p:spPr>
          <a:xfrm>
            <a:off x="817247" y="6666822"/>
            <a:ext cx="2674620" cy="382957"/>
          </a:xfrm>
          <a:prstGeom prst="rect">
            <a:avLst/>
          </a:prstGeom>
        </p:spPr>
        <p:txBody>
          <a:bodyPr vert="horz" lIns="85451" tIns="42726" rIns="85451" bIns="42726" rtlCol="0" anchor="ctr"/>
          <a:lstStyle>
            <a:lvl1pPr algn="l">
              <a:defRPr sz="1100">
                <a:solidFill>
                  <a:schemeClr val="tx1">
                    <a:tint val="75000"/>
                  </a:schemeClr>
                </a:solidFill>
              </a:defRPr>
            </a:lvl1pPr>
          </a:lstStyle>
          <a:p>
            <a:fld id="{8FDA9F03-CFDE-4587-AD78-7A78D83E4DCD}" type="datetimeFigureOut">
              <a:rPr lang="en-US" smtClean="0"/>
              <a:pPr/>
              <a:t>3/3/2026</a:t>
            </a:fld>
            <a:endParaRPr lang="en-US"/>
          </a:p>
        </p:txBody>
      </p:sp>
      <p:sp>
        <p:nvSpPr>
          <p:cNvPr id="5" name="Footer Placeholder 4">
            <a:extLst>
              <a:ext uri="{FF2B5EF4-FFF2-40B4-BE49-F238E27FC236}">
                <a16:creationId xmlns:a16="http://schemas.microsoft.com/office/drawing/2014/main" id="{0B0CE448-6C24-4004-B564-53483783BB1F}"/>
              </a:ext>
            </a:extLst>
          </p:cNvPr>
          <p:cNvSpPr>
            <a:spLocks noGrp="1"/>
          </p:cNvSpPr>
          <p:nvPr>
            <p:ph type="ftr" sz="quarter" idx="3"/>
          </p:nvPr>
        </p:nvSpPr>
        <p:spPr>
          <a:xfrm>
            <a:off x="3937637" y="6666822"/>
            <a:ext cx="4011930" cy="382957"/>
          </a:xfrm>
          <a:prstGeom prst="rect">
            <a:avLst/>
          </a:prstGeom>
        </p:spPr>
        <p:txBody>
          <a:bodyPr vert="horz" lIns="85451" tIns="42726" rIns="85451" bIns="42726" rtlCol="0" anchor="ctr"/>
          <a:lstStyle>
            <a:lvl1pPr algn="ctr">
              <a:defRPr sz="1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D4B015-1811-444A-8C56-D201F61FF9B8}"/>
              </a:ext>
            </a:extLst>
          </p:cNvPr>
          <p:cNvSpPr>
            <a:spLocks noGrp="1"/>
          </p:cNvSpPr>
          <p:nvPr>
            <p:ph type="sldNum" sz="quarter" idx="4"/>
          </p:nvPr>
        </p:nvSpPr>
        <p:spPr>
          <a:xfrm>
            <a:off x="8395335" y="6666822"/>
            <a:ext cx="2674620" cy="382957"/>
          </a:xfrm>
          <a:prstGeom prst="rect">
            <a:avLst/>
          </a:prstGeom>
        </p:spPr>
        <p:txBody>
          <a:bodyPr vert="horz" lIns="85451" tIns="42726" rIns="85451" bIns="42726" rtlCol="0" anchor="ctr"/>
          <a:lstStyle>
            <a:lvl1pPr algn="r">
              <a:defRPr sz="1100">
                <a:solidFill>
                  <a:schemeClr val="tx1">
                    <a:tint val="75000"/>
                  </a:schemeClr>
                </a:solidFill>
              </a:defRPr>
            </a:lvl1pPr>
          </a:lstStyle>
          <a:p>
            <a:fld id="{05EB3C8A-9543-4F67-8049-8073EF9360B0}" type="slidenum">
              <a:rPr lang="en-US" smtClean="0"/>
              <a:pPr/>
              <a:t>‹#›</a:t>
            </a:fld>
            <a:endParaRPr lang="en-US"/>
          </a:p>
        </p:txBody>
      </p:sp>
    </p:spTree>
    <p:extLst>
      <p:ext uri="{BB962C8B-B14F-4D97-AF65-F5344CB8AC3E}">
        <p14:creationId xmlns:p14="http://schemas.microsoft.com/office/powerpoint/2010/main" val="1068502979"/>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58" r:id="rId3"/>
    <p:sldLayoutId id="2147483672" r:id="rId4"/>
    <p:sldLayoutId id="2147483674" r:id="rId5"/>
    <p:sldLayoutId id="2147483675" r:id="rId6"/>
  </p:sldLayoutIdLst>
  <p:txStyles>
    <p:titleStyle>
      <a:lvl1pPr algn="l" defTabSz="854519"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3628" indent="-213628" algn="l" defTabSz="854519" rtl="0" eaLnBrk="1" latinLnBrk="0" hangingPunct="1">
        <a:lnSpc>
          <a:spcPct val="90000"/>
        </a:lnSpc>
        <a:spcBef>
          <a:spcPts val="935"/>
        </a:spcBef>
        <a:buFont typeface="Arial" panose="020B0604020202020204" pitchFamily="34" charset="0"/>
        <a:buChar char="•"/>
        <a:defRPr sz="2500" kern="1200">
          <a:solidFill>
            <a:schemeClr val="tx1"/>
          </a:solidFill>
          <a:latin typeface="+mn-lt"/>
          <a:ea typeface="+mn-ea"/>
          <a:cs typeface="+mn-cs"/>
        </a:defRPr>
      </a:lvl1pPr>
      <a:lvl2pPr marL="640888" indent="-213628" algn="l" defTabSz="854519" rtl="0" eaLnBrk="1" latinLnBrk="0" hangingPunct="1">
        <a:lnSpc>
          <a:spcPct val="90000"/>
        </a:lnSpc>
        <a:spcBef>
          <a:spcPts val="466"/>
        </a:spcBef>
        <a:buFont typeface="Arial" panose="020B0604020202020204" pitchFamily="34" charset="0"/>
        <a:buChar char="•"/>
        <a:defRPr sz="2300" kern="1200">
          <a:solidFill>
            <a:schemeClr val="tx1"/>
          </a:solidFill>
          <a:latin typeface="+mn-lt"/>
          <a:ea typeface="+mn-ea"/>
          <a:cs typeface="+mn-cs"/>
        </a:defRPr>
      </a:lvl2pPr>
      <a:lvl3pPr marL="1068147" indent="-213628" algn="l" defTabSz="854519" rtl="0" eaLnBrk="1" latinLnBrk="0" hangingPunct="1">
        <a:lnSpc>
          <a:spcPct val="90000"/>
        </a:lnSpc>
        <a:spcBef>
          <a:spcPts val="466"/>
        </a:spcBef>
        <a:buFont typeface="Arial" panose="020B0604020202020204" pitchFamily="34" charset="0"/>
        <a:buChar char="•"/>
        <a:defRPr sz="1900" kern="1200">
          <a:solidFill>
            <a:schemeClr val="tx1"/>
          </a:solidFill>
          <a:latin typeface="+mn-lt"/>
          <a:ea typeface="+mn-ea"/>
          <a:cs typeface="+mn-cs"/>
        </a:defRPr>
      </a:lvl3pPr>
      <a:lvl4pPr marL="1495407" indent="-213628" algn="l" defTabSz="854519" rtl="0" eaLnBrk="1" latinLnBrk="0" hangingPunct="1">
        <a:lnSpc>
          <a:spcPct val="90000"/>
        </a:lnSpc>
        <a:spcBef>
          <a:spcPts val="466"/>
        </a:spcBef>
        <a:buFont typeface="Arial" panose="020B0604020202020204" pitchFamily="34" charset="0"/>
        <a:buChar char="•"/>
        <a:defRPr sz="1800" kern="1200">
          <a:solidFill>
            <a:schemeClr val="tx1"/>
          </a:solidFill>
          <a:latin typeface="+mn-lt"/>
          <a:ea typeface="+mn-ea"/>
          <a:cs typeface="+mn-cs"/>
        </a:defRPr>
      </a:lvl4pPr>
      <a:lvl5pPr marL="1922666" indent="-213628" algn="l" defTabSz="854519" rtl="0" eaLnBrk="1" latinLnBrk="0" hangingPunct="1">
        <a:lnSpc>
          <a:spcPct val="90000"/>
        </a:lnSpc>
        <a:spcBef>
          <a:spcPts val="466"/>
        </a:spcBef>
        <a:buFont typeface="Arial" panose="020B0604020202020204" pitchFamily="34" charset="0"/>
        <a:buChar char="•"/>
        <a:defRPr sz="1800" kern="1200">
          <a:solidFill>
            <a:schemeClr val="tx1"/>
          </a:solidFill>
          <a:latin typeface="+mn-lt"/>
          <a:ea typeface="+mn-ea"/>
          <a:cs typeface="+mn-cs"/>
        </a:defRPr>
      </a:lvl5pPr>
      <a:lvl6pPr marL="2349924" indent="-213628" algn="l" defTabSz="854519" rtl="0" eaLnBrk="1" latinLnBrk="0" hangingPunct="1">
        <a:lnSpc>
          <a:spcPct val="90000"/>
        </a:lnSpc>
        <a:spcBef>
          <a:spcPts val="466"/>
        </a:spcBef>
        <a:buFont typeface="Arial" panose="020B0604020202020204" pitchFamily="34" charset="0"/>
        <a:buChar char="•"/>
        <a:defRPr sz="1800" kern="1200">
          <a:solidFill>
            <a:schemeClr val="tx1"/>
          </a:solidFill>
          <a:latin typeface="+mn-lt"/>
          <a:ea typeface="+mn-ea"/>
          <a:cs typeface="+mn-cs"/>
        </a:defRPr>
      </a:lvl6pPr>
      <a:lvl7pPr marL="2777182" indent="-213628" algn="l" defTabSz="854519" rtl="0" eaLnBrk="1" latinLnBrk="0" hangingPunct="1">
        <a:lnSpc>
          <a:spcPct val="90000"/>
        </a:lnSpc>
        <a:spcBef>
          <a:spcPts val="466"/>
        </a:spcBef>
        <a:buFont typeface="Arial" panose="020B0604020202020204" pitchFamily="34" charset="0"/>
        <a:buChar char="•"/>
        <a:defRPr sz="1800" kern="1200">
          <a:solidFill>
            <a:schemeClr val="tx1"/>
          </a:solidFill>
          <a:latin typeface="+mn-lt"/>
          <a:ea typeface="+mn-ea"/>
          <a:cs typeface="+mn-cs"/>
        </a:defRPr>
      </a:lvl7pPr>
      <a:lvl8pPr marL="3204442" indent="-213628" algn="l" defTabSz="854519" rtl="0" eaLnBrk="1" latinLnBrk="0" hangingPunct="1">
        <a:lnSpc>
          <a:spcPct val="90000"/>
        </a:lnSpc>
        <a:spcBef>
          <a:spcPts val="466"/>
        </a:spcBef>
        <a:buFont typeface="Arial" panose="020B0604020202020204" pitchFamily="34" charset="0"/>
        <a:buChar char="•"/>
        <a:defRPr sz="1800" kern="1200">
          <a:solidFill>
            <a:schemeClr val="tx1"/>
          </a:solidFill>
          <a:latin typeface="+mn-lt"/>
          <a:ea typeface="+mn-ea"/>
          <a:cs typeface="+mn-cs"/>
        </a:defRPr>
      </a:lvl8pPr>
      <a:lvl9pPr marL="3631701" indent="-213628" algn="l" defTabSz="854519" rtl="0" eaLnBrk="1" latinLnBrk="0" hangingPunct="1">
        <a:lnSpc>
          <a:spcPct val="90000"/>
        </a:lnSpc>
        <a:spcBef>
          <a:spcPts val="466"/>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54519" rtl="0" eaLnBrk="1" latinLnBrk="0" hangingPunct="1">
        <a:defRPr sz="1800" kern="1200">
          <a:solidFill>
            <a:schemeClr val="tx1"/>
          </a:solidFill>
          <a:latin typeface="+mn-lt"/>
          <a:ea typeface="+mn-ea"/>
          <a:cs typeface="+mn-cs"/>
        </a:defRPr>
      </a:lvl1pPr>
      <a:lvl2pPr marL="427259" algn="l" defTabSz="854519" rtl="0" eaLnBrk="1" latinLnBrk="0" hangingPunct="1">
        <a:defRPr sz="1800" kern="1200">
          <a:solidFill>
            <a:schemeClr val="tx1"/>
          </a:solidFill>
          <a:latin typeface="+mn-lt"/>
          <a:ea typeface="+mn-ea"/>
          <a:cs typeface="+mn-cs"/>
        </a:defRPr>
      </a:lvl2pPr>
      <a:lvl3pPr marL="854519" algn="l" defTabSz="854519" rtl="0" eaLnBrk="1" latinLnBrk="0" hangingPunct="1">
        <a:defRPr sz="1800" kern="1200">
          <a:solidFill>
            <a:schemeClr val="tx1"/>
          </a:solidFill>
          <a:latin typeface="+mn-lt"/>
          <a:ea typeface="+mn-ea"/>
          <a:cs typeface="+mn-cs"/>
        </a:defRPr>
      </a:lvl3pPr>
      <a:lvl4pPr marL="1281775" algn="l" defTabSz="854519" rtl="0" eaLnBrk="1" latinLnBrk="0" hangingPunct="1">
        <a:defRPr sz="1800" kern="1200">
          <a:solidFill>
            <a:schemeClr val="tx1"/>
          </a:solidFill>
          <a:latin typeface="+mn-lt"/>
          <a:ea typeface="+mn-ea"/>
          <a:cs typeface="+mn-cs"/>
        </a:defRPr>
      </a:lvl4pPr>
      <a:lvl5pPr marL="1709035" algn="l" defTabSz="854519" rtl="0" eaLnBrk="1" latinLnBrk="0" hangingPunct="1">
        <a:defRPr sz="1800" kern="1200">
          <a:solidFill>
            <a:schemeClr val="tx1"/>
          </a:solidFill>
          <a:latin typeface="+mn-lt"/>
          <a:ea typeface="+mn-ea"/>
          <a:cs typeface="+mn-cs"/>
        </a:defRPr>
      </a:lvl5pPr>
      <a:lvl6pPr marL="2136294" algn="l" defTabSz="854519" rtl="0" eaLnBrk="1" latinLnBrk="0" hangingPunct="1">
        <a:defRPr sz="1800" kern="1200">
          <a:solidFill>
            <a:schemeClr val="tx1"/>
          </a:solidFill>
          <a:latin typeface="+mn-lt"/>
          <a:ea typeface="+mn-ea"/>
          <a:cs typeface="+mn-cs"/>
        </a:defRPr>
      </a:lvl6pPr>
      <a:lvl7pPr marL="2563554" algn="l" defTabSz="854519" rtl="0" eaLnBrk="1" latinLnBrk="0" hangingPunct="1">
        <a:defRPr sz="1800" kern="1200">
          <a:solidFill>
            <a:schemeClr val="tx1"/>
          </a:solidFill>
          <a:latin typeface="+mn-lt"/>
          <a:ea typeface="+mn-ea"/>
          <a:cs typeface="+mn-cs"/>
        </a:defRPr>
      </a:lvl7pPr>
      <a:lvl8pPr marL="2990813" algn="l" defTabSz="854519" rtl="0" eaLnBrk="1" latinLnBrk="0" hangingPunct="1">
        <a:defRPr sz="1800" kern="1200">
          <a:solidFill>
            <a:schemeClr val="tx1"/>
          </a:solidFill>
          <a:latin typeface="+mn-lt"/>
          <a:ea typeface="+mn-ea"/>
          <a:cs typeface="+mn-cs"/>
        </a:defRPr>
      </a:lvl8pPr>
      <a:lvl9pPr marL="3418071" algn="l" defTabSz="8545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6.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Blue tissue paper"/>
          <p:cNvSpPr>
            <a:spLocks noChangeArrowheads="1"/>
          </p:cNvSpPr>
          <p:nvPr/>
        </p:nvSpPr>
        <p:spPr bwMode="auto">
          <a:xfrm>
            <a:off x="0" y="0"/>
            <a:ext cx="11887200" cy="7192963"/>
          </a:xfrm>
          <a:prstGeom prst="rect">
            <a:avLst/>
          </a:prstGeom>
          <a:blipFill dpi="0" rotWithShape="1">
            <a:blip r:embed="rId3"/>
            <a:srcRect/>
            <a:tile tx="0" ty="0" sx="100000" sy="100000" flip="none" algn="tl"/>
          </a:blipFill>
          <a:ln w="9525">
            <a:solidFill>
              <a:schemeClr val="tx1"/>
            </a:solidFill>
            <a:miter lim="800000"/>
            <a:headEnd/>
            <a:tailEnd/>
          </a:ln>
        </p:spPr>
        <p:txBody>
          <a:bodyPr wrap="none" lIns="109024" tIns="54512" rIns="109024" bIns="54512" anchor="ctr"/>
          <a:lstStyle/>
          <a:p>
            <a:pPr algn="ctr"/>
            <a:endParaRPr lang="en-US">
              <a:solidFill>
                <a:srgbClr val="F98792"/>
              </a:solidFill>
            </a:endParaRPr>
          </a:p>
        </p:txBody>
      </p:sp>
      <p:pic>
        <p:nvPicPr>
          <p:cNvPr id="3075" name="Picture 3"/>
          <p:cNvPicPr>
            <a:picLocks noChangeAspect="1" noChangeArrowheads="1"/>
          </p:cNvPicPr>
          <p:nvPr/>
        </p:nvPicPr>
        <p:blipFill>
          <a:blip r:embed="rId4"/>
          <a:srcRect/>
          <a:stretch>
            <a:fillRect/>
          </a:stretch>
        </p:blipFill>
        <p:spPr bwMode="auto">
          <a:xfrm>
            <a:off x="0" y="-37707"/>
            <a:ext cx="11887200" cy="7094726"/>
          </a:xfrm>
          <a:prstGeom prst="rect">
            <a:avLst/>
          </a:prstGeom>
          <a:noFill/>
          <a:ln w="9525">
            <a:noFill/>
            <a:miter lim="800000"/>
            <a:headEnd/>
            <a:tailEnd/>
          </a:ln>
        </p:spPr>
      </p:pic>
      <p:sp>
        <p:nvSpPr>
          <p:cNvPr id="3077" name="AutoShape 5"/>
          <p:cNvSpPr>
            <a:spLocks noChangeArrowheads="1"/>
          </p:cNvSpPr>
          <p:nvPr/>
        </p:nvSpPr>
        <p:spPr bwMode="auto">
          <a:xfrm>
            <a:off x="10005060" y="879140"/>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78" name="AutoShape 6"/>
          <p:cNvSpPr>
            <a:spLocks noChangeArrowheads="1"/>
          </p:cNvSpPr>
          <p:nvPr/>
        </p:nvSpPr>
        <p:spPr bwMode="auto">
          <a:xfrm>
            <a:off x="10599420" y="3276795"/>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79" name="AutoShape 7"/>
          <p:cNvSpPr>
            <a:spLocks noChangeArrowheads="1"/>
          </p:cNvSpPr>
          <p:nvPr/>
        </p:nvSpPr>
        <p:spPr bwMode="auto">
          <a:xfrm>
            <a:off x="693420" y="3116951"/>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0" name="AutoShape 8"/>
          <p:cNvSpPr>
            <a:spLocks noChangeArrowheads="1"/>
          </p:cNvSpPr>
          <p:nvPr/>
        </p:nvSpPr>
        <p:spPr bwMode="auto">
          <a:xfrm>
            <a:off x="693420" y="719297"/>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1" name="AutoShape 9"/>
          <p:cNvSpPr>
            <a:spLocks noChangeArrowheads="1"/>
          </p:cNvSpPr>
          <p:nvPr/>
        </p:nvSpPr>
        <p:spPr bwMode="auto">
          <a:xfrm>
            <a:off x="1089660" y="4955153"/>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2" name="AutoShape 10"/>
          <p:cNvSpPr>
            <a:spLocks noChangeArrowheads="1"/>
          </p:cNvSpPr>
          <p:nvPr/>
        </p:nvSpPr>
        <p:spPr bwMode="auto">
          <a:xfrm>
            <a:off x="8816340" y="6233902"/>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3" name="AutoShape 11"/>
          <p:cNvSpPr>
            <a:spLocks noChangeArrowheads="1"/>
          </p:cNvSpPr>
          <p:nvPr/>
        </p:nvSpPr>
        <p:spPr bwMode="auto">
          <a:xfrm>
            <a:off x="3268980" y="3836247"/>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4" name="AutoShape 12"/>
          <p:cNvSpPr>
            <a:spLocks noChangeArrowheads="1"/>
          </p:cNvSpPr>
          <p:nvPr/>
        </p:nvSpPr>
        <p:spPr bwMode="auto">
          <a:xfrm>
            <a:off x="8915400" y="2877186"/>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5" name="AutoShape 13"/>
          <p:cNvSpPr>
            <a:spLocks noChangeArrowheads="1"/>
          </p:cNvSpPr>
          <p:nvPr/>
        </p:nvSpPr>
        <p:spPr bwMode="auto">
          <a:xfrm>
            <a:off x="2476500" y="2957107"/>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86" name="AutoShape 14"/>
          <p:cNvSpPr>
            <a:spLocks noChangeArrowheads="1"/>
          </p:cNvSpPr>
          <p:nvPr/>
        </p:nvSpPr>
        <p:spPr bwMode="auto">
          <a:xfrm>
            <a:off x="7726681" y="3676403"/>
            <a:ext cx="641827" cy="566113"/>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087" name="AutoShape 15"/>
          <p:cNvSpPr>
            <a:spLocks noChangeArrowheads="1"/>
          </p:cNvSpPr>
          <p:nvPr/>
        </p:nvSpPr>
        <p:spPr bwMode="auto">
          <a:xfrm>
            <a:off x="4061461" y="3276794"/>
            <a:ext cx="641827" cy="566113"/>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088" name="AutoShape 16"/>
          <p:cNvSpPr>
            <a:spLocks noChangeArrowheads="1"/>
          </p:cNvSpPr>
          <p:nvPr/>
        </p:nvSpPr>
        <p:spPr bwMode="auto">
          <a:xfrm>
            <a:off x="3467101" y="5194918"/>
            <a:ext cx="641827" cy="566113"/>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089" name="AutoShape 17"/>
          <p:cNvSpPr>
            <a:spLocks noChangeArrowheads="1"/>
          </p:cNvSpPr>
          <p:nvPr/>
        </p:nvSpPr>
        <p:spPr bwMode="auto">
          <a:xfrm>
            <a:off x="2476501" y="3996090"/>
            <a:ext cx="641827" cy="566113"/>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090" name="AutoShape 18"/>
          <p:cNvSpPr>
            <a:spLocks noChangeArrowheads="1"/>
          </p:cNvSpPr>
          <p:nvPr/>
        </p:nvSpPr>
        <p:spPr bwMode="auto">
          <a:xfrm>
            <a:off x="1882141" y="6233901"/>
            <a:ext cx="641827" cy="566113"/>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091" name="AutoShape 19"/>
          <p:cNvSpPr>
            <a:spLocks noChangeArrowheads="1"/>
          </p:cNvSpPr>
          <p:nvPr/>
        </p:nvSpPr>
        <p:spPr bwMode="auto">
          <a:xfrm>
            <a:off x="10104121" y="4795309"/>
            <a:ext cx="641827" cy="566113"/>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092" name="AutoShape 20"/>
          <p:cNvSpPr>
            <a:spLocks noChangeArrowheads="1"/>
          </p:cNvSpPr>
          <p:nvPr/>
        </p:nvSpPr>
        <p:spPr bwMode="auto">
          <a:xfrm>
            <a:off x="9608821" y="2397654"/>
            <a:ext cx="501492" cy="461216"/>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093" name="AutoShape 21"/>
          <p:cNvSpPr>
            <a:spLocks noChangeArrowheads="1"/>
          </p:cNvSpPr>
          <p:nvPr/>
        </p:nvSpPr>
        <p:spPr bwMode="auto">
          <a:xfrm>
            <a:off x="2476501" y="2557498"/>
            <a:ext cx="501492" cy="461216"/>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grpSp>
        <p:nvGrpSpPr>
          <p:cNvPr id="2" name="Group 23"/>
          <p:cNvGrpSpPr>
            <a:grpSpLocks/>
          </p:cNvGrpSpPr>
          <p:nvPr/>
        </p:nvGrpSpPr>
        <p:grpSpPr bwMode="auto">
          <a:xfrm>
            <a:off x="0" y="-3330"/>
            <a:ext cx="11887200" cy="7196293"/>
            <a:chOff x="0" y="-2"/>
            <a:chExt cx="5760" cy="4322"/>
          </a:xfrm>
        </p:grpSpPr>
        <p:pic>
          <p:nvPicPr>
            <p:cNvPr id="3" name="Picture 24" descr="duong phan cach"/>
            <p:cNvPicPr>
              <a:picLocks noChangeAspect="1" noChangeArrowheads="1"/>
            </p:cNvPicPr>
            <p:nvPr/>
          </p:nvPicPr>
          <p:blipFill>
            <a:blip r:embed="rId5"/>
            <a:srcRect/>
            <a:stretch>
              <a:fillRect/>
            </a:stretch>
          </p:blipFill>
          <p:spPr bwMode="auto">
            <a:xfrm>
              <a:off x="50" y="-2"/>
              <a:ext cx="5710" cy="94"/>
            </a:xfrm>
            <a:prstGeom prst="rect">
              <a:avLst/>
            </a:prstGeom>
            <a:noFill/>
            <a:ln w="9525">
              <a:noFill/>
              <a:miter lim="800000"/>
              <a:headEnd/>
              <a:tailEnd/>
            </a:ln>
          </p:spPr>
        </p:pic>
        <p:pic>
          <p:nvPicPr>
            <p:cNvPr id="4" name="Picture 25" descr="duong phan cach"/>
            <p:cNvPicPr>
              <a:picLocks noChangeAspect="1" noChangeArrowheads="1"/>
            </p:cNvPicPr>
            <p:nvPr/>
          </p:nvPicPr>
          <p:blipFill>
            <a:blip r:embed="rId5"/>
            <a:srcRect/>
            <a:stretch>
              <a:fillRect/>
            </a:stretch>
          </p:blipFill>
          <p:spPr bwMode="auto">
            <a:xfrm rot="16200000" flipH="1">
              <a:off x="-2101" y="2101"/>
              <a:ext cx="4269" cy="68"/>
            </a:xfrm>
            <a:prstGeom prst="rect">
              <a:avLst/>
            </a:prstGeom>
            <a:noFill/>
            <a:ln w="9525">
              <a:noFill/>
              <a:miter lim="800000"/>
              <a:headEnd/>
              <a:tailEnd/>
            </a:ln>
          </p:spPr>
        </p:pic>
        <p:pic>
          <p:nvPicPr>
            <p:cNvPr id="3118" name="Picture 26" descr="duong phan cach"/>
            <p:cNvPicPr>
              <a:picLocks noChangeAspect="1" noChangeArrowheads="1"/>
            </p:cNvPicPr>
            <p:nvPr/>
          </p:nvPicPr>
          <p:blipFill>
            <a:blip r:embed="rId5"/>
            <a:srcRect/>
            <a:stretch>
              <a:fillRect/>
            </a:stretch>
          </p:blipFill>
          <p:spPr bwMode="auto">
            <a:xfrm rot="16200000" flipH="1">
              <a:off x="3591" y="2101"/>
              <a:ext cx="4269" cy="68"/>
            </a:xfrm>
            <a:prstGeom prst="rect">
              <a:avLst/>
            </a:prstGeom>
            <a:noFill/>
            <a:ln w="9525">
              <a:noFill/>
              <a:miter lim="800000"/>
              <a:headEnd/>
              <a:tailEnd/>
            </a:ln>
          </p:spPr>
        </p:pic>
        <p:pic>
          <p:nvPicPr>
            <p:cNvPr id="3119" name="Picture 27" descr="duong phan cach"/>
            <p:cNvPicPr>
              <a:picLocks noChangeAspect="1" noChangeArrowheads="1"/>
            </p:cNvPicPr>
            <p:nvPr/>
          </p:nvPicPr>
          <p:blipFill>
            <a:blip r:embed="rId5"/>
            <a:srcRect/>
            <a:stretch>
              <a:fillRect/>
            </a:stretch>
          </p:blipFill>
          <p:spPr bwMode="auto">
            <a:xfrm>
              <a:off x="0" y="4224"/>
              <a:ext cx="5760" cy="96"/>
            </a:xfrm>
            <a:prstGeom prst="rect">
              <a:avLst/>
            </a:prstGeom>
            <a:noFill/>
            <a:ln w="9525">
              <a:noFill/>
              <a:miter lim="800000"/>
              <a:headEnd/>
              <a:tailEnd/>
            </a:ln>
          </p:spPr>
        </p:pic>
      </p:grpSp>
      <p:sp>
        <p:nvSpPr>
          <p:cNvPr id="3100" name="AutoShape 28"/>
          <p:cNvSpPr>
            <a:spLocks noChangeArrowheads="1"/>
          </p:cNvSpPr>
          <p:nvPr/>
        </p:nvSpPr>
        <p:spPr bwMode="auto">
          <a:xfrm>
            <a:off x="6438900" y="6233902"/>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1" name="AutoShape 29"/>
          <p:cNvSpPr>
            <a:spLocks noChangeArrowheads="1"/>
          </p:cNvSpPr>
          <p:nvPr/>
        </p:nvSpPr>
        <p:spPr bwMode="auto">
          <a:xfrm>
            <a:off x="8122920" y="319687"/>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2" name="AutoShape 30"/>
          <p:cNvSpPr>
            <a:spLocks noChangeArrowheads="1"/>
          </p:cNvSpPr>
          <p:nvPr/>
        </p:nvSpPr>
        <p:spPr bwMode="auto">
          <a:xfrm>
            <a:off x="5349240" y="399609"/>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3" name="AutoShape 31"/>
          <p:cNvSpPr>
            <a:spLocks noChangeArrowheads="1"/>
          </p:cNvSpPr>
          <p:nvPr/>
        </p:nvSpPr>
        <p:spPr bwMode="auto">
          <a:xfrm>
            <a:off x="4259580" y="6233902"/>
            <a:ext cx="891540" cy="63937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4" name="AutoShape 32"/>
          <p:cNvSpPr>
            <a:spLocks noChangeArrowheads="1"/>
          </p:cNvSpPr>
          <p:nvPr/>
        </p:nvSpPr>
        <p:spPr bwMode="auto">
          <a:xfrm>
            <a:off x="6835140" y="4395700"/>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5" name="AutoShape 33"/>
          <p:cNvSpPr>
            <a:spLocks noChangeArrowheads="1"/>
          </p:cNvSpPr>
          <p:nvPr/>
        </p:nvSpPr>
        <p:spPr bwMode="auto">
          <a:xfrm>
            <a:off x="10203180" y="4235856"/>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6" name="AutoShape 34"/>
          <p:cNvSpPr>
            <a:spLocks noChangeArrowheads="1"/>
          </p:cNvSpPr>
          <p:nvPr/>
        </p:nvSpPr>
        <p:spPr bwMode="auto">
          <a:xfrm>
            <a:off x="3566160" y="959062"/>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7" name="AutoShape 35"/>
          <p:cNvSpPr>
            <a:spLocks noChangeArrowheads="1"/>
          </p:cNvSpPr>
          <p:nvPr/>
        </p:nvSpPr>
        <p:spPr bwMode="auto">
          <a:xfrm>
            <a:off x="10500360" y="399610"/>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8" name="AutoShape 36"/>
          <p:cNvSpPr>
            <a:spLocks noChangeArrowheads="1"/>
          </p:cNvSpPr>
          <p:nvPr/>
        </p:nvSpPr>
        <p:spPr bwMode="auto">
          <a:xfrm>
            <a:off x="6637020" y="1758280"/>
            <a:ext cx="524193" cy="41126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09024" tIns="54512" rIns="109024" bIns="54512" anchor="ctr"/>
          <a:lstStyle/>
          <a:p>
            <a:pPr>
              <a:defRPr/>
            </a:pPr>
            <a:endParaRPr lang="en-US"/>
          </a:p>
        </p:txBody>
      </p:sp>
      <p:sp>
        <p:nvSpPr>
          <p:cNvPr id="3109" name="AutoShape 37"/>
          <p:cNvSpPr>
            <a:spLocks noChangeArrowheads="1"/>
          </p:cNvSpPr>
          <p:nvPr/>
        </p:nvSpPr>
        <p:spPr bwMode="auto">
          <a:xfrm>
            <a:off x="4953001" y="3037029"/>
            <a:ext cx="641827" cy="566113"/>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110" name="AutoShape 38"/>
          <p:cNvSpPr>
            <a:spLocks noChangeArrowheads="1"/>
          </p:cNvSpPr>
          <p:nvPr/>
        </p:nvSpPr>
        <p:spPr bwMode="auto">
          <a:xfrm>
            <a:off x="8023861" y="5674449"/>
            <a:ext cx="641827" cy="566113"/>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111" name="AutoShape 39"/>
          <p:cNvSpPr>
            <a:spLocks noChangeArrowheads="1"/>
          </p:cNvSpPr>
          <p:nvPr/>
        </p:nvSpPr>
        <p:spPr bwMode="auto">
          <a:xfrm>
            <a:off x="7528561" y="3037029"/>
            <a:ext cx="641827" cy="566113"/>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112" name="AutoShape 40"/>
          <p:cNvSpPr>
            <a:spLocks noChangeArrowheads="1"/>
          </p:cNvSpPr>
          <p:nvPr/>
        </p:nvSpPr>
        <p:spPr bwMode="auto">
          <a:xfrm>
            <a:off x="8023861" y="4235856"/>
            <a:ext cx="641827" cy="566113"/>
          </a:xfrm>
          <a:prstGeom prst="star4">
            <a:avLst>
              <a:gd name="adj" fmla="val 1238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lIns="109024" tIns="54512" rIns="109024" bIns="54512" anchor="ctr"/>
          <a:lstStyle/>
          <a:p>
            <a:endParaRPr lang="en-US"/>
          </a:p>
        </p:txBody>
      </p:sp>
      <p:sp>
        <p:nvSpPr>
          <p:cNvPr id="3116" name="Text Box 44"/>
          <p:cNvSpPr txBox="1">
            <a:spLocks noChangeArrowheads="1"/>
          </p:cNvSpPr>
          <p:nvPr/>
        </p:nvSpPr>
        <p:spPr bwMode="auto">
          <a:xfrm>
            <a:off x="852386" y="1793771"/>
            <a:ext cx="10267615" cy="3618742"/>
          </a:xfrm>
          <a:prstGeom prst="rect">
            <a:avLst/>
          </a:prstGeom>
          <a:noFill/>
          <a:ln w="9525">
            <a:noFill/>
            <a:miter lim="800000"/>
            <a:headEnd/>
            <a:tailEnd/>
          </a:ln>
        </p:spPr>
        <p:txBody>
          <a:bodyPr wrap="square" lIns="109024" tIns="54512" rIns="109024" bIns="54512">
            <a:spAutoFit/>
          </a:bodyPr>
          <a:lstStyle/>
          <a:p>
            <a:pPr algn="ctr">
              <a:spcBef>
                <a:spcPct val="50000"/>
              </a:spcBef>
            </a:pPr>
            <a:r>
              <a:rPr lang="en-US" sz="5700" b="1" dirty="0">
                <a:solidFill>
                  <a:srgbClr val="FF3300"/>
                </a:solidFill>
                <a:latin typeface="Times New Roman" pitchFamily="18" charset="0"/>
                <a:cs typeface="Times New Roman" pitchFamily="18" charset="0"/>
              </a:rPr>
              <a:t>MÔN :</a:t>
            </a:r>
            <a:r>
              <a:rPr lang="vi-VN" sz="5700" b="1" dirty="0">
                <a:solidFill>
                  <a:srgbClr val="FF3300"/>
                </a:solidFill>
                <a:latin typeface="Times New Roman" pitchFamily="18" charset="0"/>
                <a:cs typeface="Times New Roman" pitchFamily="18" charset="0"/>
              </a:rPr>
              <a:t> KHTN</a:t>
            </a:r>
            <a:r>
              <a:rPr lang="en-US" sz="5700" b="1" dirty="0">
                <a:solidFill>
                  <a:srgbClr val="FF3300"/>
                </a:solidFill>
                <a:latin typeface="Times New Roman" pitchFamily="18" charset="0"/>
                <a:cs typeface="Times New Roman" pitchFamily="18" charset="0"/>
              </a:rPr>
              <a:t> </a:t>
            </a:r>
            <a:r>
              <a:rPr lang="vi-VN" sz="5700" b="1" dirty="0">
                <a:solidFill>
                  <a:srgbClr val="FF3300"/>
                </a:solidFill>
                <a:latin typeface="Times New Roman" pitchFamily="18" charset="0"/>
                <a:cs typeface="Times New Roman" pitchFamily="18" charset="0"/>
              </a:rPr>
              <a:t> 6</a:t>
            </a:r>
            <a:endParaRPr lang="en-US" sz="5700" b="1" dirty="0">
              <a:solidFill>
                <a:srgbClr val="FF3300"/>
              </a:solidFill>
              <a:latin typeface="Times New Roman" pitchFamily="18" charset="0"/>
              <a:cs typeface="Times New Roman" pitchFamily="18" charset="0"/>
            </a:endParaRPr>
          </a:p>
          <a:p>
            <a:pPr algn="ctr">
              <a:spcBef>
                <a:spcPct val="50000"/>
              </a:spcBef>
            </a:pPr>
            <a:r>
              <a:rPr lang="en-US" sz="5700" b="1" dirty="0">
                <a:solidFill>
                  <a:srgbClr val="FF3300"/>
                </a:solidFill>
                <a:latin typeface="Times New Roman" pitchFamily="18" charset="0"/>
                <a:cs typeface="Times New Roman" pitchFamily="18" charset="0"/>
              </a:rPr>
              <a:t>GV: HOÀNG MINH LUYỆN</a:t>
            </a:r>
          </a:p>
          <a:p>
            <a:pPr algn="ctr">
              <a:spcBef>
                <a:spcPct val="50000"/>
              </a:spcBef>
            </a:pPr>
            <a:r>
              <a:rPr lang="en-US" sz="5700" b="1" dirty="0">
                <a:solidFill>
                  <a:srgbClr val="FF3300"/>
                </a:solidFill>
                <a:latin typeface="Times New Roman" pitchFamily="18" charset="0"/>
                <a:cs typeface="Times New Roman" pitchFamily="18" charset="0"/>
              </a:rPr>
              <a:t>TRƯỜNG TH&amp;THCS HÀ SEN</a:t>
            </a:r>
          </a:p>
        </p:txBody>
      </p:sp>
      <p:pic>
        <p:nvPicPr>
          <p:cNvPr id="5" name="Picture 46" descr="Fireworks-01"/>
          <p:cNvPicPr>
            <a:picLocks noChangeAspect="1" noChangeArrowheads="1" noCrop="1"/>
          </p:cNvPicPr>
          <p:nvPr/>
        </p:nvPicPr>
        <p:blipFill>
          <a:blip r:embed="rId6"/>
          <a:srcRect/>
          <a:stretch>
            <a:fillRect/>
          </a:stretch>
        </p:blipFill>
        <p:spPr bwMode="auto">
          <a:xfrm>
            <a:off x="3368040" y="0"/>
            <a:ext cx="1696403" cy="1398632"/>
          </a:xfrm>
          <a:prstGeom prst="rect">
            <a:avLst/>
          </a:prstGeom>
          <a:noFill/>
          <a:ln w="9525">
            <a:noFill/>
            <a:miter lim="800000"/>
            <a:headEnd/>
            <a:tailEnd/>
          </a:ln>
        </p:spPr>
      </p:pic>
      <p:pic>
        <p:nvPicPr>
          <p:cNvPr id="6" name="Picture 47" descr="Fireworks-01"/>
          <p:cNvPicPr>
            <a:picLocks noChangeAspect="1" noChangeArrowheads="1" noCrop="1"/>
          </p:cNvPicPr>
          <p:nvPr/>
        </p:nvPicPr>
        <p:blipFill>
          <a:blip r:embed="rId6"/>
          <a:srcRect/>
          <a:stretch>
            <a:fillRect/>
          </a:stretch>
        </p:blipFill>
        <p:spPr bwMode="auto">
          <a:xfrm>
            <a:off x="3368040" y="0"/>
            <a:ext cx="1696403" cy="1398632"/>
          </a:xfrm>
          <a:prstGeom prst="rect">
            <a:avLst/>
          </a:prstGeom>
          <a:noFill/>
          <a:ln w="9525">
            <a:noFill/>
            <a:miter lim="800000"/>
            <a:headEnd/>
            <a:tailEnd/>
          </a:ln>
        </p:spPr>
      </p:pic>
      <p:pic>
        <p:nvPicPr>
          <p:cNvPr id="7" name="Picture 48" descr="Fireworks-02"/>
          <p:cNvPicPr>
            <a:picLocks noChangeAspect="1" noChangeArrowheads="1" noCrop="1"/>
          </p:cNvPicPr>
          <p:nvPr/>
        </p:nvPicPr>
        <p:blipFill>
          <a:blip r:embed="rId7"/>
          <a:srcRect/>
          <a:stretch>
            <a:fillRect/>
          </a:stretch>
        </p:blipFill>
        <p:spPr bwMode="auto">
          <a:xfrm>
            <a:off x="3268980" y="0"/>
            <a:ext cx="1882140" cy="1268759"/>
          </a:xfrm>
          <a:prstGeom prst="rect">
            <a:avLst/>
          </a:prstGeom>
          <a:noFill/>
          <a:ln w="9525">
            <a:noFill/>
            <a:miter lim="800000"/>
            <a:headEnd/>
            <a:tailEnd/>
          </a:ln>
        </p:spPr>
      </p:pic>
      <p:pic>
        <p:nvPicPr>
          <p:cNvPr id="3113" name="Picture 49" descr="Fireworks-01"/>
          <p:cNvPicPr>
            <a:picLocks noChangeAspect="1" noChangeArrowheads="1" noCrop="1"/>
          </p:cNvPicPr>
          <p:nvPr/>
        </p:nvPicPr>
        <p:blipFill>
          <a:blip r:embed="rId6"/>
          <a:srcRect/>
          <a:stretch>
            <a:fillRect/>
          </a:stretch>
        </p:blipFill>
        <p:spPr bwMode="auto">
          <a:xfrm>
            <a:off x="8717280" y="0"/>
            <a:ext cx="1696403" cy="1358671"/>
          </a:xfrm>
          <a:prstGeom prst="rect">
            <a:avLst/>
          </a:prstGeom>
          <a:noFill/>
          <a:ln w="9525">
            <a:noFill/>
            <a:miter lim="800000"/>
            <a:headEnd/>
            <a:tailEnd/>
          </a:ln>
        </p:spPr>
      </p:pic>
      <p:pic>
        <p:nvPicPr>
          <p:cNvPr id="3114" name="Picture 50" descr="Fireworks-02"/>
          <p:cNvPicPr>
            <a:picLocks noChangeAspect="1" noChangeArrowheads="1" noCrop="1"/>
          </p:cNvPicPr>
          <p:nvPr/>
        </p:nvPicPr>
        <p:blipFill>
          <a:blip r:embed="rId7"/>
          <a:srcRect/>
          <a:stretch>
            <a:fillRect/>
          </a:stretch>
        </p:blipFill>
        <p:spPr bwMode="auto">
          <a:xfrm>
            <a:off x="8519160" y="0"/>
            <a:ext cx="1882140" cy="1268759"/>
          </a:xfrm>
          <a:prstGeom prst="rect">
            <a:avLst/>
          </a:prstGeom>
          <a:noFill/>
          <a:ln w="9525">
            <a:noFill/>
            <a:miter lim="800000"/>
            <a:headEnd/>
            <a:tailEnd/>
          </a:ln>
        </p:spPr>
      </p:pic>
      <p:pic>
        <p:nvPicPr>
          <p:cNvPr id="8" name="Picture 51" descr="Fireworks-02"/>
          <p:cNvPicPr>
            <a:picLocks noChangeAspect="1" noChangeArrowheads="1" noCrop="1"/>
          </p:cNvPicPr>
          <p:nvPr/>
        </p:nvPicPr>
        <p:blipFill>
          <a:blip r:embed="rId7"/>
          <a:srcRect/>
          <a:stretch>
            <a:fillRect/>
          </a:stretch>
        </p:blipFill>
        <p:spPr bwMode="auto">
          <a:xfrm>
            <a:off x="8612029" y="104898"/>
            <a:ext cx="1882140" cy="1188837"/>
          </a:xfrm>
          <a:prstGeom prst="rect">
            <a:avLst/>
          </a:prstGeom>
          <a:noFill/>
          <a:ln w="9525">
            <a:noFill/>
            <a:miter lim="800000"/>
            <a:headEnd/>
            <a:tailEnd/>
          </a:ln>
        </p:spPr>
      </p:pic>
    </p:spTree>
    <p:extLst>
      <p:ext uri="{BB962C8B-B14F-4D97-AF65-F5344CB8AC3E}">
        <p14:creationId xmlns:p14="http://schemas.microsoft.com/office/powerpoint/2010/main" val="130977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ppt_w</p:attrName>
                                        </p:attrNameLst>
                                      </p:cBhvr>
                                      <p:tavLst>
                                        <p:tav tm="0">
                                          <p:val>
                                            <p:fltVal val="0"/>
                                          </p:val>
                                        </p:tav>
                                        <p:tav tm="100000">
                                          <p:val>
                                            <p:strVal val="#ppt_w"/>
                                          </p:val>
                                        </p:tav>
                                      </p:tavLst>
                                    </p:anim>
                                    <p:anim calcmode="lin" valueType="num">
                                      <p:cBhvr>
                                        <p:cTn id="8" dur="1000" fill="hold"/>
                                        <p:tgtEl>
                                          <p:spTgt spid="3077"/>
                                        </p:tgtEl>
                                        <p:attrNameLst>
                                          <p:attrName>ppt_h</p:attrName>
                                        </p:attrNameLst>
                                      </p:cBhvr>
                                      <p:tavLst>
                                        <p:tav tm="0">
                                          <p:val>
                                            <p:fltVal val="0"/>
                                          </p:val>
                                        </p:tav>
                                        <p:tav tm="100000">
                                          <p:val>
                                            <p:strVal val="#ppt_h"/>
                                          </p:val>
                                        </p:tav>
                                      </p:tavLst>
                                    </p:anim>
                                    <p:anim calcmode="lin" valueType="num">
                                      <p:cBhvr>
                                        <p:cTn id="9" dur="1000" fill="hold"/>
                                        <p:tgtEl>
                                          <p:spTgt spid="3077"/>
                                        </p:tgtEl>
                                        <p:attrNameLst>
                                          <p:attrName>ppt_x</p:attrName>
                                        </p:attrNameLst>
                                      </p:cBhvr>
                                      <p:tavLst>
                                        <p:tav tm="0">
                                          <p:val>
                                            <p:fltVal val="0.5"/>
                                          </p:val>
                                        </p:tav>
                                        <p:tav tm="100000">
                                          <p:val>
                                            <p:strVal val="#ppt_x"/>
                                          </p:val>
                                        </p:tav>
                                      </p:tavLst>
                                    </p:anim>
                                    <p:anim calcmode="lin" valueType="num">
                                      <p:cBhvr>
                                        <p:cTn id="10" dur="1000" fill="hold"/>
                                        <p:tgtEl>
                                          <p:spTgt spid="3077"/>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p:cTn id="13" dur="1000" fill="hold"/>
                                        <p:tgtEl>
                                          <p:spTgt spid="3078"/>
                                        </p:tgtEl>
                                        <p:attrNameLst>
                                          <p:attrName>ppt_w</p:attrName>
                                        </p:attrNameLst>
                                      </p:cBhvr>
                                      <p:tavLst>
                                        <p:tav tm="0">
                                          <p:val>
                                            <p:fltVal val="0"/>
                                          </p:val>
                                        </p:tav>
                                        <p:tav tm="100000">
                                          <p:val>
                                            <p:strVal val="#ppt_w"/>
                                          </p:val>
                                        </p:tav>
                                      </p:tavLst>
                                    </p:anim>
                                    <p:anim calcmode="lin" valueType="num">
                                      <p:cBhvr>
                                        <p:cTn id="14" dur="1000" fill="hold"/>
                                        <p:tgtEl>
                                          <p:spTgt spid="3078"/>
                                        </p:tgtEl>
                                        <p:attrNameLst>
                                          <p:attrName>ppt_h</p:attrName>
                                        </p:attrNameLst>
                                      </p:cBhvr>
                                      <p:tavLst>
                                        <p:tav tm="0">
                                          <p:val>
                                            <p:fltVal val="0"/>
                                          </p:val>
                                        </p:tav>
                                        <p:tav tm="100000">
                                          <p:val>
                                            <p:strVal val="#ppt_h"/>
                                          </p:val>
                                        </p:tav>
                                      </p:tavLst>
                                    </p:anim>
                                    <p:anim calcmode="lin" valueType="num">
                                      <p:cBhvr>
                                        <p:cTn id="15" dur="1000" fill="hold"/>
                                        <p:tgtEl>
                                          <p:spTgt spid="3078"/>
                                        </p:tgtEl>
                                        <p:attrNameLst>
                                          <p:attrName>ppt_x</p:attrName>
                                        </p:attrNameLst>
                                      </p:cBhvr>
                                      <p:tavLst>
                                        <p:tav tm="0">
                                          <p:val>
                                            <p:fltVal val="0.5"/>
                                          </p:val>
                                        </p:tav>
                                        <p:tav tm="100000">
                                          <p:val>
                                            <p:strVal val="#ppt_x"/>
                                          </p:val>
                                        </p:tav>
                                      </p:tavLst>
                                    </p:anim>
                                    <p:anim calcmode="lin" valueType="num">
                                      <p:cBhvr>
                                        <p:cTn id="16" dur="1000" fill="hold"/>
                                        <p:tgtEl>
                                          <p:spTgt spid="3078"/>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3079"/>
                                        </p:tgtEl>
                                        <p:attrNameLst>
                                          <p:attrName>style.visibility</p:attrName>
                                        </p:attrNameLst>
                                      </p:cBhvr>
                                      <p:to>
                                        <p:strVal val="visible"/>
                                      </p:to>
                                    </p:set>
                                    <p:anim calcmode="lin" valueType="num">
                                      <p:cBhvr>
                                        <p:cTn id="19" dur="1000" fill="hold"/>
                                        <p:tgtEl>
                                          <p:spTgt spid="3079"/>
                                        </p:tgtEl>
                                        <p:attrNameLst>
                                          <p:attrName>ppt_w</p:attrName>
                                        </p:attrNameLst>
                                      </p:cBhvr>
                                      <p:tavLst>
                                        <p:tav tm="0">
                                          <p:val>
                                            <p:fltVal val="0"/>
                                          </p:val>
                                        </p:tav>
                                        <p:tav tm="100000">
                                          <p:val>
                                            <p:strVal val="#ppt_w"/>
                                          </p:val>
                                        </p:tav>
                                      </p:tavLst>
                                    </p:anim>
                                    <p:anim calcmode="lin" valueType="num">
                                      <p:cBhvr>
                                        <p:cTn id="20" dur="1000" fill="hold"/>
                                        <p:tgtEl>
                                          <p:spTgt spid="3079"/>
                                        </p:tgtEl>
                                        <p:attrNameLst>
                                          <p:attrName>ppt_h</p:attrName>
                                        </p:attrNameLst>
                                      </p:cBhvr>
                                      <p:tavLst>
                                        <p:tav tm="0">
                                          <p:val>
                                            <p:fltVal val="0"/>
                                          </p:val>
                                        </p:tav>
                                        <p:tav tm="100000">
                                          <p:val>
                                            <p:strVal val="#ppt_h"/>
                                          </p:val>
                                        </p:tav>
                                      </p:tavLst>
                                    </p:anim>
                                    <p:anim calcmode="lin" valueType="num">
                                      <p:cBhvr>
                                        <p:cTn id="21" dur="1000" fill="hold"/>
                                        <p:tgtEl>
                                          <p:spTgt spid="3079"/>
                                        </p:tgtEl>
                                        <p:attrNameLst>
                                          <p:attrName>ppt_x</p:attrName>
                                        </p:attrNameLst>
                                      </p:cBhvr>
                                      <p:tavLst>
                                        <p:tav tm="0">
                                          <p:val>
                                            <p:fltVal val="0.5"/>
                                          </p:val>
                                        </p:tav>
                                        <p:tav tm="100000">
                                          <p:val>
                                            <p:strVal val="#ppt_x"/>
                                          </p:val>
                                        </p:tav>
                                      </p:tavLst>
                                    </p:anim>
                                    <p:anim calcmode="lin" valueType="num">
                                      <p:cBhvr>
                                        <p:cTn id="22" dur="1000" fill="hold"/>
                                        <p:tgtEl>
                                          <p:spTgt spid="3079"/>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3080"/>
                                        </p:tgtEl>
                                        <p:attrNameLst>
                                          <p:attrName>style.visibility</p:attrName>
                                        </p:attrNameLst>
                                      </p:cBhvr>
                                      <p:to>
                                        <p:strVal val="visible"/>
                                      </p:to>
                                    </p:set>
                                    <p:anim calcmode="lin" valueType="num">
                                      <p:cBhvr>
                                        <p:cTn id="25" dur="1000" fill="hold"/>
                                        <p:tgtEl>
                                          <p:spTgt spid="3080"/>
                                        </p:tgtEl>
                                        <p:attrNameLst>
                                          <p:attrName>ppt_w</p:attrName>
                                        </p:attrNameLst>
                                      </p:cBhvr>
                                      <p:tavLst>
                                        <p:tav tm="0">
                                          <p:val>
                                            <p:fltVal val="0"/>
                                          </p:val>
                                        </p:tav>
                                        <p:tav tm="100000">
                                          <p:val>
                                            <p:strVal val="#ppt_w"/>
                                          </p:val>
                                        </p:tav>
                                      </p:tavLst>
                                    </p:anim>
                                    <p:anim calcmode="lin" valueType="num">
                                      <p:cBhvr>
                                        <p:cTn id="26" dur="1000" fill="hold"/>
                                        <p:tgtEl>
                                          <p:spTgt spid="3080"/>
                                        </p:tgtEl>
                                        <p:attrNameLst>
                                          <p:attrName>ppt_h</p:attrName>
                                        </p:attrNameLst>
                                      </p:cBhvr>
                                      <p:tavLst>
                                        <p:tav tm="0">
                                          <p:val>
                                            <p:fltVal val="0"/>
                                          </p:val>
                                        </p:tav>
                                        <p:tav tm="100000">
                                          <p:val>
                                            <p:strVal val="#ppt_h"/>
                                          </p:val>
                                        </p:tav>
                                      </p:tavLst>
                                    </p:anim>
                                    <p:anim calcmode="lin" valueType="num">
                                      <p:cBhvr>
                                        <p:cTn id="27" dur="1000" fill="hold"/>
                                        <p:tgtEl>
                                          <p:spTgt spid="3080"/>
                                        </p:tgtEl>
                                        <p:attrNameLst>
                                          <p:attrName>ppt_x</p:attrName>
                                        </p:attrNameLst>
                                      </p:cBhvr>
                                      <p:tavLst>
                                        <p:tav tm="0">
                                          <p:val>
                                            <p:fltVal val="0.5"/>
                                          </p:val>
                                        </p:tav>
                                        <p:tav tm="100000">
                                          <p:val>
                                            <p:strVal val="#ppt_x"/>
                                          </p:val>
                                        </p:tav>
                                      </p:tavLst>
                                    </p:anim>
                                    <p:anim calcmode="lin" valueType="num">
                                      <p:cBhvr>
                                        <p:cTn id="28" dur="1000" fill="hold"/>
                                        <p:tgtEl>
                                          <p:spTgt spid="3080"/>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3081"/>
                                        </p:tgtEl>
                                        <p:attrNameLst>
                                          <p:attrName>style.visibility</p:attrName>
                                        </p:attrNameLst>
                                      </p:cBhvr>
                                      <p:to>
                                        <p:strVal val="visible"/>
                                      </p:to>
                                    </p:set>
                                    <p:anim calcmode="lin" valueType="num">
                                      <p:cBhvr>
                                        <p:cTn id="31" dur="1000" fill="hold"/>
                                        <p:tgtEl>
                                          <p:spTgt spid="3081"/>
                                        </p:tgtEl>
                                        <p:attrNameLst>
                                          <p:attrName>ppt_w</p:attrName>
                                        </p:attrNameLst>
                                      </p:cBhvr>
                                      <p:tavLst>
                                        <p:tav tm="0">
                                          <p:val>
                                            <p:fltVal val="0"/>
                                          </p:val>
                                        </p:tav>
                                        <p:tav tm="100000">
                                          <p:val>
                                            <p:strVal val="#ppt_w"/>
                                          </p:val>
                                        </p:tav>
                                      </p:tavLst>
                                    </p:anim>
                                    <p:anim calcmode="lin" valueType="num">
                                      <p:cBhvr>
                                        <p:cTn id="32" dur="1000" fill="hold"/>
                                        <p:tgtEl>
                                          <p:spTgt spid="3081"/>
                                        </p:tgtEl>
                                        <p:attrNameLst>
                                          <p:attrName>ppt_h</p:attrName>
                                        </p:attrNameLst>
                                      </p:cBhvr>
                                      <p:tavLst>
                                        <p:tav tm="0">
                                          <p:val>
                                            <p:fltVal val="0"/>
                                          </p:val>
                                        </p:tav>
                                        <p:tav tm="100000">
                                          <p:val>
                                            <p:strVal val="#ppt_h"/>
                                          </p:val>
                                        </p:tav>
                                      </p:tavLst>
                                    </p:anim>
                                    <p:anim calcmode="lin" valueType="num">
                                      <p:cBhvr>
                                        <p:cTn id="33" dur="1000" fill="hold"/>
                                        <p:tgtEl>
                                          <p:spTgt spid="3081"/>
                                        </p:tgtEl>
                                        <p:attrNameLst>
                                          <p:attrName>ppt_x</p:attrName>
                                        </p:attrNameLst>
                                      </p:cBhvr>
                                      <p:tavLst>
                                        <p:tav tm="0">
                                          <p:val>
                                            <p:fltVal val="0.5"/>
                                          </p:val>
                                        </p:tav>
                                        <p:tav tm="100000">
                                          <p:val>
                                            <p:strVal val="#ppt_x"/>
                                          </p:val>
                                        </p:tav>
                                      </p:tavLst>
                                    </p:anim>
                                    <p:anim calcmode="lin" valueType="num">
                                      <p:cBhvr>
                                        <p:cTn id="34" dur="1000" fill="hold"/>
                                        <p:tgtEl>
                                          <p:spTgt spid="3081"/>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3082"/>
                                        </p:tgtEl>
                                        <p:attrNameLst>
                                          <p:attrName>style.visibility</p:attrName>
                                        </p:attrNameLst>
                                      </p:cBhvr>
                                      <p:to>
                                        <p:strVal val="visible"/>
                                      </p:to>
                                    </p:set>
                                    <p:anim calcmode="lin" valueType="num">
                                      <p:cBhvr>
                                        <p:cTn id="37" dur="1000" fill="hold"/>
                                        <p:tgtEl>
                                          <p:spTgt spid="3082"/>
                                        </p:tgtEl>
                                        <p:attrNameLst>
                                          <p:attrName>ppt_w</p:attrName>
                                        </p:attrNameLst>
                                      </p:cBhvr>
                                      <p:tavLst>
                                        <p:tav tm="0">
                                          <p:val>
                                            <p:fltVal val="0"/>
                                          </p:val>
                                        </p:tav>
                                        <p:tav tm="100000">
                                          <p:val>
                                            <p:strVal val="#ppt_w"/>
                                          </p:val>
                                        </p:tav>
                                      </p:tavLst>
                                    </p:anim>
                                    <p:anim calcmode="lin" valueType="num">
                                      <p:cBhvr>
                                        <p:cTn id="38" dur="1000" fill="hold"/>
                                        <p:tgtEl>
                                          <p:spTgt spid="3082"/>
                                        </p:tgtEl>
                                        <p:attrNameLst>
                                          <p:attrName>ppt_h</p:attrName>
                                        </p:attrNameLst>
                                      </p:cBhvr>
                                      <p:tavLst>
                                        <p:tav tm="0">
                                          <p:val>
                                            <p:fltVal val="0"/>
                                          </p:val>
                                        </p:tav>
                                        <p:tav tm="100000">
                                          <p:val>
                                            <p:strVal val="#ppt_h"/>
                                          </p:val>
                                        </p:tav>
                                      </p:tavLst>
                                    </p:anim>
                                    <p:anim calcmode="lin" valueType="num">
                                      <p:cBhvr>
                                        <p:cTn id="39" dur="1000" fill="hold"/>
                                        <p:tgtEl>
                                          <p:spTgt spid="3082"/>
                                        </p:tgtEl>
                                        <p:attrNameLst>
                                          <p:attrName>ppt_x</p:attrName>
                                        </p:attrNameLst>
                                      </p:cBhvr>
                                      <p:tavLst>
                                        <p:tav tm="0">
                                          <p:val>
                                            <p:fltVal val="0.5"/>
                                          </p:val>
                                        </p:tav>
                                        <p:tav tm="100000">
                                          <p:val>
                                            <p:strVal val="#ppt_x"/>
                                          </p:val>
                                        </p:tav>
                                      </p:tavLst>
                                    </p:anim>
                                    <p:anim calcmode="lin" valueType="num">
                                      <p:cBhvr>
                                        <p:cTn id="40" dur="1000" fill="hold"/>
                                        <p:tgtEl>
                                          <p:spTgt spid="3082"/>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1500"/>
                                  </p:stCondLst>
                                  <p:childTnLst>
                                    <p:set>
                                      <p:cBhvr>
                                        <p:cTn id="42" dur="1" fill="hold">
                                          <p:stCondLst>
                                            <p:cond delay="0"/>
                                          </p:stCondLst>
                                        </p:cTn>
                                        <p:tgtEl>
                                          <p:spTgt spid="3083"/>
                                        </p:tgtEl>
                                        <p:attrNameLst>
                                          <p:attrName>style.visibility</p:attrName>
                                        </p:attrNameLst>
                                      </p:cBhvr>
                                      <p:to>
                                        <p:strVal val="visible"/>
                                      </p:to>
                                    </p:set>
                                    <p:anim calcmode="lin" valueType="num">
                                      <p:cBhvr>
                                        <p:cTn id="43" dur="1000" fill="hold"/>
                                        <p:tgtEl>
                                          <p:spTgt spid="3083"/>
                                        </p:tgtEl>
                                        <p:attrNameLst>
                                          <p:attrName>ppt_w</p:attrName>
                                        </p:attrNameLst>
                                      </p:cBhvr>
                                      <p:tavLst>
                                        <p:tav tm="0">
                                          <p:val>
                                            <p:fltVal val="0"/>
                                          </p:val>
                                        </p:tav>
                                        <p:tav tm="100000">
                                          <p:val>
                                            <p:strVal val="#ppt_w"/>
                                          </p:val>
                                        </p:tav>
                                      </p:tavLst>
                                    </p:anim>
                                    <p:anim calcmode="lin" valueType="num">
                                      <p:cBhvr>
                                        <p:cTn id="44" dur="1000" fill="hold"/>
                                        <p:tgtEl>
                                          <p:spTgt spid="3083"/>
                                        </p:tgtEl>
                                        <p:attrNameLst>
                                          <p:attrName>ppt_h</p:attrName>
                                        </p:attrNameLst>
                                      </p:cBhvr>
                                      <p:tavLst>
                                        <p:tav tm="0">
                                          <p:val>
                                            <p:fltVal val="0"/>
                                          </p:val>
                                        </p:tav>
                                        <p:tav tm="100000">
                                          <p:val>
                                            <p:strVal val="#ppt_h"/>
                                          </p:val>
                                        </p:tav>
                                      </p:tavLst>
                                    </p:anim>
                                    <p:anim calcmode="lin" valueType="num">
                                      <p:cBhvr>
                                        <p:cTn id="45" dur="1000" fill="hold"/>
                                        <p:tgtEl>
                                          <p:spTgt spid="3083"/>
                                        </p:tgtEl>
                                        <p:attrNameLst>
                                          <p:attrName>ppt_x</p:attrName>
                                        </p:attrNameLst>
                                      </p:cBhvr>
                                      <p:tavLst>
                                        <p:tav tm="0">
                                          <p:val>
                                            <p:fltVal val="0.5"/>
                                          </p:val>
                                        </p:tav>
                                        <p:tav tm="100000">
                                          <p:val>
                                            <p:strVal val="#ppt_x"/>
                                          </p:val>
                                        </p:tav>
                                      </p:tavLst>
                                    </p:anim>
                                    <p:anim calcmode="lin" valueType="num">
                                      <p:cBhvr>
                                        <p:cTn id="46" dur="1000" fill="hold"/>
                                        <p:tgtEl>
                                          <p:spTgt spid="3083"/>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3084"/>
                                        </p:tgtEl>
                                        <p:attrNameLst>
                                          <p:attrName>style.visibility</p:attrName>
                                        </p:attrNameLst>
                                      </p:cBhvr>
                                      <p:to>
                                        <p:strVal val="visible"/>
                                      </p:to>
                                    </p:set>
                                    <p:anim calcmode="lin" valueType="num">
                                      <p:cBhvr>
                                        <p:cTn id="49" dur="1000" fill="hold"/>
                                        <p:tgtEl>
                                          <p:spTgt spid="3084"/>
                                        </p:tgtEl>
                                        <p:attrNameLst>
                                          <p:attrName>ppt_w</p:attrName>
                                        </p:attrNameLst>
                                      </p:cBhvr>
                                      <p:tavLst>
                                        <p:tav tm="0">
                                          <p:val>
                                            <p:fltVal val="0"/>
                                          </p:val>
                                        </p:tav>
                                        <p:tav tm="100000">
                                          <p:val>
                                            <p:strVal val="#ppt_w"/>
                                          </p:val>
                                        </p:tav>
                                      </p:tavLst>
                                    </p:anim>
                                    <p:anim calcmode="lin" valueType="num">
                                      <p:cBhvr>
                                        <p:cTn id="50" dur="1000" fill="hold"/>
                                        <p:tgtEl>
                                          <p:spTgt spid="3084"/>
                                        </p:tgtEl>
                                        <p:attrNameLst>
                                          <p:attrName>ppt_h</p:attrName>
                                        </p:attrNameLst>
                                      </p:cBhvr>
                                      <p:tavLst>
                                        <p:tav tm="0">
                                          <p:val>
                                            <p:fltVal val="0"/>
                                          </p:val>
                                        </p:tav>
                                        <p:tav tm="100000">
                                          <p:val>
                                            <p:strVal val="#ppt_h"/>
                                          </p:val>
                                        </p:tav>
                                      </p:tavLst>
                                    </p:anim>
                                    <p:anim calcmode="lin" valueType="num">
                                      <p:cBhvr>
                                        <p:cTn id="51" dur="1000" fill="hold"/>
                                        <p:tgtEl>
                                          <p:spTgt spid="3084"/>
                                        </p:tgtEl>
                                        <p:attrNameLst>
                                          <p:attrName>ppt_x</p:attrName>
                                        </p:attrNameLst>
                                      </p:cBhvr>
                                      <p:tavLst>
                                        <p:tav tm="0">
                                          <p:val>
                                            <p:fltVal val="0.5"/>
                                          </p:val>
                                        </p:tav>
                                        <p:tav tm="100000">
                                          <p:val>
                                            <p:strVal val="#ppt_x"/>
                                          </p:val>
                                        </p:tav>
                                      </p:tavLst>
                                    </p:anim>
                                    <p:anim calcmode="lin" valueType="num">
                                      <p:cBhvr>
                                        <p:cTn id="52" dur="1000" fill="hold"/>
                                        <p:tgtEl>
                                          <p:spTgt spid="3084"/>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500"/>
                                  </p:stCondLst>
                                  <p:childTnLst>
                                    <p:set>
                                      <p:cBhvr>
                                        <p:cTn id="54" dur="1" fill="hold">
                                          <p:stCondLst>
                                            <p:cond delay="0"/>
                                          </p:stCondLst>
                                        </p:cTn>
                                        <p:tgtEl>
                                          <p:spTgt spid="3085"/>
                                        </p:tgtEl>
                                        <p:attrNameLst>
                                          <p:attrName>style.visibility</p:attrName>
                                        </p:attrNameLst>
                                      </p:cBhvr>
                                      <p:to>
                                        <p:strVal val="visible"/>
                                      </p:to>
                                    </p:set>
                                    <p:anim calcmode="lin" valueType="num">
                                      <p:cBhvr>
                                        <p:cTn id="55" dur="1000" fill="hold"/>
                                        <p:tgtEl>
                                          <p:spTgt spid="3085"/>
                                        </p:tgtEl>
                                        <p:attrNameLst>
                                          <p:attrName>ppt_w</p:attrName>
                                        </p:attrNameLst>
                                      </p:cBhvr>
                                      <p:tavLst>
                                        <p:tav tm="0">
                                          <p:val>
                                            <p:fltVal val="0"/>
                                          </p:val>
                                        </p:tav>
                                        <p:tav tm="100000">
                                          <p:val>
                                            <p:strVal val="#ppt_w"/>
                                          </p:val>
                                        </p:tav>
                                      </p:tavLst>
                                    </p:anim>
                                    <p:anim calcmode="lin" valueType="num">
                                      <p:cBhvr>
                                        <p:cTn id="56" dur="1000" fill="hold"/>
                                        <p:tgtEl>
                                          <p:spTgt spid="3085"/>
                                        </p:tgtEl>
                                        <p:attrNameLst>
                                          <p:attrName>ppt_h</p:attrName>
                                        </p:attrNameLst>
                                      </p:cBhvr>
                                      <p:tavLst>
                                        <p:tav tm="0">
                                          <p:val>
                                            <p:fltVal val="0"/>
                                          </p:val>
                                        </p:tav>
                                        <p:tav tm="100000">
                                          <p:val>
                                            <p:strVal val="#ppt_h"/>
                                          </p:val>
                                        </p:tav>
                                      </p:tavLst>
                                    </p:anim>
                                    <p:anim calcmode="lin" valueType="num">
                                      <p:cBhvr>
                                        <p:cTn id="57" dur="1000" fill="hold"/>
                                        <p:tgtEl>
                                          <p:spTgt spid="3085"/>
                                        </p:tgtEl>
                                        <p:attrNameLst>
                                          <p:attrName>ppt_x</p:attrName>
                                        </p:attrNameLst>
                                      </p:cBhvr>
                                      <p:tavLst>
                                        <p:tav tm="0">
                                          <p:val>
                                            <p:fltVal val="0.5"/>
                                          </p:val>
                                        </p:tav>
                                        <p:tav tm="100000">
                                          <p:val>
                                            <p:strVal val="#ppt_x"/>
                                          </p:val>
                                        </p:tav>
                                      </p:tavLst>
                                    </p:anim>
                                    <p:anim calcmode="lin" valueType="num">
                                      <p:cBhvr>
                                        <p:cTn id="58" dur="1000" fill="hold"/>
                                        <p:tgtEl>
                                          <p:spTgt spid="3085"/>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3086"/>
                                        </p:tgtEl>
                                        <p:attrNameLst>
                                          <p:attrName>style.visibility</p:attrName>
                                        </p:attrNameLst>
                                      </p:cBhvr>
                                      <p:to>
                                        <p:strVal val="visible"/>
                                      </p:to>
                                    </p:set>
                                    <p:anim calcmode="lin" valueType="num">
                                      <p:cBhvr>
                                        <p:cTn id="61" dur="1000" fill="hold"/>
                                        <p:tgtEl>
                                          <p:spTgt spid="3086"/>
                                        </p:tgtEl>
                                        <p:attrNameLst>
                                          <p:attrName>ppt_w</p:attrName>
                                        </p:attrNameLst>
                                      </p:cBhvr>
                                      <p:tavLst>
                                        <p:tav tm="0">
                                          <p:val>
                                            <p:fltVal val="0"/>
                                          </p:val>
                                        </p:tav>
                                        <p:tav tm="100000">
                                          <p:val>
                                            <p:strVal val="#ppt_w"/>
                                          </p:val>
                                        </p:tav>
                                      </p:tavLst>
                                    </p:anim>
                                    <p:anim calcmode="lin" valueType="num">
                                      <p:cBhvr>
                                        <p:cTn id="62" dur="1000" fill="hold"/>
                                        <p:tgtEl>
                                          <p:spTgt spid="3086"/>
                                        </p:tgtEl>
                                        <p:attrNameLst>
                                          <p:attrName>ppt_h</p:attrName>
                                        </p:attrNameLst>
                                      </p:cBhvr>
                                      <p:tavLst>
                                        <p:tav tm="0">
                                          <p:val>
                                            <p:fltVal val="0"/>
                                          </p:val>
                                        </p:tav>
                                        <p:tav tm="100000">
                                          <p:val>
                                            <p:strVal val="#ppt_h"/>
                                          </p:val>
                                        </p:tav>
                                      </p:tavLst>
                                    </p:anim>
                                    <p:anim calcmode="lin" valueType="num">
                                      <p:cBhvr>
                                        <p:cTn id="63" dur="1000" fill="hold"/>
                                        <p:tgtEl>
                                          <p:spTgt spid="3086"/>
                                        </p:tgtEl>
                                        <p:attrNameLst>
                                          <p:attrName>ppt_x</p:attrName>
                                        </p:attrNameLst>
                                      </p:cBhvr>
                                      <p:tavLst>
                                        <p:tav tm="0">
                                          <p:val>
                                            <p:fltVal val="0.5"/>
                                          </p:val>
                                        </p:tav>
                                        <p:tav tm="100000">
                                          <p:val>
                                            <p:strVal val="#ppt_x"/>
                                          </p:val>
                                        </p:tav>
                                      </p:tavLst>
                                    </p:anim>
                                    <p:anim calcmode="lin" valueType="num">
                                      <p:cBhvr>
                                        <p:cTn id="64" dur="1000" fill="hold"/>
                                        <p:tgtEl>
                                          <p:spTgt spid="3086"/>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3087"/>
                                        </p:tgtEl>
                                        <p:attrNameLst>
                                          <p:attrName>style.visibility</p:attrName>
                                        </p:attrNameLst>
                                      </p:cBhvr>
                                      <p:to>
                                        <p:strVal val="visible"/>
                                      </p:to>
                                    </p:set>
                                    <p:anim calcmode="lin" valueType="num">
                                      <p:cBhvr>
                                        <p:cTn id="67" dur="1000" fill="hold"/>
                                        <p:tgtEl>
                                          <p:spTgt spid="3087"/>
                                        </p:tgtEl>
                                        <p:attrNameLst>
                                          <p:attrName>ppt_w</p:attrName>
                                        </p:attrNameLst>
                                      </p:cBhvr>
                                      <p:tavLst>
                                        <p:tav tm="0">
                                          <p:val>
                                            <p:fltVal val="0"/>
                                          </p:val>
                                        </p:tav>
                                        <p:tav tm="100000">
                                          <p:val>
                                            <p:strVal val="#ppt_w"/>
                                          </p:val>
                                        </p:tav>
                                      </p:tavLst>
                                    </p:anim>
                                    <p:anim calcmode="lin" valueType="num">
                                      <p:cBhvr>
                                        <p:cTn id="68" dur="1000" fill="hold"/>
                                        <p:tgtEl>
                                          <p:spTgt spid="3087"/>
                                        </p:tgtEl>
                                        <p:attrNameLst>
                                          <p:attrName>ppt_h</p:attrName>
                                        </p:attrNameLst>
                                      </p:cBhvr>
                                      <p:tavLst>
                                        <p:tav tm="0">
                                          <p:val>
                                            <p:fltVal val="0"/>
                                          </p:val>
                                        </p:tav>
                                        <p:tav tm="100000">
                                          <p:val>
                                            <p:strVal val="#ppt_h"/>
                                          </p:val>
                                        </p:tav>
                                      </p:tavLst>
                                    </p:anim>
                                    <p:anim calcmode="lin" valueType="num">
                                      <p:cBhvr>
                                        <p:cTn id="69" dur="1000" fill="hold"/>
                                        <p:tgtEl>
                                          <p:spTgt spid="3087"/>
                                        </p:tgtEl>
                                        <p:attrNameLst>
                                          <p:attrName>ppt_x</p:attrName>
                                        </p:attrNameLst>
                                      </p:cBhvr>
                                      <p:tavLst>
                                        <p:tav tm="0">
                                          <p:val>
                                            <p:fltVal val="0.5"/>
                                          </p:val>
                                        </p:tav>
                                        <p:tav tm="100000">
                                          <p:val>
                                            <p:strVal val="#ppt_x"/>
                                          </p:val>
                                        </p:tav>
                                      </p:tavLst>
                                    </p:anim>
                                    <p:anim calcmode="lin" valueType="num">
                                      <p:cBhvr>
                                        <p:cTn id="70" dur="1000" fill="hold"/>
                                        <p:tgtEl>
                                          <p:spTgt spid="3087"/>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3088"/>
                                        </p:tgtEl>
                                        <p:attrNameLst>
                                          <p:attrName>style.visibility</p:attrName>
                                        </p:attrNameLst>
                                      </p:cBhvr>
                                      <p:to>
                                        <p:strVal val="visible"/>
                                      </p:to>
                                    </p:set>
                                    <p:anim calcmode="lin" valueType="num">
                                      <p:cBhvr>
                                        <p:cTn id="73" dur="1000" fill="hold"/>
                                        <p:tgtEl>
                                          <p:spTgt spid="3088"/>
                                        </p:tgtEl>
                                        <p:attrNameLst>
                                          <p:attrName>ppt_w</p:attrName>
                                        </p:attrNameLst>
                                      </p:cBhvr>
                                      <p:tavLst>
                                        <p:tav tm="0">
                                          <p:val>
                                            <p:fltVal val="0"/>
                                          </p:val>
                                        </p:tav>
                                        <p:tav tm="100000">
                                          <p:val>
                                            <p:strVal val="#ppt_w"/>
                                          </p:val>
                                        </p:tav>
                                      </p:tavLst>
                                    </p:anim>
                                    <p:anim calcmode="lin" valueType="num">
                                      <p:cBhvr>
                                        <p:cTn id="74" dur="1000" fill="hold"/>
                                        <p:tgtEl>
                                          <p:spTgt spid="3088"/>
                                        </p:tgtEl>
                                        <p:attrNameLst>
                                          <p:attrName>ppt_h</p:attrName>
                                        </p:attrNameLst>
                                      </p:cBhvr>
                                      <p:tavLst>
                                        <p:tav tm="0">
                                          <p:val>
                                            <p:fltVal val="0"/>
                                          </p:val>
                                        </p:tav>
                                        <p:tav tm="100000">
                                          <p:val>
                                            <p:strVal val="#ppt_h"/>
                                          </p:val>
                                        </p:tav>
                                      </p:tavLst>
                                    </p:anim>
                                    <p:anim calcmode="lin" valueType="num">
                                      <p:cBhvr>
                                        <p:cTn id="75" dur="1000" fill="hold"/>
                                        <p:tgtEl>
                                          <p:spTgt spid="3088"/>
                                        </p:tgtEl>
                                        <p:attrNameLst>
                                          <p:attrName>ppt_x</p:attrName>
                                        </p:attrNameLst>
                                      </p:cBhvr>
                                      <p:tavLst>
                                        <p:tav tm="0">
                                          <p:val>
                                            <p:fltVal val="0.5"/>
                                          </p:val>
                                        </p:tav>
                                        <p:tav tm="100000">
                                          <p:val>
                                            <p:strVal val="#ppt_x"/>
                                          </p:val>
                                        </p:tav>
                                      </p:tavLst>
                                    </p:anim>
                                    <p:anim calcmode="lin" valueType="num">
                                      <p:cBhvr>
                                        <p:cTn id="76" dur="1000" fill="hold"/>
                                        <p:tgtEl>
                                          <p:spTgt spid="3088"/>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3089"/>
                                        </p:tgtEl>
                                        <p:attrNameLst>
                                          <p:attrName>style.visibility</p:attrName>
                                        </p:attrNameLst>
                                      </p:cBhvr>
                                      <p:to>
                                        <p:strVal val="visible"/>
                                      </p:to>
                                    </p:set>
                                    <p:anim calcmode="lin" valueType="num">
                                      <p:cBhvr>
                                        <p:cTn id="79" dur="1000" fill="hold"/>
                                        <p:tgtEl>
                                          <p:spTgt spid="3089"/>
                                        </p:tgtEl>
                                        <p:attrNameLst>
                                          <p:attrName>ppt_w</p:attrName>
                                        </p:attrNameLst>
                                      </p:cBhvr>
                                      <p:tavLst>
                                        <p:tav tm="0">
                                          <p:val>
                                            <p:fltVal val="0"/>
                                          </p:val>
                                        </p:tav>
                                        <p:tav tm="100000">
                                          <p:val>
                                            <p:strVal val="#ppt_w"/>
                                          </p:val>
                                        </p:tav>
                                      </p:tavLst>
                                    </p:anim>
                                    <p:anim calcmode="lin" valueType="num">
                                      <p:cBhvr>
                                        <p:cTn id="80" dur="1000" fill="hold"/>
                                        <p:tgtEl>
                                          <p:spTgt spid="3089"/>
                                        </p:tgtEl>
                                        <p:attrNameLst>
                                          <p:attrName>ppt_h</p:attrName>
                                        </p:attrNameLst>
                                      </p:cBhvr>
                                      <p:tavLst>
                                        <p:tav tm="0">
                                          <p:val>
                                            <p:fltVal val="0"/>
                                          </p:val>
                                        </p:tav>
                                        <p:tav tm="100000">
                                          <p:val>
                                            <p:strVal val="#ppt_h"/>
                                          </p:val>
                                        </p:tav>
                                      </p:tavLst>
                                    </p:anim>
                                    <p:anim calcmode="lin" valueType="num">
                                      <p:cBhvr>
                                        <p:cTn id="81" dur="1000" fill="hold"/>
                                        <p:tgtEl>
                                          <p:spTgt spid="3089"/>
                                        </p:tgtEl>
                                        <p:attrNameLst>
                                          <p:attrName>ppt_x</p:attrName>
                                        </p:attrNameLst>
                                      </p:cBhvr>
                                      <p:tavLst>
                                        <p:tav tm="0">
                                          <p:val>
                                            <p:fltVal val="0.5"/>
                                          </p:val>
                                        </p:tav>
                                        <p:tav tm="100000">
                                          <p:val>
                                            <p:strVal val="#ppt_x"/>
                                          </p:val>
                                        </p:tav>
                                      </p:tavLst>
                                    </p:anim>
                                    <p:anim calcmode="lin" valueType="num">
                                      <p:cBhvr>
                                        <p:cTn id="82" dur="1000" fill="hold"/>
                                        <p:tgtEl>
                                          <p:spTgt spid="3089"/>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0"/>
                                  </p:stCondLst>
                                  <p:childTnLst>
                                    <p:set>
                                      <p:cBhvr>
                                        <p:cTn id="84" dur="1" fill="hold">
                                          <p:stCondLst>
                                            <p:cond delay="0"/>
                                          </p:stCondLst>
                                        </p:cTn>
                                        <p:tgtEl>
                                          <p:spTgt spid="3090"/>
                                        </p:tgtEl>
                                        <p:attrNameLst>
                                          <p:attrName>style.visibility</p:attrName>
                                        </p:attrNameLst>
                                      </p:cBhvr>
                                      <p:to>
                                        <p:strVal val="visible"/>
                                      </p:to>
                                    </p:set>
                                    <p:anim calcmode="lin" valueType="num">
                                      <p:cBhvr>
                                        <p:cTn id="85" dur="1000" fill="hold"/>
                                        <p:tgtEl>
                                          <p:spTgt spid="3090"/>
                                        </p:tgtEl>
                                        <p:attrNameLst>
                                          <p:attrName>ppt_w</p:attrName>
                                        </p:attrNameLst>
                                      </p:cBhvr>
                                      <p:tavLst>
                                        <p:tav tm="0">
                                          <p:val>
                                            <p:fltVal val="0"/>
                                          </p:val>
                                        </p:tav>
                                        <p:tav tm="100000">
                                          <p:val>
                                            <p:strVal val="#ppt_w"/>
                                          </p:val>
                                        </p:tav>
                                      </p:tavLst>
                                    </p:anim>
                                    <p:anim calcmode="lin" valueType="num">
                                      <p:cBhvr>
                                        <p:cTn id="86" dur="1000" fill="hold"/>
                                        <p:tgtEl>
                                          <p:spTgt spid="3090"/>
                                        </p:tgtEl>
                                        <p:attrNameLst>
                                          <p:attrName>ppt_h</p:attrName>
                                        </p:attrNameLst>
                                      </p:cBhvr>
                                      <p:tavLst>
                                        <p:tav tm="0">
                                          <p:val>
                                            <p:fltVal val="0"/>
                                          </p:val>
                                        </p:tav>
                                        <p:tav tm="100000">
                                          <p:val>
                                            <p:strVal val="#ppt_h"/>
                                          </p:val>
                                        </p:tav>
                                      </p:tavLst>
                                    </p:anim>
                                    <p:anim calcmode="lin" valueType="num">
                                      <p:cBhvr>
                                        <p:cTn id="87" dur="1000" fill="hold"/>
                                        <p:tgtEl>
                                          <p:spTgt spid="3090"/>
                                        </p:tgtEl>
                                        <p:attrNameLst>
                                          <p:attrName>ppt_x</p:attrName>
                                        </p:attrNameLst>
                                      </p:cBhvr>
                                      <p:tavLst>
                                        <p:tav tm="0">
                                          <p:val>
                                            <p:fltVal val="0.5"/>
                                          </p:val>
                                        </p:tav>
                                        <p:tav tm="100000">
                                          <p:val>
                                            <p:strVal val="#ppt_x"/>
                                          </p:val>
                                        </p:tav>
                                      </p:tavLst>
                                    </p:anim>
                                    <p:anim calcmode="lin" valueType="num">
                                      <p:cBhvr>
                                        <p:cTn id="88" dur="1000" fill="hold"/>
                                        <p:tgtEl>
                                          <p:spTgt spid="3090"/>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3091"/>
                                        </p:tgtEl>
                                        <p:attrNameLst>
                                          <p:attrName>style.visibility</p:attrName>
                                        </p:attrNameLst>
                                      </p:cBhvr>
                                      <p:to>
                                        <p:strVal val="visible"/>
                                      </p:to>
                                    </p:set>
                                    <p:anim calcmode="lin" valueType="num">
                                      <p:cBhvr>
                                        <p:cTn id="91" dur="1000" fill="hold"/>
                                        <p:tgtEl>
                                          <p:spTgt spid="3091"/>
                                        </p:tgtEl>
                                        <p:attrNameLst>
                                          <p:attrName>ppt_w</p:attrName>
                                        </p:attrNameLst>
                                      </p:cBhvr>
                                      <p:tavLst>
                                        <p:tav tm="0">
                                          <p:val>
                                            <p:fltVal val="0"/>
                                          </p:val>
                                        </p:tav>
                                        <p:tav tm="100000">
                                          <p:val>
                                            <p:strVal val="#ppt_w"/>
                                          </p:val>
                                        </p:tav>
                                      </p:tavLst>
                                    </p:anim>
                                    <p:anim calcmode="lin" valueType="num">
                                      <p:cBhvr>
                                        <p:cTn id="92" dur="1000" fill="hold"/>
                                        <p:tgtEl>
                                          <p:spTgt spid="3091"/>
                                        </p:tgtEl>
                                        <p:attrNameLst>
                                          <p:attrName>ppt_h</p:attrName>
                                        </p:attrNameLst>
                                      </p:cBhvr>
                                      <p:tavLst>
                                        <p:tav tm="0">
                                          <p:val>
                                            <p:fltVal val="0"/>
                                          </p:val>
                                        </p:tav>
                                        <p:tav tm="100000">
                                          <p:val>
                                            <p:strVal val="#ppt_h"/>
                                          </p:val>
                                        </p:tav>
                                      </p:tavLst>
                                    </p:anim>
                                    <p:anim calcmode="lin" valueType="num">
                                      <p:cBhvr>
                                        <p:cTn id="93" dur="1000" fill="hold"/>
                                        <p:tgtEl>
                                          <p:spTgt spid="3091"/>
                                        </p:tgtEl>
                                        <p:attrNameLst>
                                          <p:attrName>ppt_x</p:attrName>
                                        </p:attrNameLst>
                                      </p:cBhvr>
                                      <p:tavLst>
                                        <p:tav tm="0">
                                          <p:val>
                                            <p:fltVal val="0.5"/>
                                          </p:val>
                                        </p:tav>
                                        <p:tav tm="100000">
                                          <p:val>
                                            <p:strVal val="#ppt_x"/>
                                          </p:val>
                                        </p:tav>
                                      </p:tavLst>
                                    </p:anim>
                                    <p:anim calcmode="lin" valueType="num">
                                      <p:cBhvr>
                                        <p:cTn id="94" dur="1000" fill="hold"/>
                                        <p:tgtEl>
                                          <p:spTgt spid="309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0"/>
                                  </p:stCondLst>
                                  <p:childTnLst>
                                    <p:set>
                                      <p:cBhvr>
                                        <p:cTn id="96" dur="1" fill="hold">
                                          <p:stCondLst>
                                            <p:cond delay="0"/>
                                          </p:stCondLst>
                                        </p:cTn>
                                        <p:tgtEl>
                                          <p:spTgt spid="3092"/>
                                        </p:tgtEl>
                                        <p:attrNameLst>
                                          <p:attrName>style.visibility</p:attrName>
                                        </p:attrNameLst>
                                      </p:cBhvr>
                                      <p:to>
                                        <p:strVal val="visible"/>
                                      </p:to>
                                    </p:set>
                                    <p:anim calcmode="lin" valueType="num">
                                      <p:cBhvr>
                                        <p:cTn id="97" dur="1000" fill="hold"/>
                                        <p:tgtEl>
                                          <p:spTgt spid="3092"/>
                                        </p:tgtEl>
                                        <p:attrNameLst>
                                          <p:attrName>ppt_w</p:attrName>
                                        </p:attrNameLst>
                                      </p:cBhvr>
                                      <p:tavLst>
                                        <p:tav tm="0">
                                          <p:val>
                                            <p:fltVal val="0"/>
                                          </p:val>
                                        </p:tav>
                                        <p:tav tm="100000">
                                          <p:val>
                                            <p:strVal val="#ppt_w"/>
                                          </p:val>
                                        </p:tav>
                                      </p:tavLst>
                                    </p:anim>
                                    <p:anim calcmode="lin" valueType="num">
                                      <p:cBhvr>
                                        <p:cTn id="98" dur="1000" fill="hold"/>
                                        <p:tgtEl>
                                          <p:spTgt spid="3092"/>
                                        </p:tgtEl>
                                        <p:attrNameLst>
                                          <p:attrName>ppt_h</p:attrName>
                                        </p:attrNameLst>
                                      </p:cBhvr>
                                      <p:tavLst>
                                        <p:tav tm="0">
                                          <p:val>
                                            <p:fltVal val="0"/>
                                          </p:val>
                                        </p:tav>
                                        <p:tav tm="100000">
                                          <p:val>
                                            <p:strVal val="#ppt_h"/>
                                          </p:val>
                                        </p:tav>
                                      </p:tavLst>
                                    </p:anim>
                                    <p:anim calcmode="lin" valueType="num">
                                      <p:cBhvr>
                                        <p:cTn id="99" dur="1000" fill="hold"/>
                                        <p:tgtEl>
                                          <p:spTgt spid="3092"/>
                                        </p:tgtEl>
                                        <p:attrNameLst>
                                          <p:attrName>ppt_x</p:attrName>
                                        </p:attrNameLst>
                                      </p:cBhvr>
                                      <p:tavLst>
                                        <p:tav tm="0">
                                          <p:val>
                                            <p:fltVal val="0.5"/>
                                          </p:val>
                                        </p:tav>
                                        <p:tav tm="100000">
                                          <p:val>
                                            <p:strVal val="#ppt_x"/>
                                          </p:val>
                                        </p:tav>
                                      </p:tavLst>
                                    </p:anim>
                                    <p:anim calcmode="lin" valueType="num">
                                      <p:cBhvr>
                                        <p:cTn id="100" dur="1000" fill="hold"/>
                                        <p:tgtEl>
                                          <p:spTgt spid="309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3093"/>
                                        </p:tgtEl>
                                        <p:attrNameLst>
                                          <p:attrName>style.visibility</p:attrName>
                                        </p:attrNameLst>
                                      </p:cBhvr>
                                      <p:to>
                                        <p:strVal val="visible"/>
                                      </p:to>
                                    </p:set>
                                    <p:anim calcmode="lin" valueType="num">
                                      <p:cBhvr>
                                        <p:cTn id="103" dur="1000" fill="hold"/>
                                        <p:tgtEl>
                                          <p:spTgt spid="3093"/>
                                        </p:tgtEl>
                                        <p:attrNameLst>
                                          <p:attrName>ppt_w</p:attrName>
                                        </p:attrNameLst>
                                      </p:cBhvr>
                                      <p:tavLst>
                                        <p:tav tm="0">
                                          <p:val>
                                            <p:fltVal val="0"/>
                                          </p:val>
                                        </p:tav>
                                        <p:tav tm="100000">
                                          <p:val>
                                            <p:strVal val="#ppt_w"/>
                                          </p:val>
                                        </p:tav>
                                      </p:tavLst>
                                    </p:anim>
                                    <p:anim calcmode="lin" valueType="num">
                                      <p:cBhvr>
                                        <p:cTn id="104" dur="1000" fill="hold"/>
                                        <p:tgtEl>
                                          <p:spTgt spid="3093"/>
                                        </p:tgtEl>
                                        <p:attrNameLst>
                                          <p:attrName>ppt_h</p:attrName>
                                        </p:attrNameLst>
                                      </p:cBhvr>
                                      <p:tavLst>
                                        <p:tav tm="0">
                                          <p:val>
                                            <p:fltVal val="0"/>
                                          </p:val>
                                        </p:tav>
                                        <p:tav tm="100000">
                                          <p:val>
                                            <p:strVal val="#ppt_h"/>
                                          </p:val>
                                        </p:tav>
                                      </p:tavLst>
                                    </p:anim>
                                    <p:anim calcmode="lin" valueType="num">
                                      <p:cBhvr>
                                        <p:cTn id="105" dur="1000" fill="hold"/>
                                        <p:tgtEl>
                                          <p:spTgt spid="3093"/>
                                        </p:tgtEl>
                                        <p:attrNameLst>
                                          <p:attrName>ppt_x</p:attrName>
                                        </p:attrNameLst>
                                      </p:cBhvr>
                                      <p:tavLst>
                                        <p:tav tm="0">
                                          <p:val>
                                            <p:fltVal val="0.5"/>
                                          </p:val>
                                        </p:tav>
                                        <p:tav tm="100000">
                                          <p:val>
                                            <p:strVal val="#ppt_x"/>
                                          </p:val>
                                        </p:tav>
                                      </p:tavLst>
                                    </p:anim>
                                    <p:anim calcmode="lin" valueType="num">
                                      <p:cBhvr>
                                        <p:cTn id="106" dur="1000" fill="hold"/>
                                        <p:tgtEl>
                                          <p:spTgt spid="3093"/>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0"/>
                                  </p:stCondLst>
                                  <p:childTnLst>
                                    <p:set>
                                      <p:cBhvr>
                                        <p:cTn id="108" dur="1" fill="hold">
                                          <p:stCondLst>
                                            <p:cond delay="0"/>
                                          </p:stCondLst>
                                        </p:cTn>
                                        <p:tgtEl>
                                          <p:spTgt spid="3100"/>
                                        </p:tgtEl>
                                        <p:attrNameLst>
                                          <p:attrName>style.visibility</p:attrName>
                                        </p:attrNameLst>
                                      </p:cBhvr>
                                      <p:to>
                                        <p:strVal val="visible"/>
                                      </p:to>
                                    </p:set>
                                    <p:anim calcmode="lin" valueType="num">
                                      <p:cBhvr>
                                        <p:cTn id="109" dur="1000" fill="hold"/>
                                        <p:tgtEl>
                                          <p:spTgt spid="3100"/>
                                        </p:tgtEl>
                                        <p:attrNameLst>
                                          <p:attrName>ppt_w</p:attrName>
                                        </p:attrNameLst>
                                      </p:cBhvr>
                                      <p:tavLst>
                                        <p:tav tm="0">
                                          <p:val>
                                            <p:fltVal val="0"/>
                                          </p:val>
                                        </p:tav>
                                        <p:tav tm="100000">
                                          <p:val>
                                            <p:strVal val="#ppt_w"/>
                                          </p:val>
                                        </p:tav>
                                      </p:tavLst>
                                    </p:anim>
                                    <p:anim calcmode="lin" valueType="num">
                                      <p:cBhvr>
                                        <p:cTn id="110" dur="1000" fill="hold"/>
                                        <p:tgtEl>
                                          <p:spTgt spid="3100"/>
                                        </p:tgtEl>
                                        <p:attrNameLst>
                                          <p:attrName>ppt_h</p:attrName>
                                        </p:attrNameLst>
                                      </p:cBhvr>
                                      <p:tavLst>
                                        <p:tav tm="0">
                                          <p:val>
                                            <p:fltVal val="0"/>
                                          </p:val>
                                        </p:tav>
                                        <p:tav tm="100000">
                                          <p:val>
                                            <p:strVal val="#ppt_h"/>
                                          </p:val>
                                        </p:tav>
                                      </p:tavLst>
                                    </p:anim>
                                    <p:anim calcmode="lin" valueType="num">
                                      <p:cBhvr>
                                        <p:cTn id="111" dur="1000" fill="hold"/>
                                        <p:tgtEl>
                                          <p:spTgt spid="3100"/>
                                        </p:tgtEl>
                                        <p:attrNameLst>
                                          <p:attrName>ppt_x</p:attrName>
                                        </p:attrNameLst>
                                      </p:cBhvr>
                                      <p:tavLst>
                                        <p:tav tm="0">
                                          <p:val>
                                            <p:fltVal val="0.5"/>
                                          </p:val>
                                        </p:tav>
                                        <p:tav tm="100000">
                                          <p:val>
                                            <p:strVal val="#ppt_x"/>
                                          </p:val>
                                        </p:tav>
                                      </p:tavLst>
                                    </p:anim>
                                    <p:anim calcmode="lin" valueType="num">
                                      <p:cBhvr>
                                        <p:cTn id="112" dur="1000" fill="hold"/>
                                        <p:tgtEl>
                                          <p:spTgt spid="3100"/>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grpId="0" nodeType="withEffect">
                                  <p:stCondLst>
                                    <p:cond delay="0"/>
                                  </p:stCondLst>
                                  <p:childTnLst>
                                    <p:set>
                                      <p:cBhvr>
                                        <p:cTn id="114" dur="1" fill="hold">
                                          <p:stCondLst>
                                            <p:cond delay="0"/>
                                          </p:stCondLst>
                                        </p:cTn>
                                        <p:tgtEl>
                                          <p:spTgt spid="3101"/>
                                        </p:tgtEl>
                                        <p:attrNameLst>
                                          <p:attrName>style.visibility</p:attrName>
                                        </p:attrNameLst>
                                      </p:cBhvr>
                                      <p:to>
                                        <p:strVal val="visible"/>
                                      </p:to>
                                    </p:set>
                                    <p:anim calcmode="lin" valueType="num">
                                      <p:cBhvr>
                                        <p:cTn id="115" dur="1000" fill="hold"/>
                                        <p:tgtEl>
                                          <p:spTgt spid="3101"/>
                                        </p:tgtEl>
                                        <p:attrNameLst>
                                          <p:attrName>ppt_w</p:attrName>
                                        </p:attrNameLst>
                                      </p:cBhvr>
                                      <p:tavLst>
                                        <p:tav tm="0">
                                          <p:val>
                                            <p:fltVal val="0"/>
                                          </p:val>
                                        </p:tav>
                                        <p:tav tm="100000">
                                          <p:val>
                                            <p:strVal val="#ppt_w"/>
                                          </p:val>
                                        </p:tav>
                                      </p:tavLst>
                                    </p:anim>
                                    <p:anim calcmode="lin" valueType="num">
                                      <p:cBhvr>
                                        <p:cTn id="116" dur="1000" fill="hold"/>
                                        <p:tgtEl>
                                          <p:spTgt spid="3101"/>
                                        </p:tgtEl>
                                        <p:attrNameLst>
                                          <p:attrName>ppt_h</p:attrName>
                                        </p:attrNameLst>
                                      </p:cBhvr>
                                      <p:tavLst>
                                        <p:tav tm="0">
                                          <p:val>
                                            <p:fltVal val="0"/>
                                          </p:val>
                                        </p:tav>
                                        <p:tav tm="100000">
                                          <p:val>
                                            <p:strVal val="#ppt_h"/>
                                          </p:val>
                                        </p:tav>
                                      </p:tavLst>
                                    </p:anim>
                                    <p:anim calcmode="lin" valueType="num">
                                      <p:cBhvr>
                                        <p:cTn id="117" dur="1000" fill="hold"/>
                                        <p:tgtEl>
                                          <p:spTgt spid="3101"/>
                                        </p:tgtEl>
                                        <p:attrNameLst>
                                          <p:attrName>ppt_x</p:attrName>
                                        </p:attrNameLst>
                                      </p:cBhvr>
                                      <p:tavLst>
                                        <p:tav tm="0">
                                          <p:val>
                                            <p:fltVal val="0.5"/>
                                          </p:val>
                                        </p:tav>
                                        <p:tav tm="100000">
                                          <p:val>
                                            <p:strVal val="#ppt_x"/>
                                          </p:val>
                                        </p:tav>
                                      </p:tavLst>
                                    </p:anim>
                                    <p:anim calcmode="lin" valueType="num">
                                      <p:cBhvr>
                                        <p:cTn id="118" dur="1000" fill="hold"/>
                                        <p:tgtEl>
                                          <p:spTgt spid="3101"/>
                                        </p:tgtEl>
                                        <p:attrNameLst>
                                          <p:attrName>ppt_y</p:attrName>
                                        </p:attrNameLst>
                                      </p:cBhvr>
                                      <p:tavLst>
                                        <p:tav tm="0">
                                          <p:val>
                                            <p:fltVal val="0.5"/>
                                          </p:val>
                                        </p:tav>
                                        <p:tav tm="100000">
                                          <p:val>
                                            <p:strVal val="#ppt_y"/>
                                          </p:val>
                                        </p:tav>
                                      </p:tavLst>
                                    </p:anim>
                                  </p:childTnLst>
                                </p:cTn>
                              </p:par>
                              <p:par>
                                <p:cTn id="119" presetID="23" presetClass="entr" presetSubtype="528" repeatCount="indefinite" fill="hold" grpId="0" nodeType="withEffect">
                                  <p:stCondLst>
                                    <p:cond delay="0"/>
                                  </p:stCondLst>
                                  <p:childTnLst>
                                    <p:set>
                                      <p:cBhvr>
                                        <p:cTn id="120" dur="1" fill="hold">
                                          <p:stCondLst>
                                            <p:cond delay="0"/>
                                          </p:stCondLst>
                                        </p:cTn>
                                        <p:tgtEl>
                                          <p:spTgt spid="3102"/>
                                        </p:tgtEl>
                                        <p:attrNameLst>
                                          <p:attrName>style.visibility</p:attrName>
                                        </p:attrNameLst>
                                      </p:cBhvr>
                                      <p:to>
                                        <p:strVal val="visible"/>
                                      </p:to>
                                    </p:set>
                                    <p:anim calcmode="lin" valueType="num">
                                      <p:cBhvr>
                                        <p:cTn id="121" dur="1000" fill="hold"/>
                                        <p:tgtEl>
                                          <p:spTgt spid="3102"/>
                                        </p:tgtEl>
                                        <p:attrNameLst>
                                          <p:attrName>ppt_w</p:attrName>
                                        </p:attrNameLst>
                                      </p:cBhvr>
                                      <p:tavLst>
                                        <p:tav tm="0">
                                          <p:val>
                                            <p:fltVal val="0"/>
                                          </p:val>
                                        </p:tav>
                                        <p:tav tm="100000">
                                          <p:val>
                                            <p:strVal val="#ppt_w"/>
                                          </p:val>
                                        </p:tav>
                                      </p:tavLst>
                                    </p:anim>
                                    <p:anim calcmode="lin" valueType="num">
                                      <p:cBhvr>
                                        <p:cTn id="122" dur="1000" fill="hold"/>
                                        <p:tgtEl>
                                          <p:spTgt spid="3102"/>
                                        </p:tgtEl>
                                        <p:attrNameLst>
                                          <p:attrName>ppt_h</p:attrName>
                                        </p:attrNameLst>
                                      </p:cBhvr>
                                      <p:tavLst>
                                        <p:tav tm="0">
                                          <p:val>
                                            <p:fltVal val="0"/>
                                          </p:val>
                                        </p:tav>
                                        <p:tav tm="100000">
                                          <p:val>
                                            <p:strVal val="#ppt_h"/>
                                          </p:val>
                                        </p:tav>
                                      </p:tavLst>
                                    </p:anim>
                                    <p:anim calcmode="lin" valueType="num">
                                      <p:cBhvr>
                                        <p:cTn id="123" dur="1000" fill="hold"/>
                                        <p:tgtEl>
                                          <p:spTgt spid="3102"/>
                                        </p:tgtEl>
                                        <p:attrNameLst>
                                          <p:attrName>ppt_x</p:attrName>
                                        </p:attrNameLst>
                                      </p:cBhvr>
                                      <p:tavLst>
                                        <p:tav tm="0">
                                          <p:val>
                                            <p:fltVal val="0.5"/>
                                          </p:val>
                                        </p:tav>
                                        <p:tav tm="100000">
                                          <p:val>
                                            <p:strVal val="#ppt_x"/>
                                          </p:val>
                                        </p:tav>
                                      </p:tavLst>
                                    </p:anim>
                                    <p:anim calcmode="lin" valueType="num">
                                      <p:cBhvr>
                                        <p:cTn id="124" dur="1000" fill="hold"/>
                                        <p:tgtEl>
                                          <p:spTgt spid="3102"/>
                                        </p:tgtEl>
                                        <p:attrNameLst>
                                          <p:attrName>ppt_y</p:attrName>
                                        </p:attrNameLst>
                                      </p:cBhvr>
                                      <p:tavLst>
                                        <p:tav tm="0">
                                          <p:val>
                                            <p:fltVal val="0.5"/>
                                          </p:val>
                                        </p:tav>
                                        <p:tav tm="100000">
                                          <p:val>
                                            <p:strVal val="#ppt_y"/>
                                          </p:val>
                                        </p:tav>
                                      </p:tavLst>
                                    </p:anim>
                                  </p:childTnLst>
                                </p:cTn>
                              </p:par>
                              <p:par>
                                <p:cTn id="125" presetID="23" presetClass="entr" presetSubtype="528" repeatCount="indefinite" fill="hold" grpId="0" nodeType="withEffect">
                                  <p:stCondLst>
                                    <p:cond delay="0"/>
                                  </p:stCondLst>
                                  <p:childTnLst>
                                    <p:set>
                                      <p:cBhvr>
                                        <p:cTn id="126" dur="1" fill="hold">
                                          <p:stCondLst>
                                            <p:cond delay="0"/>
                                          </p:stCondLst>
                                        </p:cTn>
                                        <p:tgtEl>
                                          <p:spTgt spid="3103"/>
                                        </p:tgtEl>
                                        <p:attrNameLst>
                                          <p:attrName>style.visibility</p:attrName>
                                        </p:attrNameLst>
                                      </p:cBhvr>
                                      <p:to>
                                        <p:strVal val="visible"/>
                                      </p:to>
                                    </p:set>
                                    <p:anim calcmode="lin" valueType="num">
                                      <p:cBhvr>
                                        <p:cTn id="127" dur="1000" fill="hold"/>
                                        <p:tgtEl>
                                          <p:spTgt spid="3103"/>
                                        </p:tgtEl>
                                        <p:attrNameLst>
                                          <p:attrName>ppt_w</p:attrName>
                                        </p:attrNameLst>
                                      </p:cBhvr>
                                      <p:tavLst>
                                        <p:tav tm="0">
                                          <p:val>
                                            <p:fltVal val="0"/>
                                          </p:val>
                                        </p:tav>
                                        <p:tav tm="100000">
                                          <p:val>
                                            <p:strVal val="#ppt_w"/>
                                          </p:val>
                                        </p:tav>
                                      </p:tavLst>
                                    </p:anim>
                                    <p:anim calcmode="lin" valueType="num">
                                      <p:cBhvr>
                                        <p:cTn id="128" dur="1000" fill="hold"/>
                                        <p:tgtEl>
                                          <p:spTgt spid="3103"/>
                                        </p:tgtEl>
                                        <p:attrNameLst>
                                          <p:attrName>ppt_h</p:attrName>
                                        </p:attrNameLst>
                                      </p:cBhvr>
                                      <p:tavLst>
                                        <p:tav tm="0">
                                          <p:val>
                                            <p:fltVal val="0"/>
                                          </p:val>
                                        </p:tav>
                                        <p:tav tm="100000">
                                          <p:val>
                                            <p:strVal val="#ppt_h"/>
                                          </p:val>
                                        </p:tav>
                                      </p:tavLst>
                                    </p:anim>
                                    <p:anim calcmode="lin" valueType="num">
                                      <p:cBhvr>
                                        <p:cTn id="129" dur="1000" fill="hold"/>
                                        <p:tgtEl>
                                          <p:spTgt spid="3103"/>
                                        </p:tgtEl>
                                        <p:attrNameLst>
                                          <p:attrName>ppt_x</p:attrName>
                                        </p:attrNameLst>
                                      </p:cBhvr>
                                      <p:tavLst>
                                        <p:tav tm="0">
                                          <p:val>
                                            <p:fltVal val="0.5"/>
                                          </p:val>
                                        </p:tav>
                                        <p:tav tm="100000">
                                          <p:val>
                                            <p:strVal val="#ppt_x"/>
                                          </p:val>
                                        </p:tav>
                                      </p:tavLst>
                                    </p:anim>
                                    <p:anim calcmode="lin" valueType="num">
                                      <p:cBhvr>
                                        <p:cTn id="130" dur="1000" fill="hold"/>
                                        <p:tgtEl>
                                          <p:spTgt spid="3103"/>
                                        </p:tgtEl>
                                        <p:attrNameLst>
                                          <p:attrName>ppt_y</p:attrName>
                                        </p:attrNameLst>
                                      </p:cBhvr>
                                      <p:tavLst>
                                        <p:tav tm="0">
                                          <p:val>
                                            <p:fltVal val="0.5"/>
                                          </p:val>
                                        </p:tav>
                                        <p:tav tm="100000">
                                          <p:val>
                                            <p:strVal val="#ppt_y"/>
                                          </p:val>
                                        </p:tav>
                                      </p:tavLst>
                                    </p:anim>
                                  </p:childTnLst>
                                </p:cTn>
                              </p:par>
                              <p:par>
                                <p:cTn id="131" presetID="23" presetClass="entr" presetSubtype="528" repeatCount="indefinite" fill="hold" grpId="0" nodeType="withEffect">
                                  <p:stCondLst>
                                    <p:cond delay="1500"/>
                                  </p:stCondLst>
                                  <p:childTnLst>
                                    <p:set>
                                      <p:cBhvr>
                                        <p:cTn id="132" dur="1" fill="hold">
                                          <p:stCondLst>
                                            <p:cond delay="0"/>
                                          </p:stCondLst>
                                        </p:cTn>
                                        <p:tgtEl>
                                          <p:spTgt spid="3104"/>
                                        </p:tgtEl>
                                        <p:attrNameLst>
                                          <p:attrName>style.visibility</p:attrName>
                                        </p:attrNameLst>
                                      </p:cBhvr>
                                      <p:to>
                                        <p:strVal val="visible"/>
                                      </p:to>
                                    </p:set>
                                    <p:anim calcmode="lin" valueType="num">
                                      <p:cBhvr>
                                        <p:cTn id="133" dur="1000" fill="hold"/>
                                        <p:tgtEl>
                                          <p:spTgt spid="3104"/>
                                        </p:tgtEl>
                                        <p:attrNameLst>
                                          <p:attrName>ppt_w</p:attrName>
                                        </p:attrNameLst>
                                      </p:cBhvr>
                                      <p:tavLst>
                                        <p:tav tm="0">
                                          <p:val>
                                            <p:fltVal val="0"/>
                                          </p:val>
                                        </p:tav>
                                        <p:tav tm="100000">
                                          <p:val>
                                            <p:strVal val="#ppt_w"/>
                                          </p:val>
                                        </p:tav>
                                      </p:tavLst>
                                    </p:anim>
                                    <p:anim calcmode="lin" valueType="num">
                                      <p:cBhvr>
                                        <p:cTn id="134" dur="1000" fill="hold"/>
                                        <p:tgtEl>
                                          <p:spTgt spid="3104"/>
                                        </p:tgtEl>
                                        <p:attrNameLst>
                                          <p:attrName>ppt_h</p:attrName>
                                        </p:attrNameLst>
                                      </p:cBhvr>
                                      <p:tavLst>
                                        <p:tav tm="0">
                                          <p:val>
                                            <p:fltVal val="0"/>
                                          </p:val>
                                        </p:tav>
                                        <p:tav tm="100000">
                                          <p:val>
                                            <p:strVal val="#ppt_h"/>
                                          </p:val>
                                        </p:tav>
                                      </p:tavLst>
                                    </p:anim>
                                    <p:anim calcmode="lin" valueType="num">
                                      <p:cBhvr>
                                        <p:cTn id="135" dur="1000" fill="hold"/>
                                        <p:tgtEl>
                                          <p:spTgt spid="3104"/>
                                        </p:tgtEl>
                                        <p:attrNameLst>
                                          <p:attrName>ppt_x</p:attrName>
                                        </p:attrNameLst>
                                      </p:cBhvr>
                                      <p:tavLst>
                                        <p:tav tm="0">
                                          <p:val>
                                            <p:fltVal val="0.5"/>
                                          </p:val>
                                        </p:tav>
                                        <p:tav tm="100000">
                                          <p:val>
                                            <p:strVal val="#ppt_x"/>
                                          </p:val>
                                        </p:tav>
                                      </p:tavLst>
                                    </p:anim>
                                    <p:anim calcmode="lin" valueType="num">
                                      <p:cBhvr>
                                        <p:cTn id="136" dur="1000" fill="hold"/>
                                        <p:tgtEl>
                                          <p:spTgt spid="3104"/>
                                        </p:tgtEl>
                                        <p:attrNameLst>
                                          <p:attrName>ppt_y</p:attrName>
                                        </p:attrNameLst>
                                      </p:cBhvr>
                                      <p:tavLst>
                                        <p:tav tm="0">
                                          <p:val>
                                            <p:fltVal val="0.5"/>
                                          </p:val>
                                        </p:tav>
                                        <p:tav tm="100000">
                                          <p:val>
                                            <p:strVal val="#ppt_y"/>
                                          </p:val>
                                        </p:tav>
                                      </p:tavLst>
                                    </p:anim>
                                  </p:childTnLst>
                                </p:cTn>
                              </p:par>
                              <p:par>
                                <p:cTn id="137" presetID="23" presetClass="entr" presetSubtype="528" repeatCount="indefinite" fill="hold" grpId="0" nodeType="withEffect">
                                  <p:stCondLst>
                                    <p:cond delay="1500"/>
                                  </p:stCondLst>
                                  <p:childTnLst>
                                    <p:set>
                                      <p:cBhvr>
                                        <p:cTn id="138" dur="1" fill="hold">
                                          <p:stCondLst>
                                            <p:cond delay="0"/>
                                          </p:stCondLst>
                                        </p:cTn>
                                        <p:tgtEl>
                                          <p:spTgt spid="3105"/>
                                        </p:tgtEl>
                                        <p:attrNameLst>
                                          <p:attrName>style.visibility</p:attrName>
                                        </p:attrNameLst>
                                      </p:cBhvr>
                                      <p:to>
                                        <p:strVal val="visible"/>
                                      </p:to>
                                    </p:set>
                                    <p:anim calcmode="lin" valueType="num">
                                      <p:cBhvr>
                                        <p:cTn id="139" dur="1000" fill="hold"/>
                                        <p:tgtEl>
                                          <p:spTgt spid="3105"/>
                                        </p:tgtEl>
                                        <p:attrNameLst>
                                          <p:attrName>ppt_w</p:attrName>
                                        </p:attrNameLst>
                                      </p:cBhvr>
                                      <p:tavLst>
                                        <p:tav tm="0">
                                          <p:val>
                                            <p:fltVal val="0"/>
                                          </p:val>
                                        </p:tav>
                                        <p:tav tm="100000">
                                          <p:val>
                                            <p:strVal val="#ppt_w"/>
                                          </p:val>
                                        </p:tav>
                                      </p:tavLst>
                                    </p:anim>
                                    <p:anim calcmode="lin" valueType="num">
                                      <p:cBhvr>
                                        <p:cTn id="140" dur="1000" fill="hold"/>
                                        <p:tgtEl>
                                          <p:spTgt spid="3105"/>
                                        </p:tgtEl>
                                        <p:attrNameLst>
                                          <p:attrName>ppt_h</p:attrName>
                                        </p:attrNameLst>
                                      </p:cBhvr>
                                      <p:tavLst>
                                        <p:tav tm="0">
                                          <p:val>
                                            <p:fltVal val="0"/>
                                          </p:val>
                                        </p:tav>
                                        <p:tav tm="100000">
                                          <p:val>
                                            <p:strVal val="#ppt_h"/>
                                          </p:val>
                                        </p:tav>
                                      </p:tavLst>
                                    </p:anim>
                                    <p:anim calcmode="lin" valueType="num">
                                      <p:cBhvr>
                                        <p:cTn id="141" dur="1000" fill="hold"/>
                                        <p:tgtEl>
                                          <p:spTgt spid="3105"/>
                                        </p:tgtEl>
                                        <p:attrNameLst>
                                          <p:attrName>ppt_x</p:attrName>
                                        </p:attrNameLst>
                                      </p:cBhvr>
                                      <p:tavLst>
                                        <p:tav tm="0">
                                          <p:val>
                                            <p:fltVal val="0.5"/>
                                          </p:val>
                                        </p:tav>
                                        <p:tav tm="100000">
                                          <p:val>
                                            <p:strVal val="#ppt_x"/>
                                          </p:val>
                                        </p:tav>
                                      </p:tavLst>
                                    </p:anim>
                                    <p:anim calcmode="lin" valueType="num">
                                      <p:cBhvr>
                                        <p:cTn id="142" dur="1000" fill="hold"/>
                                        <p:tgtEl>
                                          <p:spTgt spid="3105"/>
                                        </p:tgtEl>
                                        <p:attrNameLst>
                                          <p:attrName>ppt_y</p:attrName>
                                        </p:attrNameLst>
                                      </p:cBhvr>
                                      <p:tavLst>
                                        <p:tav tm="0">
                                          <p:val>
                                            <p:fltVal val="0.5"/>
                                          </p:val>
                                        </p:tav>
                                        <p:tav tm="100000">
                                          <p:val>
                                            <p:strVal val="#ppt_y"/>
                                          </p:val>
                                        </p:tav>
                                      </p:tavLst>
                                    </p:anim>
                                  </p:childTnLst>
                                </p:cTn>
                              </p:par>
                              <p:par>
                                <p:cTn id="143" presetID="23" presetClass="entr" presetSubtype="528" repeatCount="indefinite" fill="hold" grpId="0" nodeType="withEffect">
                                  <p:stCondLst>
                                    <p:cond delay="1500"/>
                                  </p:stCondLst>
                                  <p:childTnLst>
                                    <p:set>
                                      <p:cBhvr>
                                        <p:cTn id="144" dur="1" fill="hold">
                                          <p:stCondLst>
                                            <p:cond delay="0"/>
                                          </p:stCondLst>
                                        </p:cTn>
                                        <p:tgtEl>
                                          <p:spTgt spid="3106"/>
                                        </p:tgtEl>
                                        <p:attrNameLst>
                                          <p:attrName>style.visibility</p:attrName>
                                        </p:attrNameLst>
                                      </p:cBhvr>
                                      <p:to>
                                        <p:strVal val="visible"/>
                                      </p:to>
                                    </p:set>
                                    <p:anim calcmode="lin" valueType="num">
                                      <p:cBhvr>
                                        <p:cTn id="145" dur="1000" fill="hold"/>
                                        <p:tgtEl>
                                          <p:spTgt spid="3106"/>
                                        </p:tgtEl>
                                        <p:attrNameLst>
                                          <p:attrName>ppt_w</p:attrName>
                                        </p:attrNameLst>
                                      </p:cBhvr>
                                      <p:tavLst>
                                        <p:tav tm="0">
                                          <p:val>
                                            <p:fltVal val="0"/>
                                          </p:val>
                                        </p:tav>
                                        <p:tav tm="100000">
                                          <p:val>
                                            <p:strVal val="#ppt_w"/>
                                          </p:val>
                                        </p:tav>
                                      </p:tavLst>
                                    </p:anim>
                                    <p:anim calcmode="lin" valueType="num">
                                      <p:cBhvr>
                                        <p:cTn id="146" dur="1000" fill="hold"/>
                                        <p:tgtEl>
                                          <p:spTgt spid="3106"/>
                                        </p:tgtEl>
                                        <p:attrNameLst>
                                          <p:attrName>ppt_h</p:attrName>
                                        </p:attrNameLst>
                                      </p:cBhvr>
                                      <p:tavLst>
                                        <p:tav tm="0">
                                          <p:val>
                                            <p:fltVal val="0"/>
                                          </p:val>
                                        </p:tav>
                                        <p:tav tm="100000">
                                          <p:val>
                                            <p:strVal val="#ppt_h"/>
                                          </p:val>
                                        </p:tav>
                                      </p:tavLst>
                                    </p:anim>
                                    <p:anim calcmode="lin" valueType="num">
                                      <p:cBhvr>
                                        <p:cTn id="147" dur="1000" fill="hold"/>
                                        <p:tgtEl>
                                          <p:spTgt spid="3106"/>
                                        </p:tgtEl>
                                        <p:attrNameLst>
                                          <p:attrName>ppt_x</p:attrName>
                                        </p:attrNameLst>
                                      </p:cBhvr>
                                      <p:tavLst>
                                        <p:tav tm="0">
                                          <p:val>
                                            <p:fltVal val="0.5"/>
                                          </p:val>
                                        </p:tav>
                                        <p:tav tm="100000">
                                          <p:val>
                                            <p:strVal val="#ppt_x"/>
                                          </p:val>
                                        </p:tav>
                                      </p:tavLst>
                                    </p:anim>
                                    <p:anim calcmode="lin" valueType="num">
                                      <p:cBhvr>
                                        <p:cTn id="148" dur="1000" fill="hold"/>
                                        <p:tgtEl>
                                          <p:spTgt spid="3106"/>
                                        </p:tgtEl>
                                        <p:attrNameLst>
                                          <p:attrName>ppt_y</p:attrName>
                                        </p:attrNameLst>
                                      </p:cBhvr>
                                      <p:tavLst>
                                        <p:tav tm="0">
                                          <p:val>
                                            <p:fltVal val="0.5"/>
                                          </p:val>
                                        </p:tav>
                                        <p:tav tm="100000">
                                          <p:val>
                                            <p:strVal val="#ppt_y"/>
                                          </p:val>
                                        </p:tav>
                                      </p:tavLst>
                                    </p:anim>
                                  </p:childTnLst>
                                </p:cTn>
                              </p:par>
                              <p:par>
                                <p:cTn id="149" presetID="23" presetClass="entr" presetSubtype="528" repeatCount="indefinite" fill="hold" grpId="0" nodeType="withEffect">
                                  <p:stCondLst>
                                    <p:cond delay="1500"/>
                                  </p:stCondLst>
                                  <p:childTnLst>
                                    <p:set>
                                      <p:cBhvr>
                                        <p:cTn id="150" dur="1" fill="hold">
                                          <p:stCondLst>
                                            <p:cond delay="0"/>
                                          </p:stCondLst>
                                        </p:cTn>
                                        <p:tgtEl>
                                          <p:spTgt spid="3107"/>
                                        </p:tgtEl>
                                        <p:attrNameLst>
                                          <p:attrName>style.visibility</p:attrName>
                                        </p:attrNameLst>
                                      </p:cBhvr>
                                      <p:to>
                                        <p:strVal val="visible"/>
                                      </p:to>
                                    </p:set>
                                    <p:anim calcmode="lin" valueType="num">
                                      <p:cBhvr>
                                        <p:cTn id="151" dur="1000" fill="hold"/>
                                        <p:tgtEl>
                                          <p:spTgt spid="3107"/>
                                        </p:tgtEl>
                                        <p:attrNameLst>
                                          <p:attrName>ppt_w</p:attrName>
                                        </p:attrNameLst>
                                      </p:cBhvr>
                                      <p:tavLst>
                                        <p:tav tm="0">
                                          <p:val>
                                            <p:fltVal val="0"/>
                                          </p:val>
                                        </p:tav>
                                        <p:tav tm="100000">
                                          <p:val>
                                            <p:strVal val="#ppt_w"/>
                                          </p:val>
                                        </p:tav>
                                      </p:tavLst>
                                    </p:anim>
                                    <p:anim calcmode="lin" valueType="num">
                                      <p:cBhvr>
                                        <p:cTn id="152" dur="1000" fill="hold"/>
                                        <p:tgtEl>
                                          <p:spTgt spid="3107"/>
                                        </p:tgtEl>
                                        <p:attrNameLst>
                                          <p:attrName>ppt_h</p:attrName>
                                        </p:attrNameLst>
                                      </p:cBhvr>
                                      <p:tavLst>
                                        <p:tav tm="0">
                                          <p:val>
                                            <p:fltVal val="0"/>
                                          </p:val>
                                        </p:tav>
                                        <p:tav tm="100000">
                                          <p:val>
                                            <p:strVal val="#ppt_h"/>
                                          </p:val>
                                        </p:tav>
                                      </p:tavLst>
                                    </p:anim>
                                    <p:anim calcmode="lin" valueType="num">
                                      <p:cBhvr>
                                        <p:cTn id="153" dur="1000" fill="hold"/>
                                        <p:tgtEl>
                                          <p:spTgt spid="3107"/>
                                        </p:tgtEl>
                                        <p:attrNameLst>
                                          <p:attrName>ppt_x</p:attrName>
                                        </p:attrNameLst>
                                      </p:cBhvr>
                                      <p:tavLst>
                                        <p:tav tm="0">
                                          <p:val>
                                            <p:fltVal val="0.5"/>
                                          </p:val>
                                        </p:tav>
                                        <p:tav tm="100000">
                                          <p:val>
                                            <p:strVal val="#ppt_x"/>
                                          </p:val>
                                        </p:tav>
                                      </p:tavLst>
                                    </p:anim>
                                    <p:anim calcmode="lin" valueType="num">
                                      <p:cBhvr>
                                        <p:cTn id="154" dur="1000" fill="hold"/>
                                        <p:tgtEl>
                                          <p:spTgt spid="3107"/>
                                        </p:tgtEl>
                                        <p:attrNameLst>
                                          <p:attrName>ppt_y</p:attrName>
                                        </p:attrNameLst>
                                      </p:cBhvr>
                                      <p:tavLst>
                                        <p:tav tm="0">
                                          <p:val>
                                            <p:fltVal val="0.5"/>
                                          </p:val>
                                        </p:tav>
                                        <p:tav tm="100000">
                                          <p:val>
                                            <p:strVal val="#ppt_y"/>
                                          </p:val>
                                        </p:tav>
                                      </p:tavLst>
                                    </p:anim>
                                  </p:childTnLst>
                                </p:cTn>
                              </p:par>
                              <p:par>
                                <p:cTn id="155" presetID="23" presetClass="entr" presetSubtype="528" repeatCount="indefinite" fill="hold" grpId="0" nodeType="withEffect">
                                  <p:stCondLst>
                                    <p:cond delay="1500"/>
                                  </p:stCondLst>
                                  <p:childTnLst>
                                    <p:set>
                                      <p:cBhvr>
                                        <p:cTn id="156" dur="1" fill="hold">
                                          <p:stCondLst>
                                            <p:cond delay="0"/>
                                          </p:stCondLst>
                                        </p:cTn>
                                        <p:tgtEl>
                                          <p:spTgt spid="3108"/>
                                        </p:tgtEl>
                                        <p:attrNameLst>
                                          <p:attrName>style.visibility</p:attrName>
                                        </p:attrNameLst>
                                      </p:cBhvr>
                                      <p:to>
                                        <p:strVal val="visible"/>
                                      </p:to>
                                    </p:set>
                                    <p:anim calcmode="lin" valueType="num">
                                      <p:cBhvr>
                                        <p:cTn id="157" dur="1000" fill="hold"/>
                                        <p:tgtEl>
                                          <p:spTgt spid="3108"/>
                                        </p:tgtEl>
                                        <p:attrNameLst>
                                          <p:attrName>ppt_w</p:attrName>
                                        </p:attrNameLst>
                                      </p:cBhvr>
                                      <p:tavLst>
                                        <p:tav tm="0">
                                          <p:val>
                                            <p:fltVal val="0"/>
                                          </p:val>
                                        </p:tav>
                                        <p:tav tm="100000">
                                          <p:val>
                                            <p:strVal val="#ppt_w"/>
                                          </p:val>
                                        </p:tav>
                                      </p:tavLst>
                                    </p:anim>
                                    <p:anim calcmode="lin" valueType="num">
                                      <p:cBhvr>
                                        <p:cTn id="158" dur="1000" fill="hold"/>
                                        <p:tgtEl>
                                          <p:spTgt spid="3108"/>
                                        </p:tgtEl>
                                        <p:attrNameLst>
                                          <p:attrName>ppt_h</p:attrName>
                                        </p:attrNameLst>
                                      </p:cBhvr>
                                      <p:tavLst>
                                        <p:tav tm="0">
                                          <p:val>
                                            <p:fltVal val="0"/>
                                          </p:val>
                                        </p:tav>
                                        <p:tav tm="100000">
                                          <p:val>
                                            <p:strVal val="#ppt_h"/>
                                          </p:val>
                                        </p:tav>
                                      </p:tavLst>
                                    </p:anim>
                                    <p:anim calcmode="lin" valueType="num">
                                      <p:cBhvr>
                                        <p:cTn id="159" dur="1000" fill="hold"/>
                                        <p:tgtEl>
                                          <p:spTgt spid="3108"/>
                                        </p:tgtEl>
                                        <p:attrNameLst>
                                          <p:attrName>ppt_x</p:attrName>
                                        </p:attrNameLst>
                                      </p:cBhvr>
                                      <p:tavLst>
                                        <p:tav tm="0">
                                          <p:val>
                                            <p:fltVal val="0.5"/>
                                          </p:val>
                                        </p:tav>
                                        <p:tav tm="100000">
                                          <p:val>
                                            <p:strVal val="#ppt_x"/>
                                          </p:val>
                                        </p:tav>
                                      </p:tavLst>
                                    </p:anim>
                                    <p:anim calcmode="lin" valueType="num">
                                      <p:cBhvr>
                                        <p:cTn id="160" dur="1000" fill="hold"/>
                                        <p:tgtEl>
                                          <p:spTgt spid="3108"/>
                                        </p:tgtEl>
                                        <p:attrNameLst>
                                          <p:attrName>ppt_y</p:attrName>
                                        </p:attrNameLst>
                                      </p:cBhvr>
                                      <p:tavLst>
                                        <p:tav tm="0">
                                          <p:val>
                                            <p:fltVal val="0.5"/>
                                          </p:val>
                                        </p:tav>
                                        <p:tav tm="100000">
                                          <p:val>
                                            <p:strVal val="#ppt_y"/>
                                          </p:val>
                                        </p:tav>
                                      </p:tavLst>
                                    </p:anim>
                                  </p:childTnLst>
                                </p:cTn>
                              </p:par>
                              <p:par>
                                <p:cTn id="161" presetID="23" presetClass="entr" presetSubtype="528" repeatCount="indefinite" fill="hold" grpId="0" nodeType="withEffect">
                                  <p:stCondLst>
                                    <p:cond delay="0"/>
                                  </p:stCondLst>
                                  <p:childTnLst>
                                    <p:set>
                                      <p:cBhvr>
                                        <p:cTn id="162" dur="1" fill="hold">
                                          <p:stCondLst>
                                            <p:cond delay="0"/>
                                          </p:stCondLst>
                                        </p:cTn>
                                        <p:tgtEl>
                                          <p:spTgt spid="3109"/>
                                        </p:tgtEl>
                                        <p:attrNameLst>
                                          <p:attrName>style.visibility</p:attrName>
                                        </p:attrNameLst>
                                      </p:cBhvr>
                                      <p:to>
                                        <p:strVal val="visible"/>
                                      </p:to>
                                    </p:set>
                                    <p:anim calcmode="lin" valueType="num">
                                      <p:cBhvr>
                                        <p:cTn id="163" dur="1000" fill="hold"/>
                                        <p:tgtEl>
                                          <p:spTgt spid="3109"/>
                                        </p:tgtEl>
                                        <p:attrNameLst>
                                          <p:attrName>ppt_w</p:attrName>
                                        </p:attrNameLst>
                                      </p:cBhvr>
                                      <p:tavLst>
                                        <p:tav tm="0">
                                          <p:val>
                                            <p:fltVal val="0"/>
                                          </p:val>
                                        </p:tav>
                                        <p:tav tm="100000">
                                          <p:val>
                                            <p:strVal val="#ppt_w"/>
                                          </p:val>
                                        </p:tav>
                                      </p:tavLst>
                                    </p:anim>
                                    <p:anim calcmode="lin" valueType="num">
                                      <p:cBhvr>
                                        <p:cTn id="164" dur="1000" fill="hold"/>
                                        <p:tgtEl>
                                          <p:spTgt spid="3109"/>
                                        </p:tgtEl>
                                        <p:attrNameLst>
                                          <p:attrName>ppt_h</p:attrName>
                                        </p:attrNameLst>
                                      </p:cBhvr>
                                      <p:tavLst>
                                        <p:tav tm="0">
                                          <p:val>
                                            <p:fltVal val="0"/>
                                          </p:val>
                                        </p:tav>
                                        <p:tav tm="100000">
                                          <p:val>
                                            <p:strVal val="#ppt_h"/>
                                          </p:val>
                                        </p:tav>
                                      </p:tavLst>
                                    </p:anim>
                                    <p:anim calcmode="lin" valueType="num">
                                      <p:cBhvr>
                                        <p:cTn id="165" dur="1000" fill="hold"/>
                                        <p:tgtEl>
                                          <p:spTgt spid="3109"/>
                                        </p:tgtEl>
                                        <p:attrNameLst>
                                          <p:attrName>ppt_x</p:attrName>
                                        </p:attrNameLst>
                                      </p:cBhvr>
                                      <p:tavLst>
                                        <p:tav tm="0">
                                          <p:val>
                                            <p:fltVal val="0.5"/>
                                          </p:val>
                                        </p:tav>
                                        <p:tav tm="100000">
                                          <p:val>
                                            <p:strVal val="#ppt_x"/>
                                          </p:val>
                                        </p:tav>
                                      </p:tavLst>
                                    </p:anim>
                                    <p:anim calcmode="lin" valueType="num">
                                      <p:cBhvr>
                                        <p:cTn id="166" dur="1000" fill="hold"/>
                                        <p:tgtEl>
                                          <p:spTgt spid="3109"/>
                                        </p:tgtEl>
                                        <p:attrNameLst>
                                          <p:attrName>ppt_y</p:attrName>
                                        </p:attrNameLst>
                                      </p:cBhvr>
                                      <p:tavLst>
                                        <p:tav tm="0">
                                          <p:val>
                                            <p:fltVal val="0.5"/>
                                          </p:val>
                                        </p:tav>
                                        <p:tav tm="100000">
                                          <p:val>
                                            <p:strVal val="#ppt_y"/>
                                          </p:val>
                                        </p:tav>
                                      </p:tavLst>
                                    </p:anim>
                                  </p:childTnLst>
                                </p:cTn>
                              </p:par>
                              <p:par>
                                <p:cTn id="167" presetID="23" presetClass="entr" presetSubtype="528" repeatCount="indefinite" fill="hold" grpId="0" nodeType="withEffect">
                                  <p:stCondLst>
                                    <p:cond delay="0"/>
                                  </p:stCondLst>
                                  <p:childTnLst>
                                    <p:set>
                                      <p:cBhvr>
                                        <p:cTn id="168" dur="1" fill="hold">
                                          <p:stCondLst>
                                            <p:cond delay="0"/>
                                          </p:stCondLst>
                                        </p:cTn>
                                        <p:tgtEl>
                                          <p:spTgt spid="3110"/>
                                        </p:tgtEl>
                                        <p:attrNameLst>
                                          <p:attrName>style.visibility</p:attrName>
                                        </p:attrNameLst>
                                      </p:cBhvr>
                                      <p:to>
                                        <p:strVal val="visible"/>
                                      </p:to>
                                    </p:set>
                                    <p:anim calcmode="lin" valueType="num">
                                      <p:cBhvr>
                                        <p:cTn id="169" dur="1000" fill="hold"/>
                                        <p:tgtEl>
                                          <p:spTgt spid="3110"/>
                                        </p:tgtEl>
                                        <p:attrNameLst>
                                          <p:attrName>ppt_w</p:attrName>
                                        </p:attrNameLst>
                                      </p:cBhvr>
                                      <p:tavLst>
                                        <p:tav tm="0">
                                          <p:val>
                                            <p:fltVal val="0"/>
                                          </p:val>
                                        </p:tav>
                                        <p:tav tm="100000">
                                          <p:val>
                                            <p:strVal val="#ppt_w"/>
                                          </p:val>
                                        </p:tav>
                                      </p:tavLst>
                                    </p:anim>
                                    <p:anim calcmode="lin" valueType="num">
                                      <p:cBhvr>
                                        <p:cTn id="170" dur="1000" fill="hold"/>
                                        <p:tgtEl>
                                          <p:spTgt spid="3110"/>
                                        </p:tgtEl>
                                        <p:attrNameLst>
                                          <p:attrName>ppt_h</p:attrName>
                                        </p:attrNameLst>
                                      </p:cBhvr>
                                      <p:tavLst>
                                        <p:tav tm="0">
                                          <p:val>
                                            <p:fltVal val="0"/>
                                          </p:val>
                                        </p:tav>
                                        <p:tav tm="100000">
                                          <p:val>
                                            <p:strVal val="#ppt_h"/>
                                          </p:val>
                                        </p:tav>
                                      </p:tavLst>
                                    </p:anim>
                                    <p:anim calcmode="lin" valueType="num">
                                      <p:cBhvr>
                                        <p:cTn id="171" dur="1000" fill="hold"/>
                                        <p:tgtEl>
                                          <p:spTgt spid="3110"/>
                                        </p:tgtEl>
                                        <p:attrNameLst>
                                          <p:attrName>ppt_x</p:attrName>
                                        </p:attrNameLst>
                                      </p:cBhvr>
                                      <p:tavLst>
                                        <p:tav tm="0">
                                          <p:val>
                                            <p:fltVal val="0.5"/>
                                          </p:val>
                                        </p:tav>
                                        <p:tav tm="100000">
                                          <p:val>
                                            <p:strVal val="#ppt_x"/>
                                          </p:val>
                                        </p:tav>
                                      </p:tavLst>
                                    </p:anim>
                                    <p:anim calcmode="lin" valueType="num">
                                      <p:cBhvr>
                                        <p:cTn id="172" dur="1000" fill="hold"/>
                                        <p:tgtEl>
                                          <p:spTgt spid="3110"/>
                                        </p:tgtEl>
                                        <p:attrNameLst>
                                          <p:attrName>ppt_y</p:attrName>
                                        </p:attrNameLst>
                                      </p:cBhvr>
                                      <p:tavLst>
                                        <p:tav tm="0">
                                          <p:val>
                                            <p:fltVal val="0.5"/>
                                          </p:val>
                                        </p:tav>
                                        <p:tav tm="100000">
                                          <p:val>
                                            <p:strVal val="#ppt_y"/>
                                          </p:val>
                                        </p:tav>
                                      </p:tavLst>
                                    </p:anim>
                                  </p:childTnLst>
                                </p:cTn>
                              </p:par>
                              <p:par>
                                <p:cTn id="173" presetID="23" presetClass="entr" presetSubtype="528" repeatCount="indefinite" fill="hold" grpId="0" nodeType="withEffect">
                                  <p:stCondLst>
                                    <p:cond delay="0"/>
                                  </p:stCondLst>
                                  <p:childTnLst>
                                    <p:set>
                                      <p:cBhvr>
                                        <p:cTn id="174" dur="1" fill="hold">
                                          <p:stCondLst>
                                            <p:cond delay="0"/>
                                          </p:stCondLst>
                                        </p:cTn>
                                        <p:tgtEl>
                                          <p:spTgt spid="3111"/>
                                        </p:tgtEl>
                                        <p:attrNameLst>
                                          <p:attrName>style.visibility</p:attrName>
                                        </p:attrNameLst>
                                      </p:cBhvr>
                                      <p:to>
                                        <p:strVal val="visible"/>
                                      </p:to>
                                    </p:set>
                                    <p:anim calcmode="lin" valueType="num">
                                      <p:cBhvr>
                                        <p:cTn id="175" dur="1000" fill="hold"/>
                                        <p:tgtEl>
                                          <p:spTgt spid="3111"/>
                                        </p:tgtEl>
                                        <p:attrNameLst>
                                          <p:attrName>ppt_w</p:attrName>
                                        </p:attrNameLst>
                                      </p:cBhvr>
                                      <p:tavLst>
                                        <p:tav tm="0">
                                          <p:val>
                                            <p:fltVal val="0"/>
                                          </p:val>
                                        </p:tav>
                                        <p:tav tm="100000">
                                          <p:val>
                                            <p:strVal val="#ppt_w"/>
                                          </p:val>
                                        </p:tav>
                                      </p:tavLst>
                                    </p:anim>
                                    <p:anim calcmode="lin" valueType="num">
                                      <p:cBhvr>
                                        <p:cTn id="176" dur="1000" fill="hold"/>
                                        <p:tgtEl>
                                          <p:spTgt spid="3111"/>
                                        </p:tgtEl>
                                        <p:attrNameLst>
                                          <p:attrName>ppt_h</p:attrName>
                                        </p:attrNameLst>
                                      </p:cBhvr>
                                      <p:tavLst>
                                        <p:tav tm="0">
                                          <p:val>
                                            <p:fltVal val="0"/>
                                          </p:val>
                                        </p:tav>
                                        <p:tav tm="100000">
                                          <p:val>
                                            <p:strVal val="#ppt_h"/>
                                          </p:val>
                                        </p:tav>
                                      </p:tavLst>
                                    </p:anim>
                                    <p:anim calcmode="lin" valueType="num">
                                      <p:cBhvr>
                                        <p:cTn id="177" dur="1000" fill="hold"/>
                                        <p:tgtEl>
                                          <p:spTgt spid="3111"/>
                                        </p:tgtEl>
                                        <p:attrNameLst>
                                          <p:attrName>ppt_x</p:attrName>
                                        </p:attrNameLst>
                                      </p:cBhvr>
                                      <p:tavLst>
                                        <p:tav tm="0">
                                          <p:val>
                                            <p:fltVal val="0.5"/>
                                          </p:val>
                                        </p:tav>
                                        <p:tav tm="100000">
                                          <p:val>
                                            <p:strVal val="#ppt_x"/>
                                          </p:val>
                                        </p:tav>
                                      </p:tavLst>
                                    </p:anim>
                                    <p:anim calcmode="lin" valueType="num">
                                      <p:cBhvr>
                                        <p:cTn id="178" dur="1000" fill="hold"/>
                                        <p:tgtEl>
                                          <p:spTgt spid="3111"/>
                                        </p:tgtEl>
                                        <p:attrNameLst>
                                          <p:attrName>ppt_y</p:attrName>
                                        </p:attrNameLst>
                                      </p:cBhvr>
                                      <p:tavLst>
                                        <p:tav tm="0">
                                          <p:val>
                                            <p:fltVal val="0.5"/>
                                          </p:val>
                                        </p:tav>
                                        <p:tav tm="100000">
                                          <p:val>
                                            <p:strVal val="#ppt_y"/>
                                          </p:val>
                                        </p:tav>
                                      </p:tavLst>
                                    </p:anim>
                                  </p:childTnLst>
                                </p:cTn>
                              </p:par>
                              <p:par>
                                <p:cTn id="179" presetID="23" presetClass="entr" presetSubtype="528" repeatCount="indefinite" fill="hold" grpId="0" nodeType="withEffect">
                                  <p:stCondLst>
                                    <p:cond delay="0"/>
                                  </p:stCondLst>
                                  <p:childTnLst>
                                    <p:set>
                                      <p:cBhvr>
                                        <p:cTn id="180" dur="1" fill="hold">
                                          <p:stCondLst>
                                            <p:cond delay="0"/>
                                          </p:stCondLst>
                                        </p:cTn>
                                        <p:tgtEl>
                                          <p:spTgt spid="3112"/>
                                        </p:tgtEl>
                                        <p:attrNameLst>
                                          <p:attrName>style.visibility</p:attrName>
                                        </p:attrNameLst>
                                      </p:cBhvr>
                                      <p:to>
                                        <p:strVal val="visible"/>
                                      </p:to>
                                    </p:set>
                                    <p:anim calcmode="lin" valueType="num">
                                      <p:cBhvr>
                                        <p:cTn id="181" dur="1000" fill="hold"/>
                                        <p:tgtEl>
                                          <p:spTgt spid="3112"/>
                                        </p:tgtEl>
                                        <p:attrNameLst>
                                          <p:attrName>ppt_w</p:attrName>
                                        </p:attrNameLst>
                                      </p:cBhvr>
                                      <p:tavLst>
                                        <p:tav tm="0">
                                          <p:val>
                                            <p:fltVal val="0"/>
                                          </p:val>
                                        </p:tav>
                                        <p:tav tm="100000">
                                          <p:val>
                                            <p:strVal val="#ppt_w"/>
                                          </p:val>
                                        </p:tav>
                                      </p:tavLst>
                                    </p:anim>
                                    <p:anim calcmode="lin" valueType="num">
                                      <p:cBhvr>
                                        <p:cTn id="182" dur="1000" fill="hold"/>
                                        <p:tgtEl>
                                          <p:spTgt spid="3112"/>
                                        </p:tgtEl>
                                        <p:attrNameLst>
                                          <p:attrName>ppt_h</p:attrName>
                                        </p:attrNameLst>
                                      </p:cBhvr>
                                      <p:tavLst>
                                        <p:tav tm="0">
                                          <p:val>
                                            <p:fltVal val="0"/>
                                          </p:val>
                                        </p:tav>
                                        <p:tav tm="100000">
                                          <p:val>
                                            <p:strVal val="#ppt_h"/>
                                          </p:val>
                                        </p:tav>
                                      </p:tavLst>
                                    </p:anim>
                                    <p:anim calcmode="lin" valueType="num">
                                      <p:cBhvr>
                                        <p:cTn id="183" dur="1000" fill="hold"/>
                                        <p:tgtEl>
                                          <p:spTgt spid="3112"/>
                                        </p:tgtEl>
                                        <p:attrNameLst>
                                          <p:attrName>ppt_x</p:attrName>
                                        </p:attrNameLst>
                                      </p:cBhvr>
                                      <p:tavLst>
                                        <p:tav tm="0">
                                          <p:val>
                                            <p:fltVal val="0.5"/>
                                          </p:val>
                                        </p:tav>
                                        <p:tav tm="100000">
                                          <p:val>
                                            <p:strVal val="#ppt_x"/>
                                          </p:val>
                                        </p:tav>
                                      </p:tavLst>
                                    </p:anim>
                                    <p:anim calcmode="lin" valueType="num">
                                      <p:cBhvr>
                                        <p:cTn id="184" dur="1000" fill="hold"/>
                                        <p:tgtEl>
                                          <p:spTgt spid="3112"/>
                                        </p:tgtEl>
                                        <p:attrNameLst>
                                          <p:attrName>ppt_y</p:attrName>
                                        </p:attrNameLst>
                                      </p:cBhvr>
                                      <p:tavLst>
                                        <p:tav tm="0">
                                          <p:val>
                                            <p:fltVal val="0.5"/>
                                          </p:val>
                                        </p:tav>
                                        <p:tav tm="100000">
                                          <p:val>
                                            <p:strVal val="#ppt_y"/>
                                          </p:val>
                                        </p:tav>
                                      </p:tavLst>
                                    </p:anim>
                                  </p:childTnLst>
                                </p:cTn>
                              </p:par>
                              <p:par>
                                <p:cTn id="185"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86" dur="500" autoRev="1" fill="hold"/>
                                        <p:tgtEl>
                                          <p:spTgt spid="3116">
                                            <p:txEl>
                                              <p:pRg st="0" end="0"/>
                                            </p:txEl>
                                          </p:spTgt>
                                        </p:tgtEl>
                                        <p:attrNameLst>
                                          <p:attrName>style.color</p:attrName>
                                        </p:attrNameLst>
                                      </p:cBhvr>
                                      <p:to>
                                        <p:clrVal>
                                          <a:srgbClr val="3333FF"/>
                                        </p:clrVal>
                                      </p:to>
                                    </p:set>
                                    <p:set>
                                      <p:cBhvr>
                                        <p:cTn id="187" dur="500" autoRev="1" fill="hold"/>
                                        <p:tgtEl>
                                          <p:spTgt spid="3116">
                                            <p:txEl>
                                              <p:pRg st="0" end="0"/>
                                            </p:txEl>
                                          </p:spTgt>
                                        </p:tgtEl>
                                        <p:attrNameLst>
                                          <p:attrName>fillcolor</p:attrName>
                                        </p:attrNameLst>
                                      </p:cBhvr>
                                      <p:to>
                                        <p:clrVal>
                                          <a:srgbClr val="3333FF"/>
                                        </p:clrVal>
                                      </p:to>
                                    </p:set>
                                    <p:set>
                                      <p:cBhvr>
                                        <p:cTn id="188" dur="500" autoRev="1" fill="hold"/>
                                        <p:tgtEl>
                                          <p:spTgt spid="3116">
                                            <p:txEl>
                                              <p:pRg st="0" end="0"/>
                                            </p:txEl>
                                          </p:spTgt>
                                        </p:tgtEl>
                                        <p:attrNameLst>
                                          <p:attrName>fill.type</p:attrName>
                                        </p:attrNameLst>
                                      </p:cBhvr>
                                      <p:to>
                                        <p:strVal val="solid"/>
                                      </p:to>
                                    </p:set>
                                  </p:childTnLst>
                                </p:cTn>
                              </p:par>
                              <p:par>
                                <p:cTn id="189"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90" dur="500" autoRev="1" fill="hold"/>
                                        <p:tgtEl>
                                          <p:spTgt spid="3116">
                                            <p:txEl>
                                              <p:pRg st="1" end="1"/>
                                            </p:txEl>
                                          </p:spTgt>
                                        </p:tgtEl>
                                        <p:attrNameLst>
                                          <p:attrName>style.color</p:attrName>
                                        </p:attrNameLst>
                                      </p:cBhvr>
                                      <p:to>
                                        <p:clrVal>
                                          <a:srgbClr val="3333FF"/>
                                        </p:clrVal>
                                      </p:to>
                                    </p:set>
                                    <p:set>
                                      <p:cBhvr>
                                        <p:cTn id="191" dur="500" autoRev="1" fill="hold"/>
                                        <p:tgtEl>
                                          <p:spTgt spid="3116">
                                            <p:txEl>
                                              <p:pRg st="1" end="1"/>
                                            </p:txEl>
                                          </p:spTgt>
                                        </p:tgtEl>
                                        <p:attrNameLst>
                                          <p:attrName>fillcolor</p:attrName>
                                        </p:attrNameLst>
                                      </p:cBhvr>
                                      <p:to>
                                        <p:clrVal>
                                          <a:srgbClr val="3333FF"/>
                                        </p:clrVal>
                                      </p:to>
                                    </p:set>
                                    <p:set>
                                      <p:cBhvr>
                                        <p:cTn id="192" dur="500" autoRev="1" fill="hold"/>
                                        <p:tgtEl>
                                          <p:spTgt spid="3116">
                                            <p:txEl>
                                              <p:pRg st="1" end="1"/>
                                            </p:txEl>
                                          </p:spTgt>
                                        </p:tgtEl>
                                        <p:attrNameLst>
                                          <p:attrName>fill.type</p:attrName>
                                        </p:attrNameLst>
                                      </p:cBhvr>
                                      <p:to>
                                        <p:strVal val="solid"/>
                                      </p:to>
                                    </p:set>
                                  </p:childTnLst>
                                </p:cTn>
                              </p:par>
                              <p:par>
                                <p:cTn id="193"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94" dur="500" autoRev="1" fill="hold"/>
                                        <p:tgtEl>
                                          <p:spTgt spid="3116">
                                            <p:txEl>
                                              <p:pRg st="2" end="2"/>
                                            </p:txEl>
                                          </p:spTgt>
                                        </p:tgtEl>
                                        <p:attrNameLst>
                                          <p:attrName>style.color</p:attrName>
                                        </p:attrNameLst>
                                      </p:cBhvr>
                                      <p:to>
                                        <p:clrVal>
                                          <a:srgbClr val="3333FF"/>
                                        </p:clrVal>
                                      </p:to>
                                    </p:set>
                                    <p:set>
                                      <p:cBhvr>
                                        <p:cTn id="195" dur="500" autoRev="1" fill="hold"/>
                                        <p:tgtEl>
                                          <p:spTgt spid="3116">
                                            <p:txEl>
                                              <p:pRg st="2" end="2"/>
                                            </p:txEl>
                                          </p:spTgt>
                                        </p:tgtEl>
                                        <p:attrNameLst>
                                          <p:attrName>fillcolor</p:attrName>
                                        </p:attrNameLst>
                                      </p:cBhvr>
                                      <p:to>
                                        <p:clrVal>
                                          <a:srgbClr val="3333FF"/>
                                        </p:clrVal>
                                      </p:to>
                                    </p:set>
                                    <p:set>
                                      <p:cBhvr>
                                        <p:cTn id="196" dur="500" autoRev="1" fill="hold"/>
                                        <p:tgtEl>
                                          <p:spTgt spid="3116">
                                            <p:txEl>
                                              <p:pRg st="2" end="2"/>
                                            </p:txEl>
                                          </p:spTgt>
                                        </p:tgtEl>
                                        <p:attrNameLst>
                                          <p:attrName>fill.type</p:attrName>
                                        </p:attrNameLst>
                                      </p:cBhvr>
                                      <p:to>
                                        <p:strVal val="solid"/>
                                      </p:to>
                                    </p:set>
                                  </p:childTnLst>
                                </p:cTn>
                              </p:par>
                              <p:par>
                                <p:cTn id="197"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198" dur="500" fill="hold"/>
                                        <p:tgtEl>
                                          <p:spTgt spid="3116">
                                            <p:txEl>
                                              <p:pRg st="0" end="0"/>
                                            </p:txEl>
                                          </p:spTgt>
                                        </p:tgtEl>
                                        <p:attrNameLst>
                                          <p:attrName>style.color</p:attrName>
                                        </p:attrNameLst>
                                      </p:cBhvr>
                                      <p:by>
                                        <p:hsl h="7200000" s="0" l="0"/>
                                      </p:by>
                                    </p:animClr>
                                    <p:animClr clrSpc="hsl" dir="cw">
                                      <p:cBhvr>
                                        <p:cTn id="199" dur="500" fill="hold"/>
                                        <p:tgtEl>
                                          <p:spTgt spid="3116">
                                            <p:txEl>
                                              <p:pRg st="0" end="0"/>
                                            </p:txEl>
                                          </p:spTgt>
                                        </p:tgtEl>
                                        <p:attrNameLst>
                                          <p:attrName>fillcolor</p:attrName>
                                        </p:attrNameLst>
                                      </p:cBhvr>
                                      <p:by>
                                        <p:hsl h="7200000" s="0" l="0"/>
                                      </p:by>
                                    </p:animClr>
                                    <p:animClr clrSpc="hsl" dir="cw">
                                      <p:cBhvr>
                                        <p:cTn id="200" dur="500" fill="hold"/>
                                        <p:tgtEl>
                                          <p:spTgt spid="3116">
                                            <p:txEl>
                                              <p:pRg st="0" end="0"/>
                                            </p:txEl>
                                          </p:spTgt>
                                        </p:tgtEl>
                                        <p:attrNameLst>
                                          <p:attrName>stroke.color</p:attrName>
                                        </p:attrNameLst>
                                      </p:cBhvr>
                                      <p:by>
                                        <p:hsl h="7200000" s="0" l="0"/>
                                      </p:by>
                                    </p:animClr>
                                    <p:set>
                                      <p:cBhvr>
                                        <p:cTn id="201" dur="500" fill="hold"/>
                                        <p:tgtEl>
                                          <p:spTgt spid="3116">
                                            <p:txEl>
                                              <p:pRg st="0" end="0"/>
                                            </p:txEl>
                                          </p:spTgt>
                                        </p:tgtEl>
                                        <p:attrNameLst>
                                          <p:attrName>fill.type</p:attrName>
                                        </p:attrNameLst>
                                      </p:cBhvr>
                                      <p:to>
                                        <p:strVal val="solid"/>
                                      </p:to>
                                    </p:set>
                                  </p:childTnLst>
                                </p:cTn>
                              </p:par>
                              <p:par>
                                <p:cTn id="202"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203" dur="500" fill="hold"/>
                                        <p:tgtEl>
                                          <p:spTgt spid="3116">
                                            <p:txEl>
                                              <p:pRg st="1" end="1"/>
                                            </p:txEl>
                                          </p:spTgt>
                                        </p:tgtEl>
                                        <p:attrNameLst>
                                          <p:attrName>style.color</p:attrName>
                                        </p:attrNameLst>
                                      </p:cBhvr>
                                      <p:by>
                                        <p:hsl h="7200000" s="0" l="0"/>
                                      </p:by>
                                    </p:animClr>
                                    <p:animClr clrSpc="hsl" dir="cw">
                                      <p:cBhvr>
                                        <p:cTn id="204" dur="500" fill="hold"/>
                                        <p:tgtEl>
                                          <p:spTgt spid="3116">
                                            <p:txEl>
                                              <p:pRg st="1" end="1"/>
                                            </p:txEl>
                                          </p:spTgt>
                                        </p:tgtEl>
                                        <p:attrNameLst>
                                          <p:attrName>fillcolor</p:attrName>
                                        </p:attrNameLst>
                                      </p:cBhvr>
                                      <p:by>
                                        <p:hsl h="7200000" s="0" l="0"/>
                                      </p:by>
                                    </p:animClr>
                                    <p:animClr clrSpc="hsl" dir="cw">
                                      <p:cBhvr>
                                        <p:cTn id="205" dur="500" fill="hold"/>
                                        <p:tgtEl>
                                          <p:spTgt spid="3116">
                                            <p:txEl>
                                              <p:pRg st="1" end="1"/>
                                            </p:txEl>
                                          </p:spTgt>
                                        </p:tgtEl>
                                        <p:attrNameLst>
                                          <p:attrName>stroke.color</p:attrName>
                                        </p:attrNameLst>
                                      </p:cBhvr>
                                      <p:by>
                                        <p:hsl h="7200000" s="0" l="0"/>
                                      </p:by>
                                    </p:animClr>
                                    <p:set>
                                      <p:cBhvr>
                                        <p:cTn id="206" dur="500" fill="hold"/>
                                        <p:tgtEl>
                                          <p:spTgt spid="3116">
                                            <p:txEl>
                                              <p:pRg st="1" end="1"/>
                                            </p:txEl>
                                          </p:spTgt>
                                        </p:tgtEl>
                                        <p:attrNameLst>
                                          <p:attrName>fill.type</p:attrName>
                                        </p:attrNameLst>
                                      </p:cBhvr>
                                      <p:to>
                                        <p:strVal val="solid"/>
                                      </p:to>
                                    </p:set>
                                  </p:childTnLst>
                                </p:cTn>
                              </p:par>
                              <p:par>
                                <p:cTn id="207"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208" dur="500" fill="hold"/>
                                        <p:tgtEl>
                                          <p:spTgt spid="3116">
                                            <p:txEl>
                                              <p:pRg st="2" end="2"/>
                                            </p:txEl>
                                          </p:spTgt>
                                        </p:tgtEl>
                                        <p:attrNameLst>
                                          <p:attrName>style.color</p:attrName>
                                        </p:attrNameLst>
                                      </p:cBhvr>
                                      <p:by>
                                        <p:hsl h="7200000" s="0" l="0"/>
                                      </p:by>
                                    </p:animClr>
                                    <p:animClr clrSpc="hsl" dir="cw">
                                      <p:cBhvr>
                                        <p:cTn id="209" dur="500" fill="hold"/>
                                        <p:tgtEl>
                                          <p:spTgt spid="3116">
                                            <p:txEl>
                                              <p:pRg st="2" end="2"/>
                                            </p:txEl>
                                          </p:spTgt>
                                        </p:tgtEl>
                                        <p:attrNameLst>
                                          <p:attrName>fillcolor</p:attrName>
                                        </p:attrNameLst>
                                      </p:cBhvr>
                                      <p:by>
                                        <p:hsl h="7200000" s="0" l="0"/>
                                      </p:by>
                                    </p:animClr>
                                    <p:animClr clrSpc="hsl" dir="cw">
                                      <p:cBhvr>
                                        <p:cTn id="210" dur="500" fill="hold"/>
                                        <p:tgtEl>
                                          <p:spTgt spid="3116">
                                            <p:txEl>
                                              <p:pRg st="2" end="2"/>
                                            </p:txEl>
                                          </p:spTgt>
                                        </p:tgtEl>
                                        <p:attrNameLst>
                                          <p:attrName>stroke.color</p:attrName>
                                        </p:attrNameLst>
                                      </p:cBhvr>
                                      <p:by>
                                        <p:hsl h="7200000" s="0" l="0"/>
                                      </p:by>
                                    </p:animClr>
                                    <p:set>
                                      <p:cBhvr>
                                        <p:cTn id="211" dur="500" fill="hold"/>
                                        <p:tgtEl>
                                          <p:spTgt spid="311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3078" grpId="0" animBg="1"/>
      <p:bldP spid="3079" grpId="0" animBg="1"/>
      <p:bldP spid="3080" grpId="0" animBg="1"/>
      <p:bldP spid="3081" grpId="0" animBg="1"/>
      <p:bldP spid="3082" grpId="0" animBg="1"/>
      <p:bldP spid="3083" grpId="0" animBg="1"/>
      <p:bldP spid="3084" grpId="0" animBg="1"/>
      <p:bldP spid="3085" grpId="0" animBg="1"/>
      <p:bldP spid="3086" grpId="0" animBg="1"/>
      <p:bldP spid="3087" grpId="0" animBg="1"/>
      <p:bldP spid="3088" grpId="0" animBg="1"/>
      <p:bldP spid="3089" grpId="0" animBg="1"/>
      <p:bldP spid="3090" grpId="0" animBg="1"/>
      <p:bldP spid="3091" grpId="0" animBg="1"/>
      <p:bldP spid="3092" grpId="0" animBg="1"/>
      <p:bldP spid="3093" grpId="0" animBg="1"/>
      <p:bldP spid="3100" grpId="0" animBg="1"/>
      <p:bldP spid="3101" grpId="0" animBg="1"/>
      <p:bldP spid="3102" grpId="0" animBg="1"/>
      <p:bldP spid="3103" grpId="0" animBg="1"/>
      <p:bldP spid="3104" grpId="0" animBg="1"/>
      <p:bldP spid="3105" grpId="0" animBg="1"/>
      <p:bldP spid="3106" grpId="0" animBg="1"/>
      <p:bldP spid="3107" grpId="0" animBg="1"/>
      <p:bldP spid="3108" grpId="0" animBg="1"/>
      <p:bldP spid="3109" grpId="0" animBg="1"/>
      <p:bldP spid="3110" grpId="0" animBg="1"/>
      <p:bldP spid="3111" grpId="0" animBg="1"/>
      <p:bldP spid="3112" grpId="0" animBg="1"/>
      <p:bldP spid="3116"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Rectangle 4"/>
          <p:cNvSpPr/>
          <p:nvPr/>
        </p:nvSpPr>
        <p:spPr>
          <a:xfrm>
            <a:off x="228600" y="839172"/>
            <a:ext cx="11353800" cy="6186309"/>
          </a:xfrm>
          <a:prstGeom prst="rect">
            <a:avLst/>
          </a:prstGeom>
          <a:ln>
            <a:solidFill>
              <a:schemeClr val="tx1"/>
            </a:solidFill>
          </a:ln>
        </p:spPr>
        <p:txBody>
          <a:bodyPr wrap="square">
            <a:spAutoFit/>
          </a:bodyPr>
          <a:lstStyle/>
          <a:p>
            <a:pPr algn="ctr">
              <a:lnSpc>
                <a:spcPct val="150000"/>
              </a:lnSpc>
            </a:pPr>
            <a:r>
              <a:rPr lang="vi-VN" sz="2400" b="1" dirty="0">
                <a:solidFill>
                  <a:srgbClr val="3333CC"/>
                </a:solidFill>
              </a:rPr>
              <a:t>Phiếu học tập 2 </a:t>
            </a:r>
          </a:p>
          <a:p>
            <a:pPr>
              <a:lnSpc>
                <a:spcPct val="150000"/>
              </a:lnSpc>
            </a:pPr>
            <a:r>
              <a:rPr lang="vi-VN" sz="2400" b="1" dirty="0"/>
              <a:t>* Tìm hiểu phần II.“ Thang nhiệt độ Xen-xi-ớt” SGK/trang 27 và trả lời:</a:t>
            </a:r>
          </a:p>
          <a:p>
            <a:pPr>
              <a:lnSpc>
                <a:spcPct val="150000"/>
              </a:lnSpc>
            </a:pPr>
            <a:r>
              <a:rPr lang="vi-VN" sz="2400" dirty="0">
                <a:solidFill>
                  <a:srgbClr val="FF0000"/>
                </a:solidFill>
              </a:rPr>
              <a:t>C1. </a:t>
            </a:r>
            <a:r>
              <a:rPr lang="vi-VN" sz="2400" dirty="0"/>
              <a:t>Trong thang nhiệt độ này, đã dùng hai mốc nhiệt độ cố định nào?</a:t>
            </a:r>
          </a:p>
          <a:p>
            <a:pPr>
              <a:lnSpc>
                <a:spcPct val="150000"/>
              </a:lnSpc>
            </a:pPr>
            <a:r>
              <a:rPr lang="vi-VN" sz="2400" dirty="0"/>
              <a:t>………………………………………………………………………………………….</a:t>
            </a:r>
          </a:p>
          <a:p>
            <a:pPr>
              <a:lnSpc>
                <a:spcPct val="150000"/>
              </a:lnSpc>
            </a:pPr>
            <a:r>
              <a:rPr lang="vi-VN" sz="2400" dirty="0">
                <a:solidFill>
                  <a:srgbClr val="FF0000"/>
                </a:solidFill>
              </a:rPr>
              <a:t>C2. </a:t>
            </a:r>
            <a:r>
              <a:rPr lang="vi-VN" sz="2400" dirty="0"/>
              <a:t>Khoảng giữa hai mốc nhiệt độ cố định này được chia như thế nào?</a:t>
            </a:r>
          </a:p>
          <a:p>
            <a:pPr>
              <a:lnSpc>
                <a:spcPct val="150000"/>
              </a:lnSpc>
            </a:pPr>
            <a:r>
              <a:rPr lang="vi-VN" sz="2400" dirty="0"/>
              <a:t>………………………………………………………………………………………….</a:t>
            </a:r>
          </a:p>
          <a:p>
            <a:pPr>
              <a:lnSpc>
                <a:spcPct val="150000"/>
              </a:lnSpc>
            </a:pPr>
            <a:endParaRPr lang="en-US" sz="2400" dirty="0">
              <a:solidFill>
                <a:srgbClr val="FF0000"/>
              </a:solidFill>
            </a:endParaRPr>
          </a:p>
          <a:p>
            <a:pPr>
              <a:lnSpc>
                <a:spcPct val="150000"/>
              </a:lnSpc>
            </a:pPr>
            <a:r>
              <a:rPr lang="vi-VN" sz="2400" dirty="0">
                <a:solidFill>
                  <a:srgbClr val="FF0000"/>
                </a:solidFill>
              </a:rPr>
              <a:t>C3. </a:t>
            </a:r>
            <a:r>
              <a:rPr lang="vi-VN" sz="2400" dirty="0"/>
              <a:t>Những nhiệt độ thấp hơn 00C gọi là gì?</a:t>
            </a:r>
          </a:p>
          <a:p>
            <a:pPr>
              <a:lnSpc>
                <a:spcPct val="150000"/>
              </a:lnSpc>
            </a:pPr>
            <a:r>
              <a:rPr lang="vi-VN" sz="2400" dirty="0"/>
              <a:t>………………………………………………………………………………………….</a:t>
            </a:r>
            <a:endParaRPr lang="en-US" sz="2400" dirty="0"/>
          </a:p>
          <a:p>
            <a:pPr>
              <a:lnSpc>
                <a:spcPct val="150000"/>
              </a:lnSpc>
            </a:pPr>
            <a:endParaRPr lang="vi-VN" sz="2400" dirty="0"/>
          </a:p>
          <a:p>
            <a:pPr>
              <a:lnSpc>
                <a:spcPct val="150000"/>
              </a:lnSpc>
            </a:pPr>
            <a:endParaRPr lang="vi-VN" sz="2400" dirty="0"/>
          </a:p>
        </p:txBody>
      </p:sp>
      <p:sp>
        <p:nvSpPr>
          <p:cNvPr id="6" name="Google Shape;673;p18"/>
          <p:cNvSpPr txBox="1">
            <a:spLocks noGrp="1"/>
          </p:cNvSpPr>
          <p:nvPr>
            <p:ph type="title"/>
          </p:nvPr>
        </p:nvSpPr>
        <p:spPr>
          <a:xfrm>
            <a:off x="0" y="15081"/>
            <a:ext cx="6301215" cy="6502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800" b="1" u="sng" dirty="0">
                <a:latin typeface="Arial" panose="020B0604020202020204" pitchFamily="34" charset="0"/>
                <a:cs typeface="Arial" panose="020B0604020202020204" pitchFamily="34" charset="0"/>
              </a:rPr>
              <a:t>I</a:t>
            </a:r>
            <a:r>
              <a:rPr lang="en-GB" sz="2800" b="1" u="sng" dirty="0">
                <a:latin typeface="Arial" panose="020B0604020202020204" pitchFamily="34" charset="0"/>
                <a:cs typeface="Arial" panose="020B0604020202020204" pitchFamily="34" charset="0"/>
              </a:rPr>
              <a:t>I</a:t>
            </a:r>
            <a:r>
              <a:rPr lang="vi-VN" sz="2800" b="1" u="sng" dirty="0">
                <a:latin typeface="Arial" panose="020B0604020202020204" pitchFamily="34" charset="0"/>
                <a:cs typeface="Arial" panose="020B0604020202020204" pitchFamily="34" charset="0"/>
              </a:rPr>
              <a:t>. </a:t>
            </a:r>
            <a:r>
              <a:rPr lang="en-GB" sz="2800" b="1" u="sng" dirty="0">
                <a:latin typeface="Arial" panose="020B0604020202020204" pitchFamily="34" charset="0"/>
                <a:cs typeface="Arial" panose="020B0604020202020204" pitchFamily="34" charset="0"/>
              </a:rPr>
              <a:t>THANG NHIỆT ĐỘ XEN-XI-ỚT</a:t>
            </a:r>
            <a:endParaRPr lang="vi-VN" sz="2800" b="1" u="sng" dirty="0">
              <a:latin typeface="Arial" panose="020B0604020202020204" pitchFamily="34" charset="0"/>
              <a:cs typeface="Arial" panose="020B0604020202020204" pitchFamily="34" charset="0"/>
            </a:endParaRPr>
          </a:p>
        </p:txBody>
      </p:sp>
      <p:sp>
        <p:nvSpPr>
          <p:cNvPr id="7" name="Rectangle 6"/>
          <p:cNvSpPr/>
          <p:nvPr/>
        </p:nvSpPr>
        <p:spPr>
          <a:xfrm>
            <a:off x="381000" y="2525216"/>
            <a:ext cx="10744200" cy="461665"/>
          </a:xfrm>
          <a:prstGeom prst="rect">
            <a:avLst/>
          </a:prstGeom>
          <a:solidFill>
            <a:schemeClr val="bg1"/>
          </a:solidFill>
        </p:spPr>
        <p:txBody>
          <a:bodyPr wrap="square">
            <a:spAutoFit/>
          </a:bodyPr>
          <a:lstStyle/>
          <a:p>
            <a:r>
              <a:rPr lang="vi-VN" sz="2400" dirty="0">
                <a:solidFill>
                  <a:srgbClr val="3333CC"/>
                </a:solidFill>
              </a:rPr>
              <a:t>TL:  nhiệt độ của nước đá đang tan </a:t>
            </a:r>
            <a:r>
              <a:rPr lang="en-US" sz="2400" dirty="0">
                <a:solidFill>
                  <a:srgbClr val="FF0000"/>
                </a:solidFill>
              </a:rPr>
              <a:t>(</a:t>
            </a:r>
            <a:r>
              <a:rPr lang="vi-VN" sz="2400" dirty="0">
                <a:solidFill>
                  <a:srgbClr val="FF0000"/>
                </a:solidFill>
              </a:rPr>
              <a:t>0</a:t>
            </a:r>
            <a:r>
              <a:rPr lang="vi-VN" sz="2400" baseline="30000" dirty="0">
                <a:solidFill>
                  <a:srgbClr val="FF0000"/>
                </a:solidFill>
              </a:rPr>
              <a:t>0</a:t>
            </a:r>
            <a:r>
              <a:rPr lang="vi-VN" sz="2400" dirty="0">
                <a:solidFill>
                  <a:srgbClr val="FF0000"/>
                </a:solidFill>
              </a:rPr>
              <a:t>C</a:t>
            </a:r>
            <a:r>
              <a:rPr lang="en-US" sz="2400" dirty="0">
                <a:solidFill>
                  <a:srgbClr val="FF0000"/>
                </a:solidFill>
              </a:rPr>
              <a:t>)</a:t>
            </a:r>
            <a:r>
              <a:rPr lang="vi-VN" sz="2400" dirty="0">
                <a:solidFill>
                  <a:srgbClr val="3333CC"/>
                </a:solidFill>
              </a:rPr>
              <a:t>; nhiệt độ nước đang sôi </a:t>
            </a:r>
            <a:r>
              <a:rPr lang="en-US" sz="2400" dirty="0">
                <a:solidFill>
                  <a:srgbClr val="FF0000"/>
                </a:solidFill>
              </a:rPr>
              <a:t>(</a:t>
            </a:r>
            <a:r>
              <a:rPr lang="vi-VN" sz="2400" dirty="0">
                <a:solidFill>
                  <a:srgbClr val="FF0000"/>
                </a:solidFill>
              </a:rPr>
              <a:t>100</a:t>
            </a:r>
            <a:r>
              <a:rPr lang="vi-VN" sz="2400" baseline="30000" dirty="0">
                <a:solidFill>
                  <a:srgbClr val="FF0000"/>
                </a:solidFill>
              </a:rPr>
              <a:t>0</a:t>
            </a:r>
            <a:r>
              <a:rPr lang="vi-VN" sz="2400" dirty="0">
                <a:solidFill>
                  <a:srgbClr val="FF0000"/>
                </a:solidFill>
              </a:rPr>
              <a:t>C</a:t>
            </a:r>
            <a:r>
              <a:rPr lang="en-US" sz="2400" dirty="0">
                <a:solidFill>
                  <a:srgbClr val="FF0000"/>
                </a:solidFill>
              </a:rPr>
              <a:t>)</a:t>
            </a:r>
            <a:r>
              <a:rPr lang="vi-VN" sz="2400" dirty="0">
                <a:solidFill>
                  <a:srgbClr val="FF0000"/>
                </a:solidFill>
              </a:rPr>
              <a:t> </a:t>
            </a:r>
          </a:p>
        </p:txBody>
      </p:sp>
      <p:sp>
        <p:nvSpPr>
          <p:cNvPr id="14" name="Rectangle 13"/>
          <p:cNvSpPr/>
          <p:nvPr/>
        </p:nvSpPr>
        <p:spPr>
          <a:xfrm>
            <a:off x="304800" y="3756084"/>
            <a:ext cx="10765971" cy="830997"/>
          </a:xfrm>
          <a:prstGeom prst="rect">
            <a:avLst/>
          </a:prstGeom>
          <a:solidFill>
            <a:schemeClr val="bg1"/>
          </a:solidFill>
        </p:spPr>
        <p:txBody>
          <a:bodyPr wrap="square">
            <a:spAutoFit/>
          </a:bodyPr>
          <a:lstStyle/>
          <a:p>
            <a:r>
              <a:rPr lang="vi-VN" sz="2400" dirty="0">
                <a:solidFill>
                  <a:srgbClr val="3333CC"/>
                </a:solidFill>
              </a:rPr>
              <a:t>TL:khoảng cách giữa hai nhiệt độ này được chia thành </a:t>
            </a:r>
            <a:r>
              <a:rPr lang="vi-VN" sz="2400" dirty="0">
                <a:solidFill>
                  <a:srgbClr val="FF0000"/>
                </a:solidFill>
              </a:rPr>
              <a:t>100 phần bằng nhau</a:t>
            </a:r>
            <a:r>
              <a:rPr lang="vi-VN" sz="2400" dirty="0">
                <a:solidFill>
                  <a:srgbClr val="3333CC"/>
                </a:solidFill>
              </a:rPr>
              <a:t>, mỗi phần ứng với </a:t>
            </a:r>
            <a:r>
              <a:rPr lang="vi-VN" sz="2400" dirty="0">
                <a:solidFill>
                  <a:srgbClr val="FF0000"/>
                </a:solidFill>
              </a:rPr>
              <a:t>1 độ</a:t>
            </a:r>
            <a:r>
              <a:rPr lang="vi-VN" sz="2400" dirty="0">
                <a:solidFill>
                  <a:srgbClr val="3333CC"/>
                </a:solidFill>
              </a:rPr>
              <a:t>, kí hiệu </a:t>
            </a:r>
            <a:r>
              <a:rPr lang="vi-VN" sz="2400" dirty="0">
                <a:solidFill>
                  <a:srgbClr val="FF0000"/>
                </a:solidFill>
              </a:rPr>
              <a:t>1</a:t>
            </a:r>
            <a:r>
              <a:rPr lang="vi-VN" sz="2400" baseline="30000" dirty="0">
                <a:solidFill>
                  <a:srgbClr val="FF0000"/>
                </a:solidFill>
              </a:rPr>
              <a:t>0</a:t>
            </a:r>
            <a:r>
              <a:rPr lang="vi-VN" sz="2400" dirty="0">
                <a:solidFill>
                  <a:srgbClr val="FF0000"/>
                </a:solidFill>
              </a:rPr>
              <a:t>C</a:t>
            </a:r>
          </a:p>
        </p:txBody>
      </p:sp>
      <p:sp>
        <p:nvSpPr>
          <p:cNvPr id="15" name="Rectangle 14"/>
          <p:cNvSpPr/>
          <p:nvPr/>
        </p:nvSpPr>
        <p:spPr>
          <a:xfrm>
            <a:off x="304800" y="4884678"/>
            <a:ext cx="10765971" cy="1455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6248400" y="4739481"/>
            <a:ext cx="5074920" cy="1752600"/>
            <a:chOff x="6248400" y="4739481"/>
            <a:chExt cx="5074920" cy="1752600"/>
          </a:xfrm>
        </p:grpSpPr>
        <p:pic>
          <p:nvPicPr>
            <p:cNvPr id="16" name="Picture 2" descr="Vật lý lớp 6 - Bài 22. Nhiệt kế - Nhiệt gi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739481"/>
              <a:ext cx="5074920"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7086600" y="5120481"/>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48400" y="4903549"/>
              <a:ext cx="838200" cy="369332"/>
            </a:xfrm>
            <a:prstGeom prst="rect">
              <a:avLst/>
            </a:prstGeom>
            <a:solidFill>
              <a:schemeClr val="bg1"/>
            </a:solidFill>
          </p:spPr>
          <p:txBody>
            <a:bodyPr wrap="square" rtlCol="0">
              <a:spAutoFit/>
            </a:bodyPr>
            <a:lstStyle/>
            <a:p>
              <a:r>
                <a:rPr lang="en-US" b="1" dirty="0">
                  <a:solidFill>
                    <a:srgbClr val="FF0000"/>
                  </a:solidFill>
                </a:rPr>
                <a:t>100</a:t>
              </a:r>
              <a:r>
                <a:rPr lang="en-US" b="1" baseline="30000" dirty="0">
                  <a:solidFill>
                    <a:srgbClr val="FF0000"/>
                  </a:solidFill>
                </a:rPr>
                <a:t>0</a:t>
              </a:r>
              <a:r>
                <a:rPr lang="en-US" b="1" dirty="0">
                  <a:solidFill>
                    <a:srgbClr val="FF0000"/>
                  </a:solidFill>
                </a:rPr>
                <a:t>C</a:t>
              </a:r>
            </a:p>
          </p:txBody>
        </p:sp>
        <p:cxnSp>
          <p:nvCxnSpPr>
            <p:cNvPr id="19" name="Straight Connector 18"/>
            <p:cNvCxnSpPr/>
            <p:nvPr/>
          </p:nvCxnSpPr>
          <p:spPr>
            <a:xfrm>
              <a:off x="10027920" y="5806281"/>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287000" y="5436949"/>
              <a:ext cx="838200" cy="369332"/>
            </a:xfrm>
            <a:prstGeom prst="rect">
              <a:avLst/>
            </a:prstGeom>
            <a:solidFill>
              <a:schemeClr val="bg1"/>
            </a:solidFill>
          </p:spPr>
          <p:txBody>
            <a:bodyPr wrap="square" rtlCol="0">
              <a:spAutoFit/>
            </a:bodyPr>
            <a:lstStyle/>
            <a:p>
              <a:r>
                <a:rPr lang="en-US" b="1" dirty="0">
                  <a:solidFill>
                    <a:srgbClr val="FF0000"/>
                  </a:solidFill>
                </a:rPr>
                <a:t>0</a:t>
              </a:r>
              <a:r>
                <a:rPr lang="en-US" b="1" baseline="30000" dirty="0">
                  <a:solidFill>
                    <a:srgbClr val="FF0000"/>
                  </a:solidFill>
                </a:rPr>
                <a:t>0</a:t>
              </a:r>
              <a:r>
                <a:rPr lang="en-US" b="1" dirty="0">
                  <a:solidFill>
                    <a:srgbClr val="FF0000"/>
                  </a:solidFill>
                </a:rPr>
                <a:t>C</a:t>
              </a:r>
            </a:p>
          </p:txBody>
        </p:sp>
      </p:grpSp>
      <p:sp>
        <p:nvSpPr>
          <p:cNvPr id="21" name="Cloud 20"/>
          <p:cNvSpPr/>
          <p:nvPr/>
        </p:nvSpPr>
        <p:spPr>
          <a:xfrm>
            <a:off x="1371600" y="4850467"/>
            <a:ext cx="3276600" cy="1615520"/>
          </a:xfrm>
          <a:prstGeom prst="cloud">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rPr>
              <a:t>Tại sao cần phải dùng hai mốc nhiệt độ cố định để làm gì?</a:t>
            </a:r>
          </a:p>
        </p:txBody>
      </p:sp>
    </p:spTree>
    <p:extLst>
      <p:ext uri="{BB962C8B-B14F-4D97-AF65-F5344CB8AC3E}">
        <p14:creationId xmlns:p14="http://schemas.microsoft.com/office/powerpoint/2010/main" val="29808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Rectangle 4"/>
          <p:cNvSpPr/>
          <p:nvPr/>
        </p:nvSpPr>
        <p:spPr>
          <a:xfrm>
            <a:off x="228600" y="839172"/>
            <a:ext cx="11353800" cy="6186309"/>
          </a:xfrm>
          <a:prstGeom prst="rect">
            <a:avLst/>
          </a:prstGeom>
          <a:ln>
            <a:solidFill>
              <a:schemeClr val="tx1"/>
            </a:solidFill>
          </a:ln>
        </p:spPr>
        <p:txBody>
          <a:bodyPr wrap="square">
            <a:spAutoFit/>
          </a:bodyPr>
          <a:lstStyle/>
          <a:p>
            <a:pPr algn="ctr">
              <a:lnSpc>
                <a:spcPct val="150000"/>
              </a:lnSpc>
            </a:pPr>
            <a:r>
              <a:rPr lang="vi-VN" sz="2400" b="1" dirty="0">
                <a:solidFill>
                  <a:srgbClr val="3333CC"/>
                </a:solidFill>
              </a:rPr>
              <a:t>Phiếu học tập 2 </a:t>
            </a:r>
          </a:p>
          <a:p>
            <a:pPr>
              <a:lnSpc>
                <a:spcPct val="150000"/>
              </a:lnSpc>
            </a:pPr>
            <a:r>
              <a:rPr lang="vi-VN" sz="2400" b="1" dirty="0"/>
              <a:t>* Tìm hiểu phần II.“ Thang nhiệt độ Xen-xi-ớt” SGK/trang 27 và trả lời:</a:t>
            </a:r>
          </a:p>
          <a:p>
            <a:pPr>
              <a:lnSpc>
                <a:spcPct val="150000"/>
              </a:lnSpc>
            </a:pPr>
            <a:r>
              <a:rPr lang="vi-VN" sz="2400" dirty="0">
                <a:solidFill>
                  <a:srgbClr val="FF0000"/>
                </a:solidFill>
              </a:rPr>
              <a:t>C1. </a:t>
            </a:r>
            <a:r>
              <a:rPr lang="vi-VN" sz="2400" dirty="0"/>
              <a:t>Trong thang nhiệt độ này, đã dùng hai mốc nhiệt độ cố định nào?</a:t>
            </a:r>
          </a:p>
          <a:p>
            <a:pPr>
              <a:lnSpc>
                <a:spcPct val="150000"/>
              </a:lnSpc>
            </a:pPr>
            <a:r>
              <a:rPr lang="vi-VN" sz="2400" dirty="0"/>
              <a:t>………………………………………………………………………………………….</a:t>
            </a:r>
          </a:p>
          <a:p>
            <a:pPr>
              <a:lnSpc>
                <a:spcPct val="150000"/>
              </a:lnSpc>
            </a:pPr>
            <a:r>
              <a:rPr lang="vi-VN" sz="2400" dirty="0">
                <a:solidFill>
                  <a:srgbClr val="FF0000"/>
                </a:solidFill>
              </a:rPr>
              <a:t>C2. </a:t>
            </a:r>
            <a:r>
              <a:rPr lang="vi-VN" sz="2400" dirty="0"/>
              <a:t>Khoảng giữa hai mốc nhiệt độ cố định này được chia như thế nào?</a:t>
            </a:r>
          </a:p>
          <a:p>
            <a:pPr>
              <a:lnSpc>
                <a:spcPct val="150000"/>
              </a:lnSpc>
            </a:pPr>
            <a:r>
              <a:rPr lang="vi-VN" sz="2400" dirty="0"/>
              <a:t>………………………………………………………………………………………….</a:t>
            </a:r>
          </a:p>
          <a:p>
            <a:pPr>
              <a:lnSpc>
                <a:spcPct val="150000"/>
              </a:lnSpc>
            </a:pPr>
            <a:endParaRPr lang="en-US" sz="2400" dirty="0">
              <a:solidFill>
                <a:srgbClr val="FF0000"/>
              </a:solidFill>
            </a:endParaRPr>
          </a:p>
          <a:p>
            <a:pPr>
              <a:lnSpc>
                <a:spcPct val="150000"/>
              </a:lnSpc>
            </a:pPr>
            <a:r>
              <a:rPr lang="vi-VN" sz="2400" dirty="0">
                <a:solidFill>
                  <a:srgbClr val="FF0000"/>
                </a:solidFill>
              </a:rPr>
              <a:t>C3. </a:t>
            </a:r>
            <a:r>
              <a:rPr lang="vi-VN" sz="2400" dirty="0"/>
              <a:t>Những nhiệt độ thấp hơn 0</a:t>
            </a:r>
            <a:r>
              <a:rPr lang="vi-VN" sz="2400" baseline="30000" dirty="0"/>
              <a:t>0</a:t>
            </a:r>
            <a:r>
              <a:rPr lang="vi-VN" sz="2400" dirty="0"/>
              <a:t>C gọi là gì?</a:t>
            </a:r>
          </a:p>
          <a:p>
            <a:pPr>
              <a:lnSpc>
                <a:spcPct val="150000"/>
              </a:lnSpc>
            </a:pPr>
            <a:r>
              <a:rPr lang="vi-VN" sz="2400" dirty="0"/>
              <a:t>………………………………………………………………………………………….</a:t>
            </a:r>
            <a:endParaRPr lang="en-US" sz="2400" dirty="0"/>
          </a:p>
          <a:p>
            <a:pPr>
              <a:lnSpc>
                <a:spcPct val="150000"/>
              </a:lnSpc>
            </a:pPr>
            <a:endParaRPr lang="vi-VN" sz="2400" dirty="0"/>
          </a:p>
          <a:p>
            <a:pPr>
              <a:lnSpc>
                <a:spcPct val="150000"/>
              </a:lnSpc>
            </a:pPr>
            <a:endParaRPr lang="vi-VN" sz="2400" dirty="0"/>
          </a:p>
        </p:txBody>
      </p:sp>
      <p:sp>
        <p:nvSpPr>
          <p:cNvPr id="7" name="Rectangle 6"/>
          <p:cNvSpPr/>
          <p:nvPr/>
        </p:nvSpPr>
        <p:spPr>
          <a:xfrm>
            <a:off x="381000" y="2525216"/>
            <a:ext cx="10744200" cy="461665"/>
          </a:xfrm>
          <a:prstGeom prst="rect">
            <a:avLst/>
          </a:prstGeom>
          <a:solidFill>
            <a:schemeClr val="bg1"/>
          </a:solidFill>
        </p:spPr>
        <p:txBody>
          <a:bodyPr wrap="square">
            <a:spAutoFit/>
          </a:bodyPr>
          <a:lstStyle/>
          <a:p>
            <a:r>
              <a:rPr lang="vi-VN" sz="2400" dirty="0">
                <a:solidFill>
                  <a:srgbClr val="3333CC"/>
                </a:solidFill>
              </a:rPr>
              <a:t>TL:  nhiệt độ của nước đá đang tan </a:t>
            </a:r>
            <a:r>
              <a:rPr lang="en-US" sz="2400" dirty="0">
                <a:solidFill>
                  <a:srgbClr val="FF0000"/>
                </a:solidFill>
              </a:rPr>
              <a:t>(</a:t>
            </a:r>
            <a:r>
              <a:rPr lang="vi-VN" sz="2400" dirty="0">
                <a:solidFill>
                  <a:srgbClr val="FF0000"/>
                </a:solidFill>
              </a:rPr>
              <a:t>0</a:t>
            </a:r>
            <a:r>
              <a:rPr lang="vi-VN" sz="2400" baseline="30000" dirty="0">
                <a:solidFill>
                  <a:srgbClr val="FF0000"/>
                </a:solidFill>
              </a:rPr>
              <a:t>0</a:t>
            </a:r>
            <a:r>
              <a:rPr lang="vi-VN" sz="2400" dirty="0">
                <a:solidFill>
                  <a:srgbClr val="FF0000"/>
                </a:solidFill>
              </a:rPr>
              <a:t>C</a:t>
            </a:r>
            <a:r>
              <a:rPr lang="en-US" sz="2400" dirty="0">
                <a:solidFill>
                  <a:srgbClr val="FF0000"/>
                </a:solidFill>
              </a:rPr>
              <a:t>)</a:t>
            </a:r>
            <a:r>
              <a:rPr lang="vi-VN" sz="2400" dirty="0">
                <a:solidFill>
                  <a:srgbClr val="3333CC"/>
                </a:solidFill>
              </a:rPr>
              <a:t>; nhiệt độ nước đang sôi </a:t>
            </a:r>
            <a:r>
              <a:rPr lang="en-US" sz="2400" dirty="0">
                <a:solidFill>
                  <a:srgbClr val="FF0000"/>
                </a:solidFill>
              </a:rPr>
              <a:t>(</a:t>
            </a:r>
            <a:r>
              <a:rPr lang="vi-VN" sz="2400" dirty="0">
                <a:solidFill>
                  <a:srgbClr val="FF0000"/>
                </a:solidFill>
              </a:rPr>
              <a:t>100</a:t>
            </a:r>
            <a:r>
              <a:rPr lang="vi-VN" sz="2400" baseline="30000" dirty="0">
                <a:solidFill>
                  <a:srgbClr val="FF0000"/>
                </a:solidFill>
              </a:rPr>
              <a:t>0</a:t>
            </a:r>
            <a:r>
              <a:rPr lang="vi-VN" sz="2400" dirty="0">
                <a:solidFill>
                  <a:srgbClr val="FF0000"/>
                </a:solidFill>
              </a:rPr>
              <a:t>C</a:t>
            </a:r>
            <a:r>
              <a:rPr lang="en-US" sz="2400" dirty="0">
                <a:solidFill>
                  <a:srgbClr val="FF0000"/>
                </a:solidFill>
              </a:rPr>
              <a:t>)</a:t>
            </a:r>
            <a:r>
              <a:rPr lang="vi-VN" sz="2400" dirty="0">
                <a:solidFill>
                  <a:srgbClr val="FF0000"/>
                </a:solidFill>
              </a:rPr>
              <a:t> </a:t>
            </a:r>
          </a:p>
        </p:txBody>
      </p:sp>
      <p:sp>
        <p:nvSpPr>
          <p:cNvPr id="14" name="Rectangle 13"/>
          <p:cNvSpPr/>
          <p:nvPr/>
        </p:nvSpPr>
        <p:spPr>
          <a:xfrm>
            <a:off x="304800" y="3756084"/>
            <a:ext cx="10765971" cy="830997"/>
          </a:xfrm>
          <a:prstGeom prst="rect">
            <a:avLst/>
          </a:prstGeom>
          <a:solidFill>
            <a:schemeClr val="bg1"/>
          </a:solidFill>
        </p:spPr>
        <p:txBody>
          <a:bodyPr wrap="square">
            <a:spAutoFit/>
          </a:bodyPr>
          <a:lstStyle/>
          <a:p>
            <a:r>
              <a:rPr lang="vi-VN" sz="2400" dirty="0">
                <a:solidFill>
                  <a:srgbClr val="3333CC"/>
                </a:solidFill>
              </a:rPr>
              <a:t>TL:khoảng cách giữa hai nhiệt độ này được chia thành </a:t>
            </a:r>
            <a:r>
              <a:rPr lang="vi-VN" sz="2400" dirty="0">
                <a:solidFill>
                  <a:srgbClr val="FF0000"/>
                </a:solidFill>
              </a:rPr>
              <a:t>100 phần bằng nhau</a:t>
            </a:r>
            <a:r>
              <a:rPr lang="vi-VN" sz="2400" dirty="0">
                <a:solidFill>
                  <a:srgbClr val="3333CC"/>
                </a:solidFill>
              </a:rPr>
              <a:t>, mỗi phần ứng với </a:t>
            </a:r>
            <a:r>
              <a:rPr lang="vi-VN" sz="2400" dirty="0">
                <a:solidFill>
                  <a:srgbClr val="FF0000"/>
                </a:solidFill>
              </a:rPr>
              <a:t>1 độ</a:t>
            </a:r>
            <a:r>
              <a:rPr lang="vi-VN" sz="2400" dirty="0">
                <a:solidFill>
                  <a:srgbClr val="3333CC"/>
                </a:solidFill>
              </a:rPr>
              <a:t>, kí hiệu </a:t>
            </a:r>
            <a:r>
              <a:rPr lang="vi-VN" sz="2400" dirty="0">
                <a:solidFill>
                  <a:srgbClr val="FF0000"/>
                </a:solidFill>
              </a:rPr>
              <a:t>1</a:t>
            </a:r>
            <a:r>
              <a:rPr lang="vi-VN" sz="2400" baseline="30000" dirty="0">
                <a:solidFill>
                  <a:srgbClr val="FF0000"/>
                </a:solidFill>
              </a:rPr>
              <a:t>0</a:t>
            </a:r>
            <a:r>
              <a:rPr lang="vi-VN" sz="2400" dirty="0">
                <a:solidFill>
                  <a:srgbClr val="FF0000"/>
                </a:solidFill>
              </a:rPr>
              <a:t>C</a:t>
            </a:r>
          </a:p>
        </p:txBody>
      </p:sp>
      <p:sp>
        <p:nvSpPr>
          <p:cNvPr id="22" name="Rectangle 21"/>
          <p:cNvSpPr/>
          <p:nvPr/>
        </p:nvSpPr>
        <p:spPr>
          <a:xfrm>
            <a:off x="264886" y="5272881"/>
            <a:ext cx="10250714" cy="461665"/>
          </a:xfrm>
          <a:prstGeom prst="rect">
            <a:avLst/>
          </a:prstGeom>
          <a:solidFill>
            <a:schemeClr val="bg1"/>
          </a:solidFill>
        </p:spPr>
        <p:txBody>
          <a:bodyPr wrap="square">
            <a:spAutoFit/>
          </a:bodyPr>
          <a:lstStyle/>
          <a:p>
            <a:r>
              <a:rPr lang="vi-VN" sz="2400" dirty="0">
                <a:solidFill>
                  <a:srgbClr val="3333CC"/>
                </a:solidFill>
              </a:rPr>
              <a:t>TL: nhiệt độ </a:t>
            </a:r>
            <a:r>
              <a:rPr lang="vi-VN" sz="2400" dirty="0">
                <a:solidFill>
                  <a:srgbClr val="FF0000"/>
                </a:solidFill>
              </a:rPr>
              <a:t>âm</a:t>
            </a:r>
          </a:p>
        </p:txBody>
      </p:sp>
      <p:sp>
        <p:nvSpPr>
          <p:cNvPr id="23" name="TextBox 22"/>
          <p:cNvSpPr txBox="1"/>
          <p:nvPr/>
        </p:nvSpPr>
        <p:spPr>
          <a:xfrm>
            <a:off x="2590800" y="5268416"/>
            <a:ext cx="2514600" cy="461665"/>
          </a:xfrm>
          <a:prstGeom prst="rect">
            <a:avLst/>
          </a:prstGeom>
          <a:noFill/>
        </p:spPr>
        <p:txBody>
          <a:bodyPr wrap="square" rtlCol="0">
            <a:spAutoFit/>
          </a:bodyPr>
          <a:lstStyle/>
          <a:p>
            <a:r>
              <a:rPr lang="en-US" sz="2400" dirty="0" err="1">
                <a:solidFill>
                  <a:srgbClr val="FF0000"/>
                </a:solidFill>
                <a:latin typeface="Arial" pitchFamily="34" charset="0"/>
                <a:cs typeface="Arial" pitchFamily="34" charset="0"/>
              </a:rPr>
              <a:t>Ví</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dụ</a:t>
            </a:r>
            <a:r>
              <a:rPr lang="en-US" sz="2400" dirty="0">
                <a:solidFill>
                  <a:srgbClr val="FF0000"/>
                </a:solidFill>
                <a:latin typeface="Arial" pitchFamily="34" charset="0"/>
                <a:cs typeface="Arial" pitchFamily="34" charset="0"/>
              </a:rPr>
              <a:t>: - 10</a:t>
            </a:r>
            <a:r>
              <a:rPr lang="en-US" sz="2400" baseline="30000" dirty="0">
                <a:solidFill>
                  <a:srgbClr val="FF0000"/>
                </a:solidFill>
                <a:latin typeface="Arial" pitchFamily="34" charset="0"/>
                <a:cs typeface="Arial" pitchFamily="34" charset="0"/>
              </a:rPr>
              <a:t>0</a:t>
            </a:r>
            <a:r>
              <a:rPr lang="en-US" sz="2400" dirty="0">
                <a:solidFill>
                  <a:srgbClr val="FF0000"/>
                </a:solidFill>
                <a:latin typeface="Arial" pitchFamily="34" charset="0"/>
                <a:cs typeface="Arial" pitchFamily="34" charset="0"/>
              </a:rPr>
              <a:t>C</a:t>
            </a:r>
          </a:p>
        </p:txBody>
      </p:sp>
      <p:sp>
        <p:nvSpPr>
          <p:cNvPr id="25" name="Google Shape;673;p18"/>
          <p:cNvSpPr txBox="1">
            <a:spLocks noGrp="1"/>
          </p:cNvSpPr>
          <p:nvPr>
            <p:ph type="title"/>
          </p:nvPr>
        </p:nvSpPr>
        <p:spPr>
          <a:xfrm>
            <a:off x="0" y="15081"/>
            <a:ext cx="6301215" cy="6502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800" b="1" u="sng" dirty="0">
                <a:latin typeface="Arial" panose="020B0604020202020204" pitchFamily="34" charset="0"/>
                <a:cs typeface="Arial" panose="020B0604020202020204" pitchFamily="34" charset="0"/>
              </a:rPr>
              <a:t>I</a:t>
            </a:r>
            <a:r>
              <a:rPr lang="en-GB" sz="2800" b="1" u="sng" dirty="0">
                <a:latin typeface="Arial" panose="020B0604020202020204" pitchFamily="34" charset="0"/>
                <a:cs typeface="Arial" panose="020B0604020202020204" pitchFamily="34" charset="0"/>
              </a:rPr>
              <a:t>I</a:t>
            </a:r>
            <a:r>
              <a:rPr lang="vi-VN" sz="2800" b="1" u="sng" dirty="0">
                <a:latin typeface="Arial" panose="020B0604020202020204" pitchFamily="34" charset="0"/>
                <a:cs typeface="Arial" panose="020B0604020202020204" pitchFamily="34" charset="0"/>
              </a:rPr>
              <a:t>. </a:t>
            </a:r>
            <a:r>
              <a:rPr lang="en-GB" sz="2800" b="1" u="sng" dirty="0">
                <a:latin typeface="Arial" panose="020B0604020202020204" pitchFamily="34" charset="0"/>
                <a:cs typeface="Arial" panose="020B0604020202020204" pitchFamily="34" charset="0"/>
              </a:rPr>
              <a:t>THANG NHIỆT ĐỘ XEN-XI-ỚT</a:t>
            </a:r>
            <a:endParaRPr lang="vi-VN" sz="28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74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 y="624681"/>
            <a:ext cx="11186160" cy="1951496"/>
          </a:xfrm>
          <a:prstGeom prst="rect">
            <a:avLst/>
          </a:prstGeom>
        </p:spPr>
        <p:txBody>
          <a:bodyPr wrap="square">
            <a:spAutoFit/>
          </a:bodyPr>
          <a:lstStyle/>
          <a:p>
            <a:pPr algn="just">
              <a:lnSpc>
                <a:spcPct val="150000"/>
              </a:lnSpc>
            </a:pPr>
            <a:r>
              <a:rPr lang="vi-VN" sz="2800" dirty="0">
                <a:solidFill>
                  <a:srgbClr val="0033CC"/>
                </a:solidFill>
              </a:rPr>
              <a:t>- Trong thang nhiệt độ Xen-xi-ớt</a:t>
            </a:r>
            <a:r>
              <a:rPr lang="en-US" sz="2800" dirty="0">
                <a:solidFill>
                  <a:srgbClr val="0033CC"/>
                </a:solidFill>
              </a:rPr>
              <a:t>(Celsius)</a:t>
            </a:r>
            <a:r>
              <a:rPr lang="vi-VN" sz="2800" dirty="0">
                <a:solidFill>
                  <a:srgbClr val="0033CC"/>
                </a:solidFill>
              </a:rPr>
              <a:t>, đã chọn hai mốc nhiệt độ cố định là nhiệt độ nước đá đang tan </a:t>
            </a:r>
            <a:r>
              <a:rPr lang="vi-VN" sz="2800" dirty="0">
                <a:solidFill>
                  <a:srgbClr val="FF0000"/>
                </a:solidFill>
              </a:rPr>
              <a:t>(0</a:t>
            </a:r>
            <a:r>
              <a:rPr lang="vi-VN" sz="2800" baseline="30000" dirty="0">
                <a:solidFill>
                  <a:srgbClr val="FF0000"/>
                </a:solidFill>
              </a:rPr>
              <a:t>0</a:t>
            </a:r>
            <a:r>
              <a:rPr lang="vi-VN" sz="2800" dirty="0">
                <a:solidFill>
                  <a:srgbClr val="FF0000"/>
                </a:solidFill>
              </a:rPr>
              <a:t>C) </a:t>
            </a:r>
            <a:r>
              <a:rPr lang="vi-VN" sz="2800" dirty="0">
                <a:solidFill>
                  <a:srgbClr val="0033CC"/>
                </a:solidFill>
              </a:rPr>
              <a:t>và nhiệt độ của hơi nước đang sôi </a:t>
            </a:r>
            <a:r>
              <a:rPr lang="vi-VN" sz="2800" dirty="0">
                <a:solidFill>
                  <a:srgbClr val="FF0000"/>
                </a:solidFill>
              </a:rPr>
              <a:t>(100</a:t>
            </a:r>
            <a:r>
              <a:rPr lang="vi-VN" sz="2800" baseline="30000" dirty="0">
                <a:solidFill>
                  <a:srgbClr val="FF0000"/>
                </a:solidFill>
              </a:rPr>
              <a:t>0</a:t>
            </a:r>
            <a:r>
              <a:rPr lang="vi-VN" sz="2800" dirty="0">
                <a:solidFill>
                  <a:srgbClr val="FF0000"/>
                </a:solidFill>
              </a:rPr>
              <a:t>C).</a:t>
            </a:r>
          </a:p>
        </p:txBody>
      </p:sp>
      <p:sp>
        <p:nvSpPr>
          <p:cNvPr id="6" name="Google Shape;673;p18"/>
          <p:cNvSpPr txBox="1">
            <a:spLocks noGrp="1"/>
          </p:cNvSpPr>
          <p:nvPr>
            <p:ph type="title"/>
          </p:nvPr>
        </p:nvSpPr>
        <p:spPr>
          <a:xfrm>
            <a:off x="99585" y="0"/>
            <a:ext cx="9501615" cy="6502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800" b="1" u="sng" dirty="0">
                <a:latin typeface="Arial" panose="020B0604020202020204" pitchFamily="34" charset="0"/>
                <a:cs typeface="Arial" panose="020B0604020202020204" pitchFamily="34" charset="0"/>
              </a:rPr>
              <a:t>I</a:t>
            </a:r>
            <a:r>
              <a:rPr lang="en-GB" sz="2800" b="1" u="sng" dirty="0">
                <a:latin typeface="Arial" panose="020B0604020202020204" pitchFamily="34" charset="0"/>
                <a:cs typeface="Arial" panose="020B0604020202020204" pitchFamily="34" charset="0"/>
              </a:rPr>
              <a:t>I</a:t>
            </a:r>
            <a:r>
              <a:rPr lang="vi-VN" sz="2800" b="1" u="sng" dirty="0">
                <a:latin typeface="Arial" panose="020B0604020202020204" pitchFamily="34" charset="0"/>
                <a:cs typeface="Arial" panose="020B0604020202020204" pitchFamily="34" charset="0"/>
              </a:rPr>
              <a:t>. </a:t>
            </a:r>
            <a:r>
              <a:rPr lang="en-GB" sz="2800" b="1" u="sng" dirty="0">
                <a:latin typeface="Arial" panose="020B0604020202020204" pitchFamily="34" charset="0"/>
                <a:cs typeface="Arial" panose="020B0604020202020204" pitchFamily="34" charset="0"/>
              </a:rPr>
              <a:t>THANG NHIỆT ĐỘ XEN-XI-ỚT</a:t>
            </a:r>
            <a:endParaRPr lang="vi-VN" sz="2800" b="1" u="sng" dirty="0">
              <a:latin typeface="Arial" panose="020B0604020202020204" pitchFamily="34" charset="0"/>
              <a:cs typeface="Arial" panose="020B0604020202020204" pitchFamily="34" charset="0"/>
            </a:endParaRPr>
          </a:p>
        </p:txBody>
      </p:sp>
      <p:sp>
        <p:nvSpPr>
          <p:cNvPr id="7" name="Rectangle 6"/>
          <p:cNvSpPr/>
          <p:nvPr/>
        </p:nvSpPr>
        <p:spPr>
          <a:xfrm>
            <a:off x="304800" y="2743429"/>
            <a:ext cx="11049000" cy="1384995"/>
          </a:xfrm>
          <a:prstGeom prst="rect">
            <a:avLst/>
          </a:prstGeom>
        </p:spPr>
        <p:txBody>
          <a:bodyPr wrap="square">
            <a:spAutoFit/>
          </a:bodyPr>
          <a:lstStyle/>
          <a:p>
            <a:pPr algn="just">
              <a:lnSpc>
                <a:spcPct val="150000"/>
              </a:lnSpc>
            </a:pPr>
            <a:r>
              <a:rPr lang="vi-VN" sz="2800" dirty="0">
                <a:solidFill>
                  <a:srgbClr val="0033CC"/>
                </a:solidFill>
              </a:rPr>
              <a:t>- Khoảng giữa hai nhiệt độ này được chia thành </a:t>
            </a:r>
            <a:r>
              <a:rPr lang="vi-VN" sz="2800" dirty="0">
                <a:solidFill>
                  <a:srgbClr val="FF0000"/>
                </a:solidFill>
              </a:rPr>
              <a:t>100 phần bằng nhau</a:t>
            </a:r>
            <a:r>
              <a:rPr lang="vi-VN" sz="2800" dirty="0">
                <a:solidFill>
                  <a:srgbClr val="0033CC"/>
                </a:solidFill>
              </a:rPr>
              <a:t>, mỗi phần ứng với </a:t>
            </a:r>
            <a:r>
              <a:rPr lang="vi-VN" sz="2800" dirty="0">
                <a:solidFill>
                  <a:srgbClr val="FF0000"/>
                </a:solidFill>
              </a:rPr>
              <a:t>1</a:t>
            </a:r>
            <a:r>
              <a:rPr lang="vi-VN" sz="2800" baseline="30000" dirty="0">
                <a:solidFill>
                  <a:srgbClr val="FF0000"/>
                </a:solidFill>
              </a:rPr>
              <a:t>0</a:t>
            </a:r>
            <a:r>
              <a:rPr lang="vi-VN" sz="2800" dirty="0">
                <a:solidFill>
                  <a:srgbClr val="FF0000"/>
                </a:solidFill>
              </a:rPr>
              <a:t>C.</a:t>
            </a:r>
          </a:p>
        </p:txBody>
      </p:sp>
      <p:sp>
        <p:nvSpPr>
          <p:cNvPr id="8"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13355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6" name="Google Shape;656;p15"/>
          <p:cNvSpPr txBox="1">
            <a:spLocks noGrp="1"/>
          </p:cNvSpPr>
          <p:nvPr>
            <p:ph type="sldNum" idx="12"/>
          </p:nvPr>
        </p:nvSpPr>
        <p:spPr>
          <a:prstGeom prst="rect">
            <a:avLst/>
          </a:prstGeom>
        </p:spPr>
        <p:txBody>
          <a:bodyPr spcFirstLastPara="1" wrap="square" lIns="122089" tIns="122089" rIns="122089" bIns="122089" anchor="t" anchorCtr="0">
            <a:noAutofit/>
          </a:bodyPr>
          <a:lstStyle/>
          <a:p>
            <a:fld id="{00000000-1234-1234-1234-123412341234}" type="slidenum">
              <a:rPr lang="en"/>
              <a:pPr/>
              <a:t>13</a:t>
            </a:fld>
            <a:endParaRPr/>
          </a:p>
        </p:txBody>
      </p:sp>
      <p:pic>
        <p:nvPicPr>
          <p:cNvPr id="23" name="Picture 4" descr="Foto di Anders Cels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025" y="1129888"/>
            <a:ext cx="2451735" cy="339667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8103935" y="4830742"/>
            <a:ext cx="2015826" cy="615743"/>
          </a:xfrm>
          <a:prstGeom prst="rect">
            <a:avLst/>
          </a:prstGeom>
          <a:noFill/>
        </p:spPr>
        <p:txBody>
          <a:bodyPr wrap="square" lIns="122109" tIns="61054" rIns="122109" bIns="61054">
            <a:spAutoFit/>
          </a:bodyPr>
          <a:lstStyle/>
          <a:p>
            <a:pPr algn="just"/>
            <a:r>
              <a:rPr lang="en-US" sz="3200" b="1" dirty="0"/>
              <a:t>Celsius</a:t>
            </a:r>
          </a:p>
        </p:txBody>
      </p:sp>
      <p:sp>
        <p:nvSpPr>
          <p:cNvPr id="25" name="Google Shape;131;p20"/>
          <p:cNvSpPr txBox="1">
            <a:spLocks/>
          </p:cNvSpPr>
          <p:nvPr/>
        </p:nvSpPr>
        <p:spPr>
          <a:xfrm>
            <a:off x="792481" y="1014889"/>
            <a:ext cx="5807456" cy="35116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1pPr>
            <a:lvl2pPr marR="0" lvl="1"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2pPr>
            <a:lvl3pPr marR="0" lvl="2"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3pPr>
            <a:lvl4pPr marR="0" lvl="3"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4pPr>
            <a:lvl5pPr marR="0" lvl="4"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5pPr>
            <a:lvl6pPr marR="0" lvl="5"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6pPr>
            <a:lvl7pPr marR="0" lvl="6"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7pPr>
            <a:lvl8pPr marR="0" lvl="7"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8pPr>
            <a:lvl9pPr marR="0" lvl="8"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9pPr>
          </a:lstStyle>
          <a:p>
            <a:pPr algn="just">
              <a:lnSpc>
                <a:spcPct val="130000"/>
              </a:lnSpc>
            </a:pPr>
            <a:r>
              <a:rPr lang="vi-VN" sz="3200" dirty="0">
                <a:solidFill>
                  <a:srgbClr val="3333CC"/>
                </a:solidFill>
                <a:latin typeface="Arial" panose="020B0604020202020204" pitchFamily="34" charset="0"/>
                <a:ea typeface="Calibri" panose="020F0502020204030204" pitchFamily="34" charset="0"/>
                <a:cs typeface="Arial" panose="020B0604020202020204" pitchFamily="34" charset="0"/>
              </a:rPr>
              <a:t>Anders Celsius (1701 – 1744), nhà khoa học người Thụy Điển, người phát minh thang nhiệt độ Celsius năm 1972.</a:t>
            </a:r>
            <a:endParaRPr lang="vi-VN" sz="3200" dirty="0">
              <a:solidFill>
                <a:srgbClr val="3333CC"/>
              </a:solidFill>
              <a:latin typeface="Arial" panose="020B0604020202020204" pitchFamily="34" charset="0"/>
              <a:cs typeface="Arial" panose="020B0604020202020204" pitchFamily="34" charset="0"/>
            </a:endParaRPr>
          </a:p>
        </p:txBody>
      </p:sp>
      <p:sp>
        <p:nvSpPr>
          <p:cNvPr id="6"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172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ật lý 6 - Bài 22: Nhiệt kế Thang nhiệt độ - Cô Nguyệ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929481"/>
            <a:ext cx="652272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319881"/>
            <a:ext cx="2514600" cy="461665"/>
          </a:xfrm>
          <a:prstGeom prst="rect">
            <a:avLst/>
          </a:prstGeom>
          <a:noFill/>
        </p:spPr>
        <p:txBody>
          <a:bodyPr wrap="square" rtlCol="0">
            <a:spAutoFit/>
          </a:bodyPr>
          <a:lstStyle/>
          <a:p>
            <a:r>
              <a:rPr lang="en-US" sz="2400" b="1" dirty="0">
                <a:solidFill>
                  <a:srgbClr val="FF0000"/>
                </a:solidFill>
                <a:latin typeface="Arial" pitchFamily="34" charset="0"/>
                <a:cs typeface="Arial" pitchFamily="34" charset="0"/>
              </a:rPr>
              <a:t>TÌM HIỂU THÊM</a:t>
            </a:r>
          </a:p>
        </p:txBody>
      </p:sp>
      <p:sp>
        <p:nvSpPr>
          <p:cNvPr id="3" name="TextBox 2"/>
          <p:cNvSpPr txBox="1"/>
          <p:nvPr/>
        </p:nvSpPr>
        <p:spPr>
          <a:xfrm>
            <a:off x="457200" y="5806281"/>
            <a:ext cx="6248400" cy="1200329"/>
          </a:xfrm>
          <a:prstGeom prst="rect">
            <a:avLst/>
          </a:prstGeom>
          <a:solidFill>
            <a:schemeClr val="bg1"/>
          </a:solidFill>
        </p:spPr>
        <p:txBody>
          <a:bodyPr wrap="square" rtlCol="0">
            <a:spAutoFit/>
          </a:bodyPr>
          <a:lstStyle/>
          <a:p>
            <a:r>
              <a:rPr lang="en-US" sz="2400" dirty="0" err="1">
                <a:solidFill>
                  <a:srgbClr val="FF0000"/>
                </a:solidFill>
                <a:latin typeface="Arial" pitchFamily="34" charset="0"/>
                <a:cs typeface="Arial" pitchFamily="34" charset="0"/>
              </a:rPr>
              <a:t>Mỗi</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nột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độ</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trong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thang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nhiệt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độ</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xen</a:t>
            </a:r>
            <a:r>
              <a:rPr lang="en-US" sz="2400" dirty="0">
                <a:solidFill>
                  <a:srgbClr val="FF0000"/>
                </a:solidFill>
                <a:latin typeface="Arial" pitchFamily="34" charset="0"/>
                <a:cs typeface="Arial" pitchFamily="34" charset="0"/>
              </a:rPr>
              <a:t>-xi-</a:t>
            </a:r>
            <a:r>
              <a:rPr lang="en-US" sz="2400" dirty="0" err="1">
                <a:solidFill>
                  <a:srgbClr val="FF0000"/>
                </a:solidFill>
                <a:latin typeface="Arial" pitchFamily="34" charset="0"/>
                <a:cs typeface="Arial" pitchFamily="34" charset="0"/>
              </a:rPr>
              <a:t>ớt</a:t>
            </a:r>
            <a:r>
              <a:rPr lang="en-US" sz="2400" dirty="0">
                <a:solidFill>
                  <a:srgbClr val="FF0000"/>
                </a:solidFill>
                <a:latin typeface="Arial" pitchFamily="34" charset="0"/>
                <a:cs typeface="Arial" pitchFamily="34" charset="0"/>
              </a:rPr>
              <a:t>(1</a:t>
            </a:r>
            <a:r>
              <a:rPr lang="en-US" sz="2400" baseline="30000" dirty="0">
                <a:solidFill>
                  <a:srgbClr val="FF0000"/>
                </a:solidFill>
                <a:latin typeface="Arial" pitchFamily="34" charset="0"/>
                <a:cs typeface="Arial" pitchFamily="34" charset="0"/>
              </a:rPr>
              <a:t>0</a:t>
            </a:r>
            <a:r>
              <a:rPr lang="en-US" sz="2400" dirty="0">
                <a:solidFill>
                  <a:srgbClr val="FF0000"/>
                </a:solidFill>
                <a:latin typeface="Arial" pitchFamily="34" charset="0"/>
                <a:cs typeface="Arial" pitchFamily="34" charset="0"/>
              </a:rPr>
              <a:t>C) </a:t>
            </a:r>
            <a:r>
              <a:rPr lang="en-US" sz="2400" dirty="0" err="1">
                <a:solidFill>
                  <a:srgbClr val="FF0000"/>
                </a:solidFill>
                <a:latin typeface="Arial" pitchFamily="34" charset="0"/>
                <a:cs typeface="Arial" pitchFamily="34" charset="0"/>
              </a:rPr>
              <a:t>tương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ứng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bao</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nhiêu</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độ</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trong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thang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Fa-ren-hai</a:t>
            </a:r>
            <a:r>
              <a:rPr lang="en-US" sz="2400" dirty="0">
                <a:solidFill>
                  <a:srgbClr val="FF0000"/>
                </a:solidFill>
                <a:latin typeface="Arial" pitchFamily="34" charset="0"/>
                <a:cs typeface="Arial" pitchFamily="34" charset="0"/>
              </a:rPr>
              <a:t>?</a:t>
            </a:r>
          </a:p>
        </p:txBody>
      </p:sp>
      <p:sp>
        <p:nvSpPr>
          <p:cNvPr id="5" name="Text Box 77">
            <a:extLst>
              <a:ext uri="{FF2B5EF4-FFF2-40B4-BE49-F238E27FC236}">
                <a16:creationId xmlns:a16="http://schemas.microsoft.com/office/drawing/2014/main" id="{B5EF3290-D00D-459B-B083-65EE0979EBAB}"/>
              </a:ext>
            </a:extLst>
          </p:cNvPr>
          <p:cNvSpPr txBox="1">
            <a:spLocks noChangeArrowheads="1"/>
          </p:cNvSpPr>
          <p:nvPr/>
        </p:nvSpPr>
        <p:spPr bwMode="gray">
          <a:xfrm>
            <a:off x="2601107" y="-1832711"/>
            <a:ext cx="7952052" cy="387088"/>
          </a:xfrm>
          <a:prstGeom prst="rect">
            <a:avLst/>
          </a:prstGeom>
          <a:noFill/>
          <a:ln w="9525">
            <a:noFill/>
            <a:miter lim="800000"/>
            <a:headEnd/>
            <a:tailEnd/>
          </a:ln>
          <a:effectLst/>
        </p:spPr>
        <p:txBody>
          <a:bodyPr wrap="square" lIns="109024" tIns="54512" rIns="109024" bIns="54512">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US" b="1" dirty="0" err="1">
                <a:solidFill>
                  <a:srgbClr val="FFFFFF"/>
                </a:solidFill>
                <a:latin typeface="Arial" pitchFamily="34" charset="0"/>
                <a:cs typeface="Arial" pitchFamily="34" charset="0"/>
              </a:rPr>
              <a:t>Nhà</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Vật</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lí</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học</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người</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Đức</a:t>
            </a:r>
            <a:r>
              <a:rPr lang="en-US" b="1" dirty="0">
                <a:solidFill>
                  <a:srgbClr val="FFFFFF"/>
                </a:solidFill>
                <a:latin typeface="Arial" pitchFamily="34" charset="0"/>
                <a:cs typeface="Arial" pitchFamily="34" charset="0"/>
              </a:rPr>
              <a:t> Gabriel Fahrenheit</a:t>
            </a:r>
          </a:p>
        </p:txBody>
      </p:sp>
      <p:grpSp>
        <p:nvGrpSpPr>
          <p:cNvPr id="6" name="Group 5"/>
          <p:cNvGrpSpPr/>
          <p:nvPr/>
        </p:nvGrpSpPr>
        <p:grpSpPr>
          <a:xfrm>
            <a:off x="7895089" y="353221"/>
            <a:ext cx="1344768" cy="6443661"/>
            <a:chOff x="8434322" y="363815"/>
            <a:chExt cx="902530" cy="3329877"/>
          </a:xfrm>
        </p:grpSpPr>
        <p:cxnSp>
          <p:nvCxnSpPr>
            <p:cNvPr id="7" name="Straight Connector 6"/>
            <p:cNvCxnSpPr/>
            <p:nvPr/>
          </p:nvCxnSpPr>
          <p:spPr>
            <a:xfrm>
              <a:off x="8834316" y="3538934"/>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434322" y="363815"/>
              <a:ext cx="902530" cy="3329877"/>
              <a:chOff x="8434322" y="363815"/>
              <a:chExt cx="902530" cy="3329877"/>
            </a:xfrm>
          </p:grpSpPr>
          <p:sp>
            <p:nvSpPr>
              <p:cNvPr id="9" name="Rectangle 8"/>
              <p:cNvSpPr/>
              <p:nvPr/>
            </p:nvSpPr>
            <p:spPr>
              <a:xfrm>
                <a:off x="8948616" y="548481"/>
                <a:ext cx="45719" cy="297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839200" y="548481"/>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434322" y="363815"/>
                <a:ext cx="838200" cy="206764"/>
              </a:xfrm>
              <a:prstGeom prst="rect">
                <a:avLst/>
              </a:prstGeom>
              <a:noFill/>
            </p:spPr>
            <p:txBody>
              <a:bodyPr wrap="square" rtlCol="0">
                <a:spAutoFit/>
              </a:bodyPr>
              <a:lstStyle/>
              <a:p>
                <a:r>
                  <a:rPr lang="en-US" sz="2000" b="1" dirty="0">
                    <a:solidFill>
                      <a:srgbClr val="FF0000"/>
                    </a:solidFill>
                  </a:rPr>
                  <a:t>100</a:t>
                </a:r>
                <a:r>
                  <a:rPr lang="en-US" sz="2000" b="1" baseline="30000" dirty="0">
                    <a:solidFill>
                      <a:srgbClr val="FF0000"/>
                    </a:solidFill>
                  </a:rPr>
                  <a:t>0</a:t>
                </a:r>
                <a:r>
                  <a:rPr lang="en-US" sz="2000" b="1" dirty="0">
                    <a:solidFill>
                      <a:srgbClr val="FF0000"/>
                    </a:solidFill>
                  </a:rPr>
                  <a:t>C</a:t>
                </a:r>
              </a:p>
            </p:txBody>
          </p:sp>
          <p:sp>
            <p:nvSpPr>
              <p:cNvPr id="12" name="TextBox 11"/>
              <p:cNvSpPr txBox="1"/>
              <p:nvPr/>
            </p:nvSpPr>
            <p:spPr>
              <a:xfrm>
                <a:off x="8498652" y="3486928"/>
                <a:ext cx="838200" cy="206764"/>
              </a:xfrm>
              <a:prstGeom prst="rect">
                <a:avLst/>
              </a:prstGeom>
              <a:noFill/>
            </p:spPr>
            <p:txBody>
              <a:bodyPr wrap="square" rtlCol="0">
                <a:spAutoFit/>
              </a:bodyPr>
              <a:lstStyle/>
              <a:p>
                <a:r>
                  <a:rPr lang="en-US" sz="2000" b="1" dirty="0">
                    <a:solidFill>
                      <a:srgbClr val="FF0000"/>
                    </a:solidFill>
                  </a:rPr>
                  <a:t>0</a:t>
                </a:r>
                <a:r>
                  <a:rPr lang="en-US" sz="2000" b="1" baseline="30000" dirty="0">
                    <a:solidFill>
                      <a:srgbClr val="FF0000"/>
                    </a:solidFill>
                  </a:rPr>
                  <a:t>0</a:t>
                </a:r>
                <a:r>
                  <a:rPr lang="en-US" sz="2000" b="1" dirty="0">
                    <a:solidFill>
                      <a:srgbClr val="FF0000"/>
                    </a:solidFill>
                  </a:rPr>
                  <a:t>C</a:t>
                </a:r>
              </a:p>
            </p:txBody>
          </p:sp>
        </p:grpSp>
      </p:grpSp>
      <p:cxnSp>
        <p:nvCxnSpPr>
          <p:cNvPr id="13" name="Straight Connector 12"/>
          <p:cNvCxnSpPr/>
          <p:nvPr/>
        </p:nvCxnSpPr>
        <p:spPr>
          <a:xfrm>
            <a:off x="8578125" y="5730081"/>
            <a:ext cx="24203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a:off x="8229600" y="5730081"/>
            <a:ext cx="279283" cy="7312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7543800" y="5806281"/>
            <a:ext cx="679201" cy="461665"/>
          </a:xfrm>
          <a:prstGeom prst="rect">
            <a:avLst/>
          </a:prstGeom>
          <a:noFill/>
        </p:spPr>
        <p:txBody>
          <a:bodyPr wrap="square" rtlCol="0">
            <a:spAutoFit/>
          </a:bodyPr>
          <a:lstStyle/>
          <a:p>
            <a:r>
              <a:rPr lang="en-US" sz="2400" b="1" dirty="0">
                <a:solidFill>
                  <a:srgbClr val="FF0000"/>
                </a:solidFill>
              </a:rPr>
              <a:t>1</a:t>
            </a:r>
            <a:r>
              <a:rPr lang="en-US" sz="2400" b="1" baseline="30000" dirty="0">
                <a:solidFill>
                  <a:srgbClr val="FF0000"/>
                </a:solidFill>
              </a:rPr>
              <a:t>0</a:t>
            </a:r>
            <a:r>
              <a:rPr lang="en-US" sz="2400" b="1" dirty="0">
                <a:solidFill>
                  <a:srgbClr val="FF0000"/>
                </a:solidFill>
              </a:rPr>
              <a:t>C</a:t>
            </a:r>
          </a:p>
        </p:txBody>
      </p:sp>
      <p:sp>
        <p:nvSpPr>
          <p:cNvPr id="16" name="TextBox 15"/>
          <p:cNvSpPr txBox="1"/>
          <p:nvPr/>
        </p:nvSpPr>
        <p:spPr>
          <a:xfrm>
            <a:off x="8915400" y="6412011"/>
            <a:ext cx="1079402" cy="400110"/>
          </a:xfrm>
          <a:prstGeom prst="rect">
            <a:avLst/>
          </a:prstGeom>
          <a:noFill/>
        </p:spPr>
        <p:txBody>
          <a:bodyPr wrap="square" rtlCol="0">
            <a:spAutoFit/>
          </a:bodyPr>
          <a:lstStyle/>
          <a:p>
            <a:r>
              <a:rPr lang="en-US" sz="2000" b="1" dirty="0">
                <a:solidFill>
                  <a:srgbClr val="CC0099"/>
                </a:solidFill>
                <a:latin typeface="Arial" pitchFamily="34" charset="0"/>
                <a:cs typeface="Arial" pitchFamily="34" charset="0"/>
              </a:rPr>
              <a:t>32</a:t>
            </a:r>
            <a:r>
              <a:rPr lang="en-US" sz="2000" b="1" baseline="30000" dirty="0">
                <a:solidFill>
                  <a:srgbClr val="CC0099"/>
                </a:solidFill>
                <a:latin typeface="Arial" pitchFamily="34" charset="0"/>
                <a:cs typeface="Arial" pitchFamily="34" charset="0"/>
              </a:rPr>
              <a:t>0</a:t>
            </a:r>
            <a:r>
              <a:rPr lang="en-US" sz="2000" b="1" dirty="0">
                <a:solidFill>
                  <a:srgbClr val="CC0099"/>
                </a:solidFill>
                <a:latin typeface="Arial" pitchFamily="34" charset="0"/>
                <a:cs typeface="Arial" pitchFamily="34" charset="0"/>
              </a:rPr>
              <a:t>F</a:t>
            </a:r>
          </a:p>
        </p:txBody>
      </p:sp>
      <p:sp>
        <p:nvSpPr>
          <p:cNvPr id="17" name="TextBox 16"/>
          <p:cNvSpPr txBox="1"/>
          <p:nvPr/>
        </p:nvSpPr>
        <p:spPr>
          <a:xfrm>
            <a:off x="8896442" y="446010"/>
            <a:ext cx="1079402" cy="400110"/>
          </a:xfrm>
          <a:prstGeom prst="rect">
            <a:avLst/>
          </a:prstGeom>
          <a:noFill/>
        </p:spPr>
        <p:txBody>
          <a:bodyPr wrap="square" rtlCol="0">
            <a:spAutoFit/>
          </a:bodyPr>
          <a:lstStyle/>
          <a:p>
            <a:r>
              <a:rPr lang="en-US" sz="2000" b="1" dirty="0">
                <a:solidFill>
                  <a:srgbClr val="CC0099"/>
                </a:solidFill>
                <a:latin typeface="Arial" pitchFamily="34" charset="0"/>
                <a:cs typeface="Arial" pitchFamily="34" charset="0"/>
              </a:rPr>
              <a:t>212</a:t>
            </a:r>
            <a:r>
              <a:rPr lang="en-US" sz="2000" b="1" baseline="30000" dirty="0">
                <a:solidFill>
                  <a:srgbClr val="CC0099"/>
                </a:solidFill>
                <a:latin typeface="Arial" pitchFamily="34" charset="0"/>
                <a:cs typeface="Arial" pitchFamily="34" charset="0"/>
              </a:rPr>
              <a:t>0</a:t>
            </a:r>
            <a:r>
              <a:rPr lang="en-US" sz="2000" b="1" dirty="0">
                <a:solidFill>
                  <a:srgbClr val="CC0099"/>
                </a:solidFill>
                <a:latin typeface="Arial" pitchFamily="34" charset="0"/>
                <a:cs typeface="Arial" pitchFamily="34" charset="0"/>
              </a:rPr>
              <a:t>F</a:t>
            </a:r>
          </a:p>
        </p:txBody>
      </p:sp>
      <p:sp>
        <p:nvSpPr>
          <p:cNvPr id="18" name="TextBox 17"/>
          <p:cNvSpPr txBox="1"/>
          <p:nvPr/>
        </p:nvSpPr>
        <p:spPr>
          <a:xfrm>
            <a:off x="9089277" y="3162732"/>
            <a:ext cx="2297993"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212</a:t>
            </a:r>
            <a:r>
              <a:rPr lang="en-US" sz="2000" b="1" baseline="30000" dirty="0">
                <a:solidFill>
                  <a:srgbClr val="FF0000"/>
                </a:solidFill>
                <a:latin typeface="Arial" pitchFamily="34" charset="0"/>
                <a:cs typeface="Arial" pitchFamily="34" charset="0"/>
              </a:rPr>
              <a:t>0</a:t>
            </a:r>
            <a:r>
              <a:rPr lang="en-US" sz="2000" b="1" dirty="0">
                <a:solidFill>
                  <a:srgbClr val="FF0000"/>
                </a:solidFill>
                <a:latin typeface="Arial" pitchFamily="34" charset="0"/>
                <a:cs typeface="Arial" pitchFamily="34" charset="0"/>
              </a:rPr>
              <a:t>F-32</a:t>
            </a:r>
            <a:r>
              <a:rPr lang="en-US" sz="2000" b="1" baseline="30000" dirty="0">
                <a:solidFill>
                  <a:srgbClr val="FF0000"/>
                </a:solidFill>
                <a:latin typeface="Arial" pitchFamily="34" charset="0"/>
                <a:cs typeface="Arial" pitchFamily="34" charset="0"/>
              </a:rPr>
              <a:t>0</a:t>
            </a:r>
            <a:r>
              <a:rPr lang="en-US" sz="2000" b="1" dirty="0">
                <a:solidFill>
                  <a:srgbClr val="FF0000"/>
                </a:solidFill>
                <a:latin typeface="Arial" pitchFamily="34" charset="0"/>
                <a:cs typeface="Arial" pitchFamily="34" charset="0"/>
              </a:rPr>
              <a:t>F=180</a:t>
            </a:r>
            <a:r>
              <a:rPr lang="en-US" sz="2000" b="1" baseline="30000" dirty="0">
                <a:solidFill>
                  <a:srgbClr val="FF0000"/>
                </a:solidFill>
                <a:latin typeface="Arial" pitchFamily="34" charset="0"/>
                <a:cs typeface="Arial" pitchFamily="34" charset="0"/>
              </a:rPr>
              <a:t>0</a:t>
            </a:r>
            <a:r>
              <a:rPr lang="en-US" sz="2000" b="1" dirty="0">
                <a:solidFill>
                  <a:srgbClr val="FF0000"/>
                </a:solidFill>
                <a:latin typeface="Arial" pitchFamily="34" charset="0"/>
                <a:cs typeface="Arial" pitchFamily="34" charset="0"/>
              </a:rPr>
              <a:t>F</a:t>
            </a:r>
          </a:p>
        </p:txBody>
      </p:sp>
      <p:sp>
        <p:nvSpPr>
          <p:cNvPr id="19" name="Right Brace 18"/>
          <p:cNvSpPr/>
          <p:nvPr/>
        </p:nvSpPr>
        <p:spPr>
          <a:xfrm>
            <a:off x="8938698" y="5744602"/>
            <a:ext cx="301159" cy="75280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9436143" y="5837058"/>
            <a:ext cx="1079402" cy="400110"/>
          </a:xfrm>
          <a:prstGeom prst="rect">
            <a:avLst/>
          </a:prstGeom>
          <a:noFill/>
        </p:spPr>
        <p:txBody>
          <a:bodyPr wrap="square" rtlCol="0">
            <a:spAutoFit/>
          </a:bodyPr>
          <a:lstStyle/>
          <a:p>
            <a:r>
              <a:rPr lang="en-US" sz="2000" b="1" dirty="0">
                <a:solidFill>
                  <a:srgbClr val="CC0099"/>
                </a:solidFill>
                <a:latin typeface="Arial" pitchFamily="34" charset="0"/>
                <a:cs typeface="Arial" pitchFamily="34" charset="0"/>
              </a:rPr>
              <a:t>1,8</a:t>
            </a:r>
            <a:r>
              <a:rPr lang="en-US" sz="2000" b="1" baseline="30000" dirty="0">
                <a:solidFill>
                  <a:srgbClr val="CC0099"/>
                </a:solidFill>
                <a:latin typeface="Arial" pitchFamily="34" charset="0"/>
                <a:cs typeface="Arial" pitchFamily="34" charset="0"/>
              </a:rPr>
              <a:t>0</a:t>
            </a:r>
            <a:r>
              <a:rPr lang="en-US" sz="2000" b="1" dirty="0">
                <a:solidFill>
                  <a:srgbClr val="CC0099"/>
                </a:solidFill>
                <a:latin typeface="Arial" pitchFamily="34" charset="0"/>
                <a:cs typeface="Arial" pitchFamily="34" charset="0"/>
              </a:rPr>
              <a:t>F</a:t>
            </a:r>
          </a:p>
        </p:txBody>
      </p:sp>
      <p:sp>
        <p:nvSpPr>
          <p:cNvPr id="21"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TextBox 21"/>
          <p:cNvSpPr txBox="1"/>
          <p:nvPr/>
        </p:nvSpPr>
        <p:spPr>
          <a:xfrm>
            <a:off x="1219200" y="5816046"/>
            <a:ext cx="5045472" cy="523220"/>
          </a:xfrm>
          <a:prstGeom prst="rect">
            <a:avLst/>
          </a:prstGeom>
          <a:solidFill>
            <a:srgbClr val="FFFF00"/>
          </a:solidFill>
        </p:spPr>
        <p:txBody>
          <a:bodyPr wrap="square" rtlCol="0">
            <a:spAutoFit/>
          </a:bodyPr>
          <a:lstStyle/>
          <a:p>
            <a:pPr algn="ctr"/>
            <a:r>
              <a:rPr lang="en-US" sz="2800" b="1" dirty="0" err="1">
                <a:solidFill>
                  <a:srgbClr val="FF0000"/>
                </a:solidFill>
                <a:latin typeface="Arial" pitchFamily="34" charset="0"/>
                <a:cs typeface="Arial" pitchFamily="34" charset="0"/>
              </a:rPr>
              <a:t>khoảng</a:t>
            </a:r>
            <a:r>
              <a:rPr lang="en-US" sz="2800" b="1" dirty="0">
                <a:solidFill>
                  <a:srgbClr val="FF0000"/>
                </a:solidFill>
                <a:latin typeface="Arial" pitchFamily="34" charset="0"/>
                <a:cs typeface="Arial" pitchFamily="34" charset="0"/>
              </a:rPr>
              <a:t> 1</a:t>
            </a:r>
            <a:r>
              <a:rPr lang="en-US" sz="2800" b="1" baseline="30000" dirty="0">
                <a:solidFill>
                  <a:srgbClr val="FF0000"/>
                </a:solidFill>
                <a:latin typeface="Arial" pitchFamily="34" charset="0"/>
                <a:cs typeface="Arial" pitchFamily="34" charset="0"/>
              </a:rPr>
              <a:t>0</a:t>
            </a:r>
            <a:r>
              <a:rPr lang="en-US" sz="2800" b="1" dirty="0">
                <a:solidFill>
                  <a:srgbClr val="FF0000"/>
                </a:solidFill>
                <a:latin typeface="Arial" pitchFamily="34" charset="0"/>
                <a:cs typeface="Arial" pitchFamily="34" charset="0"/>
              </a:rPr>
              <a:t>C = </a:t>
            </a:r>
            <a:r>
              <a:rPr lang="en-US" sz="2800" b="1" dirty="0" err="1">
                <a:solidFill>
                  <a:srgbClr val="FF0000"/>
                </a:solidFill>
                <a:latin typeface="Arial" pitchFamily="34" charset="0"/>
                <a:cs typeface="Arial" pitchFamily="34" charset="0"/>
              </a:rPr>
              <a:t>khoảng</a:t>
            </a:r>
            <a:r>
              <a:rPr lang="en-US" sz="2800" b="1" dirty="0">
                <a:solidFill>
                  <a:srgbClr val="FF0000"/>
                </a:solidFill>
                <a:latin typeface="Arial" pitchFamily="34" charset="0"/>
                <a:cs typeface="Arial" pitchFamily="34" charset="0"/>
              </a:rPr>
              <a:t> 1,8</a:t>
            </a:r>
            <a:r>
              <a:rPr lang="en-US" sz="2800" b="1" baseline="30000" dirty="0">
                <a:solidFill>
                  <a:srgbClr val="FF0000"/>
                </a:solidFill>
                <a:latin typeface="Arial" pitchFamily="34" charset="0"/>
                <a:cs typeface="Arial" pitchFamily="34" charset="0"/>
              </a:rPr>
              <a:t>0</a:t>
            </a:r>
            <a:r>
              <a:rPr lang="en-US" sz="2800" b="1" dirty="0">
                <a:solidFill>
                  <a:srgbClr val="FF0000"/>
                </a:solidFill>
                <a:latin typeface="Arial" pitchFamily="34" charset="0"/>
                <a:cs typeface="Arial" pitchFamily="34" charset="0"/>
              </a:rPr>
              <a:t>F</a:t>
            </a:r>
            <a:endParaRPr lang="en-US" sz="2800" b="1" baseline="30000" dirty="0">
              <a:solidFill>
                <a:srgbClr val="FF0000"/>
              </a:solidFill>
              <a:latin typeface="Arial" pitchFamily="34" charset="0"/>
              <a:cs typeface="Arial" pitchFamily="34" charset="0"/>
            </a:endParaRPr>
          </a:p>
        </p:txBody>
      </p:sp>
      <p:sp>
        <p:nvSpPr>
          <p:cNvPr id="23" name="TextBox 22"/>
          <p:cNvSpPr txBox="1"/>
          <p:nvPr/>
        </p:nvSpPr>
        <p:spPr>
          <a:xfrm>
            <a:off x="2057400" y="6440706"/>
            <a:ext cx="3234044" cy="584775"/>
          </a:xfrm>
          <a:prstGeom prst="rect">
            <a:avLst/>
          </a:prstGeom>
          <a:solidFill>
            <a:schemeClr val="bg1"/>
          </a:solidFill>
        </p:spPr>
        <p:txBody>
          <a:bodyPr wrap="square" rtlCol="0">
            <a:spAutoFit/>
          </a:bodyPr>
          <a:lstStyle/>
          <a:p>
            <a:pPr algn="ctr"/>
            <a:r>
              <a:rPr lang="en-US" sz="3200" b="1" dirty="0">
                <a:solidFill>
                  <a:srgbClr val="3333CC"/>
                </a:solidFill>
                <a:latin typeface="Arial" pitchFamily="34" charset="0"/>
                <a:cs typeface="Arial" pitchFamily="34" charset="0"/>
              </a:rPr>
              <a:t>20</a:t>
            </a:r>
            <a:r>
              <a:rPr lang="en-US" sz="3200" b="1" baseline="30000" dirty="0">
                <a:solidFill>
                  <a:srgbClr val="3333CC"/>
                </a:solidFill>
                <a:latin typeface="Arial" pitchFamily="34" charset="0"/>
                <a:cs typeface="Arial" pitchFamily="34" charset="0"/>
              </a:rPr>
              <a:t>0</a:t>
            </a:r>
            <a:r>
              <a:rPr lang="en-US" sz="3200" b="1" dirty="0">
                <a:solidFill>
                  <a:srgbClr val="3333CC"/>
                </a:solidFill>
                <a:latin typeface="Arial" pitchFamily="34" charset="0"/>
                <a:cs typeface="Arial" pitchFamily="34" charset="0"/>
              </a:rPr>
              <a:t>C = ? </a:t>
            </a:r>
            <a:r>
              <a:rPr lang="en-US" sz="3200" b="1" baseline="30000" dirty="0">
                <a:solidFill>
                  <a:srgbClr val="3333CC"/>
                </a:solidFill>
                <a:latin typeface="Arial" pitchFamily="34" charset="0"/>
                <a:cs typeface="Arial" pitchFamily="34" charset="0"/>
              </a:rPr>
              <a:t>0</a:t>
            </a:r>
            <a:r>
              <a:rPr lang="en-US" sz="3200" b="1" dirty="0">
                <a:solidFill>
                  <a:srgbClr val="3333CC"/>
                </a:solidFill>
                <a:latin typeface="Arial" pitchFamily="34" charset="0"/>
                <a:cs typeface="Arial" pitchFamily="34" charset="0"/>
              </a:rPr>
              <a:t>F</a:t>
            </a:r>
          </a:p>
        </p:txBody>
      </p:sp>
    </p:spTree>
    <p:extLst>
      <p:ext uri="{BB962C8B-B14F-4D97-AF65-F5344CB8AC3E}">
        <p14:creationId xmlns:p14="http://schemas.microsoft.com/office/powerpoint/2010/main" val="329257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xit" presetSubtype="10" fill="hold" grpId="0" nodeType="clickEffect">
                                  <p:stCondLst>
                                    <p:cond delay="0"/>
                                  </p:stCondLst>
                                  <p:childTnLst>
                                    <p:animEffect transition="out" filter="checkerboard(across)">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par>
                                <p:cTn id="75" presetID="53" presetClass="entr" presetSubtype="16"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4" grpId="0" animBg="1"/>
      <p:bldP spid="15" grpId="0"/>
      <p:bldP spid="16" grpId="0"/>
      <p:bldP spid="17" grpId="0"/>
      <p:bldP spid="18" grpId="0"/>
      <p:bldP spid="19" grpId="0" animBg="1"/>
      <p:bldP spid="20" grpId="0"/>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908DF2-EC3D-4CDB-B39E-615AA5A6EBC4}"/>
              </a:ext>
            </a:extLst>
          </p:cNvPr>
          <p:cNvSpPr txBox="1"/>
          <p:nvPr/>
        </p:nvSpPr>
        <p:spPr>
          <a:xfrm>
            <a:off x="3608426" y="273379"/>
            <a:ext cx="5330272" cy="617920"/>
          </a:xfrm>
          <a:prstGeom prst="rect">
            <a:avLst/>
          </a:prstGeom>
          <a:noFill/>
        </p:spPr>
        <p:txBody>
          <a:bodyPr wrap="square" lIns="109024" tIns="54512" rIns="109024" bIns="54512" rtlCol="0">
            <a:spAutoFit/>
          </a:bodyPr>
          <a:lstStyle/>
          <a:p>
            <a:r>
              <a:rPr lang="en-US" sz="3300" b="1" dirty="0">
                <a:solidFill>
                  <a:srgbClr val="241B11"/>
                </a:solidFill>
                <a:latin typeface="Times New Roman" pitchFamily="18" charset="0"/>
                <a:cs typeface="Times New Roman" pitchFamily="18" charset="0"/>
              </a:rPr>
              <a:t>THANG NHIỆT ĐỘ</a:t>
            </a:r>
          </a:p>
        </p:txBody>
      </p:sp>
      <p:sp>
        <p:nvSpPr>
          <p:cNvPr id="55" name="Text Box 77">
            <a:extLst>
              <a:ext uri="{FF2B5EF4-FFF2-40B4-BE49-F238E27FC236}">
                <a16:creationId xmlns:a16="http://schemas.microsoft.com/office/drawing/2014/main" id="{B5EF3290-D00D-459B-B083-65EE0979EBAB}"/>
              </a:ext>
            </a:extLst>
          </p:cNvPr>
          <p:cNvSpPr txBox="1">
            <a:spLocks noChangeArrowheads="1"/>
          </p:cNvSpPr>
          <p:nvPr/>
        </p:nvSpPr>
        <p:spPr bwMode="gray">
          <a:xfrm>
            <a:off x="2601107" y="-1832711"/>
            <a:ext cx="7952052" cy="387088"/>
          </a:xfrm>
          <a:prstGeom prst="rect">
            <a:avLst/>
          </a:prstGeom>
          <a:noFill/>
          <a:ln w="9525">
            <a:noFill/>
            <a:miter lim="800000"/>
            <a:headEnd/>
            <a:tailEnd/>
          </a:ln>
          <a:effectLst/>
        </p:spPr>
        <p:txBody>
          <a:bodyPr wrap="square" lIns="109024" tIns="54512" rIns="109024" bIns="54512">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US" b="1" dirty="0" err="1">
                <a:solidFill>
                  <a:srgbClr val="FFFFFF"/>
                </a:solidFill>
                <a:latin typeface="Arial" pitchFamily="34" charset="0"/>
                <a:cs typeface="Arial" pitchFamily="34" charset="0"/>
              </a:rPr>
              <a:t>Nhà</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Vật</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lí</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học</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người</a:t>
            </a:r>
            <a:r>
              <a:rPr lang="en-US" b="1" dirty="0">
                <a:solidFill>
                  <a:srgbClr val="FFFFFF"/>
                </a:solidFill>
                <a:latin typeface="Arial" pitchFamily="34" charset="0"/>
                <a:cs typeface="Arial" pitchFamily="34" charset="0"/>
              </a:rPr>
              <a:t> </a:t>
            </a:r>
            <a:r>
              <a:rPr lang="en-US" b="1" dirty="0" err="1">
                <a:solidFill>
                  <a:srgbClr val="FFFFFF"/>
                </a:solidFill>
                <a:latin typeface="Arial" pitchFamily="34" charset="0"/>
                <a:cs typeface="Arial" pitchFamily="34" charset="0"/>
              </a:rPr>
              <a:t>Đức</a:t>
            </a:r>
            <a:r>
              <a:rPr lang="en-US" b="1" dirty="0">
                <a:solidFill>
                  <a:srgbClr val="FFFFFF"/>
                </a:solidFill>
                <a:latin typeface="Arial" pitchFamily="34" charset="0"/>
                <a:cs typeface="Arial" pitchFamily="34" charset="0"/>
              </a:rPr>
              <a:t> Gabriel Fahrenheit</a:t>
            </a:r>
          </a:p>
        </p:txBody>
      </p:sp>
      <p:grpSp>
        <p:nvGrpSpPr>
          <p:cNvPr id="6" name="Group 5"/>
          <p:cNvGrpSpPr/>
          <p:nvPr/>
        </p:nvGrpSpPr>
        <p:grpSpPr>
          <a:xfrm>
            <a:off x="7895089" y="353221"/>
            <a:ext cx="1344768" cy="6443661"/>
            <a:chOff x="8434322" y="363815"/>
            <a:chExt cx="902530" cy="3329877"/>
          </a:xfrm>
        </p:grpSpPr>
        <p:cxnSp>
          <p:nvCxnSpPr>
            <p:cNvPr id="36" name="Straight Connector 35"/>
            <p:cNvCxnSpPr/>
            <p:nvPr/>
          </p:nvCxnSpPr>
          <p:spPr>
            <a:xfrm>
              <a:off x="8834316" y="3538934"/>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8434322" y="363815"/>
              <a:ext cx="902530" cy="3329877"/>
              <a:chOff x="8434322" y="363815"/>
              <a:chExt cx="902530" cy="3329877"/>
            </a:xfrm>
          </p:grpSpPr>
          <p:sp>
            <p:nvSpPr>
              <p:cNvPr id="4" name="Rectangle 3"/>
              <p:cNvSpPr/>
              <p:nvPr/>
            </p:nvSpPr>
            <p:spPr>
              <a:xfrm>
                <a:off x="8948616" y="548481"/>
                <a:ext cx="45719" cy="297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8839200" y="548481"/>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434322" y="363815"/>
                <a:ext cx="838200" cy="206764"/>
              </a:xfrm>
              <a:prstGeom prst="rect">
                <a:avLst/>
              </a:prstGeom>
              <a:noFill/>
            </p:spPr>
            <p:txBody>
              <a:bodyPr wrap="square" rtlCol="0">
                <a:spAutoFit/>
              </a:bodyPr>
              <a:lstStyle/>
              <a:p>
                <a:r>
                  <a:rPr lang="en-US" sz="2000" b="1" dirty="0">
                    <a:solidFill>
                      <a:srgbClr val="FF0000"/>
                    </a:solidFill>
                  </a:rPr>
                  <a:t>100</a:t>
                </a:r>
                <a:r>
                  <a:rPr lang="en-US" sz="2000" b="1" baseline="30000" dirty="0">
                    <a:solidFill>
                      <a:srgbClr val="FF0000"/>
                    </a:solidFill>
                  </a:rPr>
                  <a:t>0</a:t>
                </a:r>
                <a:r>
                  <a:rPr lang="en-US" sz="2000" b="1" dirty="0">
                    <a:solidFill>
                      <a:srgbClr val="FF0000"/>
                    </a:solidFill>
                  </a:rPr>
                  <a:t>C</a:t>
                </a:r>
              </a:p>
            </p:txBody>
          </p:sp>
          <p:sp>
            <p:nvSpPr>
              <p:cNvPr id="37" name="TextBox 36"/>
              <p:cNvSpPr txBox="1"/>
              <p:nvPr/>
            </p:nvSpPr>
            <p:spPr>
              <a:xfrm>
                <a:off x="8498652" y="3486928"/>
                <a:ext cx="838200" cy="206764"/>
              </a:xfrm>
              <a:prstGeom prst="rect">
                <a:avLst/>
              </a:prstGeom>
              <a:noFill/>
            </p:spPr>
            <p:txBody>
              <a:bodyPr wrap="square" rtlCol="0">
                <a:spAutoFit/>
              </a:bodyPr>
              <a:lstStyle/>
              <a:p>
                <a:r>
                  <a:rPr lang="en-US" sz="2000" b="1" dirty="0">
                    <a:solidFill>
                      <a:srgbClr val="FF0000"/>
                    </a:solidFill>
                  </a:rPr>
                  <a:t>0</a:t>
                </a:r>
                <a:r>
                  <a:rPr lang="en-US" sz="2000" b="1" baseline="30000" dirty="0">
                    <a:solidFill>
                      <a:srgbClr val="FF0000"/>
                    </a:solidFill>
                  </a:rPr>
                  <a:t>0</a:t>
                </a:r>
                <a:r>
                  <a:rPr lang="en-US" sz="2000" b="1" dirty="0">
                    <a:solidFill>
                      <a:srgbClr val="FF0000"/>
                    </a:solidFill>
                  </a:rPr>
                  <a:t>C</a:t>
                </a:r>
              </a:p>
            </p:txBody>
          </p:sp>
        </p:grpSp>
      </p:grpSp>
      <p:cxnSp>
        <p:nvCxnSpPr>
          <p:cNvPr id="12" name="Straight Connector 11"/>
          <p:cNvCxnSpPr/>
          <p:nvPr/>
        </p:nvCxnSpPr>
        <p:spPr>
          <a:xfrm>
            <a:off x="8578125" y="5730081"/>
            <a:ext cx="24203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a:off x="8229600" y="5730081"/>
            <a:ext cx="279283" cy="7312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7543800" y="5806281"/>
            <a:ext cx="679201" cy="461665"/>
          </a:xfrm>
          <a:prstGeom prst="rect">
            <a:avLst/>
          </a:prstGeom>
          <a:noFill/>
        </p:spPr>
        <p:txBody>
          <a:bodyPr wrap="square" rtlCol="0">
            <a:spAutoFit/>
          </a:bodyPr>
          <a:lstStyle/>
          <a:p>
            <a:r>
              <a:rPr lang="en-US" sz="2400" b="1" dirty="0">
                <a:solidFill>
                  <a:srgbClr val="FF0000"/>
                </a:solidFill>
              </a:rPr>
              <a:t>1</a:t>
            </a:r>
            <a:r>
              <a:rPr lang="en-US" sz="2400" b="1" baseline="30000" dirty="0">
                <a:solidFill>
                  <a:srgbClr val="FF0000"/>
                </a:solidFill>
              </a:rPr>
              <a:t>0</a:t>
            </a:r>
            <a:r>
              <a:rPr lang="en-US" sz="2400" b="1" dirty="0">
                <a:solidFill>
                  <a:srgbClr val="FF0000"/>
                </a:solidFill>
              </a:rPr>
              <a:t>C</a:t>
            </a:r>
          </a:p>
        </p:txBody>
      </p:sp>
      <p:sp>
        <p:nvSpPr>
          <p:cNvPr id="53" name="TextBox 52"/>
          <p:cNvSpPr txBox="1"/>
          <p:nvPr/>
        </p:nvSpPr>
        <p:spPr>
          <a:xfrm>
            <a:off x="8978998" y="6412011"/>
            <a:ext cx="1079402" cy="400110"/>
          </a:xfrm>
          <a:prstGeom prst="rect">
            <a:avLst/>
          </a:prstGeom>
          <a:noFill/>
        </p:spPr>
        <p:txBody>
          <a:bodyPr wrap="square" rtlCol="0">
            <a:spAutoFit/>
          </a:bodyPr>
          <a:lstStyle/>
          <a:p>
            <a:r>
              <a:rPr lang="en-US" sz="2000" b="1" dirty="0">
                <a:solidFill>
                  <a:srgbClr val="3333CC"/>
                </a:solidFill>
                <a:latin typeface="Arial" pitchFamily="34" charset="0"/>
                <a:cs typeface="Arial" pitchFamily="34" charset="0"/>
              </a:rPr>
              <a:t>273 K</a:t>
            </a:r>
          </a:p>
        </p:txBody>
      </p:sp>
      <p:sp>
        <p:nvSpPr>
          <p:cNvPr id="54" name="TextBox 53"/>
          <p:cNvSpPr txBox="1"/>
          <p:nvPr/>
        </p:nvSpPr>
        <p:spPr>
          <a:xfrm>
            <a:off x="8896442" y="446010"/>
            <a:ext cx="1079402" cy="400110"/>
          </a:xfrm>
          <a:prstGeom prst="rect">
            <a:avLst/>
          </a:prstGeom>
          <a:noFill/>
        </p:spPr>
        <p:txBody>
          <a:bodyPr wrap="square" rtlCol="0">
            <a:spAutoFit/>
          </a:bodyPr>
          <a:lstStyle/>
          <a:p>
            <a:r>
              <a:rPr lang="en-US" sz="2000" b="1" dirty="0">
                <a:solidFill>
                  <a:srgbClr val="3333CC"/>
                </a:solidFill>
                <a:latin typeface="Arial" pitchFamily="34" charset="0"/>
                <a:cs typeface="Arial" pitchFamily="34" charset="0"/>
              </a:rPr>
              <a:t>373 K</a:t>
            </a:r>
          </a:p>
        </p:txBody>
      </p:sp>
      <p:sp>
        <p:nvSpPr>
          <p:cNvPr id="14" name="Right Brace 13"/>
          <p:cNvSpPr/>
          <p:nvPr/>
        </p:nvSpPr>
        <p:spPr>
          <a:xfrm>
            <a:off x="8938698" y="5744602"/>
            <a:ext cx="301159" cy="75280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a:off x="9436143" y="5837058"/>
            <a:ext cx="1079402" cy="400110"/>
          </a:xfrm>
          <a:prstGeom prst="rect">
            <a:avLst/>
          </a:prstGeom>
          <a:noFill/>
        </p:spPr>
        <p:txBody>
          <a:bodyPr wrap="square" rtlCol="0">
            <a:spAutoFit/>
          </a:bodyPr>
          <a:lstStyle/>
          <a:p>
            <a:r>
              <a:rPr lang="en-US" sz="2000" b="1" dirty="0">
                <a:solidFill>
                  <a:srgbClr val="3333CC"/>
                </a:solidFill>
                <a:latin typeface="Arial" pitchFamily="34" charset="0"/>
                <a:cs typeface="Arial" pitchFamily="34" charset="0"/>
              </a:rPr>
              <a:t>1 K</a:t>
            </a:r>
          </a:p>
        </p:txBody>
      </p:sp>
      <p:sp>
        <p:nvSpPr>
          <p:cNvPr id="69" name="TextBox 68"/>
          <p:cNvSpPr txBox="1"/>
          <p:nvPr/>
        </p:nvSpPr>
        <p:spPr>
          <a:xfrm>
            <a:off x="3124200" y="4891881"/>
            <a:ext cx="3994945" cy="400110"/>
          </a:xfrm>
          <a:prstGeom prst="rect">
            <a:avLst/>
          </a:prstGeom>
          <a:solidFill>
            <a:srgbClr val="FFFF00"/>
          </a:solidFill>
        </p:spPr>
        <p:txBody>
          <a:bodyPr wrap="square" rtlCol="0">
            <a:spAutoFit/>
          </a:bodyPr>
          <a:lstStyle/>
          <a:p>
            <a:pPr algn="ctr"/>
            <a:r>
              <a:rPr lang="en-US" sz="2000" b="1" dirty="0" err="1">
                <a:solidFill>
                  <a:srgbClr val="FF0000"/>
                </a:solidFill>
                <a:latin typeface="Arial" pitchFamily="34" charset="0"/>
                <a:cs typeface="Arial" pitchFamily="34" charset="0"/>
              </a:rPr>
              <a:t>khoảng</a:t>
            </a:r>
            <a:r>
              <a:rPr lang="en-US" sz="2000" b="1" dirty="0">
                <a:solidFill>
                  <a:srgbClr val="FF0000"/>
                </a:solidFill>
                <a:latin typeface="Arial" pitchFamily="34" charset="0"/>
                <a:cs typeface="Arial" pitchFamily="34" charset="0"/>
              </a:rPr>
              <a:t> 1</a:t>
            </a:r>
            <a:r>
              <a:rPr lang="en-US" sz="2000" b="1" baseline="30000" dirty="0">
                <a:solidFill>
                  <a:srgbClr val="FF0000"/>
                </a:solidFill>
                <a:latin typeface="Arial" pitchFamily="34" charset="0"/>
                <a:cs typeface="Arial" pitchFamily="34" charset="0"/>
              </a:rPr>
              <a:t>0</a:t>
            </a:r>
            <a:r>
              <a:rPr lang="en-US" sz="2000" b="1" dirty="0">
                <a:solidFill>
                  <a:srgbClr val="FF0000"/>
                </a:solidFill>
                <a:latin typeface="Arial" pitchFamily="34" charset="0"/>
                <a:cs typeface="Arial" pitchFamily="34" charset="0"/>
              </a:rPr>
              <a:t>C = </a:t>
            </a:r>
            <a:r>
              <a:rPr lang="en-US" sz="2000" b="1" dirty="0" err="1">
                <a:solidFill>
                  <a:srgbClr val="FF0000"/>
                </a:solidFill>
                <a:latin typeface="Arial" pitchFamily="34" charset="0"/>
                <a:cs typeface="Arial" pitchFamily="34" charset="0"/>
              </a:rPr>
              <a:t>khoảng</a:t>
            </a:r>
            <a:r>
              <a:rPr lang="en-US" sz="2000" b="1" dirty="0">
                <a:solidFill>
                  <a:srgbClr val="FF0000"/>
                </a:solidFill>
                <a:latin typeface="Arial" pitchFamily="34" charset="0"/>
                <a:cs typeface="Arial" pitchFamily="34" charset="0"/>
              </a:rPr>
              <a:t> 1 K</a:t>
            </a:r>
            <a:endParaRPr lang="en-US" sz="2000" b="1" baseline="30000" dirty="0">
              <a:solidFill>
                <a:srgbClr val="FF0000"/>
              </a:solidFill>
              <a:latin typeface="Arial" pitchFamily="34" charset="0"/>
              <a:cs typeface="Arial" pitchFamily="34" charset="0"/>
            </a:endParaRPr>
          </a:p>
        </p:txBody>
      </p:sp>
      <p:grpSp>
        <p:nvGrpSpPr>
          <p:cNvPr id="38" name="Group 37"/>
          <p:cNvGrpSpPr/>
          <p:nvPr/>
        </p:nvGrpSpPr>
        <p:grpSpPr>
          <a:xfrm>
            <a:off x="250407" y="1310481"/>
            <a:ext cx="6531393" cy="2076303"/>
            <a:chOff x="21807" y="1443978"/>
            <a:chExt cx="6531393" cy="2076303"/>
          </a:xfrm>
        </p:grpSpPr>
        <p:grpSp>
          <p:nvGrpSpPr>
            <p:cNvPr id="39" name="Group 38">
              <a:extLst>
                <a:ext uri="{FF2B5EF4-FFF2-40B4-BE49-F238E27FC236}">
                  <a16:creationId xmlns:a16="http://schemas.microsoft.com/office/drawing/2014/main" id="{01F05A3A-5B8B-4560-B0D1-A8AFC8802813}"/>
                </a:ext>
              </a:extLst>
            </p:cNvPr>
            <p:cNvGrpSpPr>
              <a:grpSpLocks/>
            </p:cNvGrpSpPr>
            <p:nvPr/>
          </p:nvGrpSpPr>
          <p:grpSpPr bwMode="auto">
            <a:xfrm rot="10800000">
              <a:off x="1652275" y="2082129"/>
              <a:ext cx="4850690" cy="1313188"/>
              <a:chOff x="2290" y="2725"/>
              <a:chExt cx="1832" cy="713"/>
            </a:xfrm>
            <a:solidFill>
              <a:srgbClr val="353535"/>
            </a:solidFill>
          </p:grpSpPr>
          <p:grpSp>
            <p:nvGrpSpPr>
              <p:cNvPr id="60" name="Group 59">
                <a:extLst>
                  <a:ext uri="{FF2B5EF4-FFF2-40B4-BE49-F238E27FC236}">
                    <a16:creationId xmlns:a16="http://schemas.microsoft.com/office/drawing/2014/main" id="{4B8AB9A3-9CE4-473E-8C8A-A7FC0DCE7A7B}"/>
                  </a:ext>
                </a:extLst>
              </p:cNvPr>
              <p:cNvGrpSpPr>
                <a:grpSpLocks/>
              </p:cNvGrpSpPr>
              <p:nvPr/>
            </p:nvGrpSpPr>
            <p:grpSpPr bwMode="auto">
              <a:xfrm>
                <a:off x="2290" y="3030"/>
                <a:ext cx="1832" cy="408"/>
                <a:chOff x="2290" y="3030"/>
                <a:chExt cx="1832" cy="408"/>
              </a:xfrm>
              <a:grpFill/>
            </p:grpSpPr>
            <p:sp>
              <p:nvSpPr>
                <p:cNvPr id="64" name="Freeform 60">
                  <a:extLst>
                    <a:ext uri="{FF2B5EF4-FFF2-40B4-BE49-F238E27FC236}">
                      <a16:creationId xmlns:a16="http://schemas.microsoft.com/office/drawing/2014/main" id="{0168092F-0623-41DC-8E6B-4F7B94AFAAD4}"/>
                    </a:ext>
                  </a:extLst>
                </p:cNvPr>
                <p:cNvSpPr>
                  <a:spLocks/>
                </p:cNvSpPr>
                <p:nvPr/>
              </p:nvSpPr>
              <p:spPr bwMode="gray">
                <a:xfrm>
                  <a:off x="2290" y="303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rgbClr val="848484"/>
                </a:solidFill>
                <a:ln w="0">
                  <a:no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US">
                    <a:solidFill>
                      <a:srgbClr val="FF0000"/>
                    </a:solidFill>
                    <a:latin typeface="Arial" pitchFamily="34" charset="0"/>
                    <a:cs typeface="Arial" pitchFamily="34" charset="0"/>
                  </a:endParaRPr>
                </a:p>
              </p:txBody>
            </p:sp>
            <p:sp>
              <p:nvSpPr>
                <p:cNvPr id="65" name="Freeform 61">
                  <a:extLst>
                    <a:ext uri="{FF2B5EF4-FFF2-40B4-BE49-F238E27FC236}">
                      <a16:creationId xmlns:a16="http://schemas.microsoft.com/office/drawing/2014/main" id="{2B1C3493-7ACA-4753-B991-FA4CC5E6B24F}"/>
                    </a:ext>
                  </a:extLst>
                </p:cNvPr>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grpFill/>
                <a:ln w="0">
                  <a:no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US">
                    <a:solidFill>
                      <a:srgbClr val="FF0000"/>
                    </a:solidFill>
                    <a:latin typeface="Arial" pitchFamily="34" charset="0"/>
                    <a:cs typeface="Arial" pitchFamily="34" charset="0"/>
                  </a:endParaRPr>
                </a:p>
              </p:txBody>
            </p:sp>
          </p:grpSp>
          <p:grpSp>
            <p:nvGrpSpPr>
              <p:cNvPr id="61" name="Group 60">
                <a:extLst>
                  <a:ext uri="{FF2B5EF4-FFF2-40B4-BE49-F238E27FC236}">
                    <a16:creationId xmlns:a16="http://schemas.microsoft.com/office/drawing/2014/main" id="{60D0B078-A1F7-47A7-9A63-38F1BC5D602F}"/>
                  </a:ext>
                </a:extLst>
              </p:cNvPr>
              <p:cNvGrpSpPr>
                <a:grpSpLocks/>
              </p:cNvGrpSpPr>
              <p:nvPr/>
            </p:nvGrpSpPr>
            <p:grpSpPr bwMode="auto">
              <a:xfrm flipV="1">
                <a:off x="3045" y="2725"/>
                <a:ext cx="983" cy="313"/>
                <a:chOff x="3273" y="3030"/>
                <a:chExt cx="1281" cy="408"/>
              </a:xfrm>
              <a:grpFill/>
            </p:grpSpPr>
            <p:sp>
              <p:nvSpPr>
                <p:cNvPr id="62" name="Freeform 63">
                  <a:extLst>
                    <a:ext uri="{FF2B5EF4-FFF2-40B4-BE49-F238E27FC236}">
                      <a16:creationId xmlns:a16="http://schemas.microsoft.com/office/drawing/2014/main" id="{70A3CBF5-2B73-4614-9CA8-99FD5CFF6433}"/>
                    </a:ext>
                  </a:extLst>
                </p:cNvPr>
                <p:cNvSpPr>
                  <a:spLocks/>
                </p:cNvSpPr>
                <p:nvPr/>
              </p:nvSpPr>
              <p:spPr bwMode="gray">
                <a:xfrm>
                  <a:off x="3273" y="3030"/>
                  <a:ext cx="1281"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close/>
                    </a:path>
                  </a:pathLst>
                </a:custGeom>
                <a:solidFill>
                  <a:srgbClr val="4B4B4B"/>
                </a:solidFill>
                <a:ln w="0">
                  <a:no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US">
                    <a:solidFill>
                      <a:srgbClr val="FF0000"/>
                    </a:solidFill>
                    <a:latin typeface="Arial" pitchFamily="34" charset="0"/>
                    <a:cs typeface="Arial" pitchFamily="34" charset="0"/>
                  </a:endParaRPr>
                </a:p>
              </p:txBody>
            </p:sp>
            <p:sp>
              <p:nvSpPr>
                <p:cNvPr id="63" name="Freeform 64">
                  <a:extLst>
                    <a:ext uri="{FF2B5EF4-FFF2-40B4-BE49-F238E27FC236}">
                      <a16:creationId xmlns:a16="http://schemas.microsoft.com/office/drawing/2014/main" id="{341C5833-F78D-4C7D-84DE-68A0EA659917}"/>
                    </a:ext>
                  </a:extLst>
                </p:cNvPr>
                <p:cNvSpPr>
                  <a:spLocks/>
                </p:cNvSpPr>
                <p:nvPr/>
              </p:nvSpPr>
              <p:spPr bwMode="gray">
                <a:xfrm>
                  <a:off x="3323" y="3040"/>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grpFill/>
                <a:ln w="0">
                  <a:no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US">
                    <a:solidFill>
                      <a:srgbClr val="FF0000"/>
                    </a:solidFill>
                    <a:latin typeface="Arial" pitchFamily="34" charset="0"/>
                    <a:cs typeface="Arial" pitchFamily="34" charset="0"/>
                  </a:endParaRPr>
                </a:p>
              </p:txBody>
            </p:sp>
          </p:grpSp>
        </p:grpSp>
        <p:grpSp>
          <p:nvGrpSpPr>
            <p:cNvPr id="40" name="Group 14">
              <a:extLst>
                <a:ext uri="{FF2B5EF4-FFF2-40B4-BE49-F238E27FC236}">
                  <a16:creationId xmlns:a16="http://schemas.microsoft.com/office/drawing/2014/main" id="{7F3CEB1B-5019-462E-8985-A01032417BED}"/>
                </a:ext>
              </a:extLst>
            </p:cNvPr>
            <p:cNvGrpSpPr>
              <a:grpSpLocks/>
            </p:cNvGrpSpPr>
            <p:nvPr/>
          </p:nvGrpSpPr>
          <p:grpSpPr bwMode="auto">
            <a:xfrm>
              <a:off x="21807" y="1443978"/>
              <a:ext cx="2303145" cy="2076303"/>
              <a:chOff x="3174" y="2656"/>
              <a:chExt cx="1549" cy="1351"/>
            </a:xfrm>
            <a:blipFill>
              <a:blip r:embed="rId2"/>
              <a:stretch>
                <a:fillRect/>
              </a:stretch>
            </a:blipFill>
          </p:grpSpPr>
          <p:sp>
            <p:nvSpPr>
              <p:cNvPr id="43" name="AutoShape 15">
                <a:extLst>
                  <a:ext uri="{FF2B5EF4-FFF2-40B4-BE49-F238E27FC236}">
                    <a16:creationId xmlns:a16="http://schemas.microsoft.com/office/drawing/2014/main" id="{7581AA4F-09E2-494D-BDCC-C425D3BA291C}"/>
                  </a:ext>
                </a:extLst>
              </p:cNvPr>
              <p:cNvSpPr>
                <a:spLocks noChangeArrowheads="1"/>
              </p:cNvSpPr>
              <p:nvPr/>
            </p:nvSpPr>
            <p:spPr bwMode="gray">
              <a:xfrm>
                <a:off x="3187" y="2679"/>
                <a:ext cx="1536" cy="1328"/>
              </a:xfrm>
              <a:prstGeom prst="hexagon">
                <a:avLst>
                  <a:gd name="adj" fmla="val 28916"/>
                  <a:gd name="vf" fmla="val 115470"/>
                </a:avLst>
              </a:prstGeom>
              <a:grpFill/>
              <a:ln w="9525">
                <a:noFill/>
                <a:miter lim="800000"/>
                <a:headEnd/>
                <a:tailEnd/>
              </a:ln>
              <a:effectLst/>
            </p:spPr>
            <p:txBody>
              <a:bodyPr wrap="none" anchor="ctr"/>
              <a:lstStyle/>
              <a:p>
                <a:pPr algn="ctr" eaLnBrk="0" hangingPunct="0"/>
                <a:endParaRPr lang="en-US">
                  <a:solidFill>
                    <a:srgbClr val="FFFFFF"/>
                  </a:solidFill>
                  <a:latin typeface="Arial" pitchFamily="34" charset="0"/>
                  <a:cs typeface="Arial" pitchFamily="34" charset="0"/>
                </a:endParaRPr>
              </a:p>
            </p:txBody>
          </p:sp>
          <p:sp>
            <p:nvSpPr>
              <p:cNvPr id="51" name="AutoShape 16">
                <a:extLst>
                  <a:ext uri="{FF2B5EF4-FFF2-40B4-BE49-F238E27FC236}">
                    <a16:creationId xmlns:a16="http://schemas.microsoft.com/office/drawing/2014/main" id="{4DECEE45-E5FC-4B2C-AFB8-AEB89CCA3CB1}"/>
                  </a:ext>
                </a:extLst>
              </p:cNvPr>
              <p:cNvSpPr>
                <a:spLocks noChangeArrowheads="1"/>
              </p:cNvSpPr>
              <p:nvPr/>
            </p:nvSpPr>
            <p:spPr bwMode="gray">
              <a:xfrm>
                <a:off x="3174" y="2656"/>
                <a:ext cx="1536" cy="1328"/>
              </a:xfrm>
              <a:prstGeom prst="hexagon">
                <a:avLst>
                  <a:gd name="adj" fmla="val 28916"/>
                  <a:gd name="vf" fmla="val 115470"/>
                </a:avLst>
              </a:prstGeom>
              <a:grpFill/>
              <a:ln w="9525">
                <a:solidFill>
                  <a:srgbClr val="C0C0C0"/>
                </a:solidFill>
                <a:miter lim="800000"/>
                <a:headEnd/>
                <a:tailEnd/>
              </a:ln>
              <a:effectLst/>
            </p:spPr>
            <p:txBody>
              <a:bodyPr wrap="none" anchor="ctr"/>
              <a:lstStyle/>
              <a:p>
                <a:pPr algn="ctr" eaLnBrk="0" hangingPunct="0"/>
                <a:endParaRPr lang="en-US">
                  <a:solidFill>
                    <a:srgbClr val="FFFFFF"/>
                  </a:solidFill>
                  <a:latin typeface="Arial" pitchFamily="34" charset="0"/>
                  <a:cs typeface="Arial" pitchFamily="34" charset="0"/>
                </a:endParaRPr>
              </a:p>
            </p:txBody>
          </p:sp>
          <p:sp>
            <p:nvSpPr>
              <p:cNvPr id="59" name="AutoShape 17">
                <a:extLst>
                  <a:ext uri="{FF2B5EF4-FFF2-40B4-BE49-F238E27FC236}">
                    <a16:creationId xmlns:a16="http://schemas.microsoft.com/office/drawing/2014/main" id="{323BE9A7-801D-41CC-9CFD-6214E13B0221}"/>
                  </a:ext>
                </a:extLst>
              </p:cNvPr>
              <p:cNvSpPr>
                <a:spLocks noChangeArrowheads="1"/>
              </p:cNvSpPr>
              <p:nvPr/>
            </p:nvSpPr>
            <p:spPr bwMode="gray">
              <a:xfrm>
                <a:off x="3264" y="2736"/>
                <a:ext cx="1350" cy="1168"/>
              </a:xfrm>
              <a:prstGeom prst="hexagon">
                <a:avLst>
                  <a:gd name="adj" fmla="val 28896"/>
                  <a:gd name="vf" fmla="val 115470"/>
                </a:avLst>
              </a:prstGeom>
              <a:grpFill/>
              <a:ln w="9525">
                <a:solidFill>
                  <a:schemeClr val="tx1"/>
                </a:solidFill>
                <a:miter lim="800000"/>
                <a:headEnd/>
                <a:tailEnd/>
              </a:ln>
              <a:effectLst/>
            </p:spPr>
            <p:txBody>
              <a:bodyPr wrap="none" anchor="ctr"/>
              <a:lstStyle/>
              <a:p>
                <a:pPr algn="ctr" eaLnBrk="0" hangingPunct="0"/>
                <a:endParaRPr lang="en-US">
                  <a:solidFill>
                    <a:srgbClr val="FFFFFF"/>
                  </a:solidFill>
                  <a:latin typeface="Arial" pitchFamily="34" charset="0"/>
                  <a:cs typeface="Arial" pitchFamily="34" charset="0"/>
                </a:endParaRPr>
              </a:p>
            </p:txBody>
          </p:sp>
        </p:grpSp>
        <p:sp>
          <p:nvSpPr>
            <p:cNvPr id="41" name="Text Box 77">
              <a:extLst>
                <a:ext uri="{FF2B5EF4-FFF2-40B4-BE49-F238E27FC236}">
                  <a16:creationId xmlns:a16="http://schemas.microsoft.com/office/drawing/2014/main" id="{0DF72A26-C9C2-4AA5-8BAC-2FC058069D0D}"/>
                </a:ext>
              </a:extLst>
            </p:cNvPr>
            <p:cNvSpPr txBox="1">
              <a:spLocks noChangeArrowheads="1"/>
            </p:cNvSpPr>
            <p:nvPr/>
          </p:nvSpPr>
          <p:spPr bwMode="gray">
            <a:xfrm>
              <a:off x="2277468" y="2170394"/>
              <a:ext cx="4275732" cy="664087"/>
            </a:xfrm>
            <a:prstGeom prst="rect">
              <a:avLst/>
            </a:prstGeom>
            <a:noFill/>
            <a:ln w="9525">
              <a:noFill/>
              <a:miter lim="800000"/>
              <a:headEnd/>
              <a:tailEnd/>
            </a:ln>
            <a:effectLst/>
          </p:spPr>
          <p:txBody>
            <a:bodyPr wrap="square" lIns="109024" tIns="54512" rIns="109024" bIns="54512">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US" b="1" dirty="0" err="1">
                  <a:solidFill>
                    <a:schemeClr val="bg1"/>
                  </a:solidFill>
                  <a:latin typeface="Arial" pitchFamily="34" charset="0"/>
                  <a:cs typeface="Arial" pitchFamily="34" charset="0"/>
                </a:rPr>
                <a:t>Nhà</a:t>
              </a:r>
              <a:r>
                <a:rPr lang="en-US" b="1" dirty="0">
                  <a:solidFill>
                    <a:schemeClr val="bg1"/>
                  </a:solidFill>
                  <a:latin typeface="Arial" pitchFamily="34" charset="0"/>
                  <a:cs typeface="Arial" pitchFamily="34" charset="0"/>
                </a:rPr>
                <a:t> VLH </a:t>
              </a:r>
              <a:r>
                <a:rPr lang="en-US" b="1" dirty="0" err="1">
                  <a:solidFill>
                    <a:schemeClr val="bg1"/>
                  </a:solidFill>
                  <a:latin typeface="Arial" pitchFamily="34" charset="0"/>
                  <a:cs typeface="Arial" pitchFamily="34" charset="0"/>
                </a:rPr>
                <a:t>người</a:t>
              </a:r>
              <a:r>
                <a:rPr lang="en-US" b="1" dirty="0">
                  <a:solidFill>
                    <a:schemeClr val="bg1"/>
                  </a:solidFill>
                  <a:latin typeface="Arial" pitchFamily="34" charset="0"/>
                  <a:cs typeface="Arial" pitchFamily="34" charset="0"/>
                </a:rPr>
                <a:t> </a:t>
              </a:r>
              <a:r>
                <a:rPr lang="vi-VN" b="1" dirty="0">
                  <a:solidFill>
                    <a:schemeClr val="bg1"/>
                  </a:solidFill>
                  <a:latin typeface="Arial" pitchFamily="34" charset="0"/>
                  <a:cs typeface="Arial" pitchFamily="34" charset="0"/>
                </a:rPr>
                <a:t>Scotland</a:t>
              </a:r>
              <a:r>
                <a:rPr lang="en-US" b="1" dirty="0">
                  <a:solidFill>
                    <a:schemeClr val="bg1"/>
                  </a:solidFill>
                  <a:latin typeface="Arial" pitchFamily="34" charset="0"/>
                  <a:cs typeface="Arial" pitchFamily="34" charset="0"/>
                </a:rPr>
                <a:t> </a:t>
              </a:r>
              <a:r>
                <a:rPr lang="en-US" b="1" dirty="0" err="1">
                  <a:solidFill>
                    <a:schemeClr val="bg1"/>
                  </a:solidFill>
                  <a:latin typeface="Arial" pitchFamily="34" charset="0"/>
                  <a:cs typeface="Arial" pitchFamily="34" charset="0"/>
                </a:rPr>
                <a:t>Willam</a:t>
              </a:r>
              <a:r>
                <a:rPr lang="en-US" b="1" dirty="0">
                  <a:solidFill>
                    <a:schemeClr val="bg1"/>
                  </a:solidFill>
                  <a:latin typeface="Arial" pitchFamily="34" charset="0"/>
                  <a:cs typeface="Arial" pitchFamily="34" charset="0"/>
                </a:rPr>
                <a:t> Thomson, </a:t>
              </a:r>
              <a:r>
                <a:rPr lang="en-US" b="1" dirty="0" err="1">
                  <a:solidFill>
                    <a:schemeClr val="bg1"/>
                  </a:solidFill>
                  <a:latin typeface="Arial" pitchFamily="34" charset="0"/>
                  <a:cs typeface="Arial" pitchFamily="34" charset="0"/>
                </a:rPr>
                <a:t>nam</a:t>
              </a:r>
              <a:r>
                <a:rPr lang="en-US" b="1" dirty="0">
                  <a:solidFill>
                    <a:schemeClr val="bg1"/>
                  </a:solidFill>
                  <a:latin typeface="Arial" pitchFamily="34" charset="0"/>
                  <a:cs typeface="Arial" pitchFamily="34" charset="0"/>
                </a:rPr>
                <a:t> </a:t>
              </a:r>
              <a:r>
                <a:rPr lang="en-US" b="1" dirty="0" err="1">
                  <a:solidFill>
                    <a:schemeClr val="bg1"/>
                  </a:solidFill>
                  <a:latin typeface="Arial" pitchFamily="34" charset="0"/>
                  <a:cs typeface="Arial" pitchFamily="34" charset="0"/>
                </a:rPr>
                <a:t>tước</a:t>
              </a:r>
              <a:r>
                <a:rPr lang="en-US" b="1" dirty="0">
                  <a:solidFill>
                    <a:schemeClr val="bg1"/>
                  </a:solidFill>
                  <a:latin typeface="Arial" pitchFamily="34" charset="0"/>
                  <a:cs typeface="Arial" pitchFamily="34" charset="0"/>
                </a:rPr>
                <a:t> Kelvin </a:t>
              </a:r>
            </a:p>
          </p:txBody>
        </p:sp>
        <p:sp>
          <p:nvSpPr>
            <p:cNvPr id="42" name="Text Box 76">
              <a:extLst>
                <a:ext uri="{FF2B5EF4-FFF2-40B4-BE49-F238E27FC236}">
                  <a16:creationId xmlns:a16="http://schemas.microsoft.com/office/drawing/2014/main" id="{55C9364E-5E00-4E62-B30A-780051B1BDB6}"/>
                </a:ext>
              </a:extLst>
            </p:cNvPr>
            <p:cNvSpPr txBox="1">
              <a:spLocks noChangeArrowheads="1"/>
            </p:cNvSpPr>
            <p:nvPr/>
          </p:nvSpPr>
          <p:spPr bwMode="gray">
            <a:xfrm rot="48903">
              <a:off x="2444572" y="2913535"/>
              <a:ext cx="1630377" cy="387088"/>
            </a:xfrm>
            <a:prstGeom prst="rect">
              <a:avLst/>
            </a:prstGeom>
            <a:noFill/>
            <a:ln w="9525">
              <a:noFill/>
              <a:miter lim="800000"/>
              <a:headEnd/>
              <a:tailEnd/>
            </a:ln>
            <a:effectLst/>
          </p:spPr>
          <p:txBody>
            <a:bodyPr wrap="square" lIns="109024" tIns="54512" rIns="109024" bIns="54512">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eaLnBrk="0" hangingPunct="0"/>
              <a:r>
                <a:rPr lang="en-US" b="1" dirty="0" err="1">
                  <a:solidFill>
                    <a:schemeClr val="bg1"/>
                  </a:solidFill>
                  <a:latin typeface="Arial" pitchFamily="34" charset="0"/>
                  <a:cs typeface="Arial" pitchFamily="34" charset="0"/>
                </a:rPr>
                <a:t>Đơn</a:t>
              </a:r>
              <a:r>
                <a:rPr lang="en-US" b="1" dirty="0">
                  <a:solidFill>
                    <a:schemeClr val="bg1"/>
                  </a:solidFill>
                  <a:latin typeface="Arial" pitchFamily="34" charset="0"/>
                  <a:cs typeface="Arial" pitchFamily="34" charset="0"/>
                </a:rPr>
                <a:t> </a:t>
              </a:r>
              <a:r>
                <a:rPr lang="en-US" b="1" dirty="0" err="1">
                  <a:solidFill>
                    <a:schemeClr val="bg1"/>
                  </a:solidFill>
                  <a:latin typeface="Arial" pitchFamily="34" charset="0"/>
                  <a:cs typeface="Arial" pitchFamily="34" charset="0"/>
                </a:rPr>
                <a:t>vị</a:t>
              </a:r>
              <a:r>
                <a:rPr lang="en-US" b="1" dirty="0">
                  <a:solidFill>
                    <a:schemeClr val="bg1"/>
                  </a:solidFill>
                  <a:latin typeface="Arial" pitchFamily="34" charset="0"/>
                  <a:cs typeface="Arial" pitchFamily="34" charset="0"/>
                </a:rPr>
                <a:t>: K </a:t>
              </a:r>
            </a:p>
          </p:txBody>
        </p:sp>
      </p:grpSp>
      <p:sp>
        <p:nvSpPr>
          <p:cNvPr id="66" name="TextBox 65"/>
          <p:cNvSpPr txBox="1"/>
          <p:nvPr/>
        </p:nvSpPr>
        <p:spPr>
          <a:xfrm>
            <a:off x="1534791" y="3543082"/>
            <a:ext cx="3792690" cy="400110"/>
          </a:xfrm>
          <a:prstGeom prst="rect">
            <a:avLst/>
          </a:prstGeom>
          <a:noFill/>
        </p:spPr>
        <p:txBody>
          <a:bodyPr wrap="square" rtlCol="0">
            <a:spAutoFit/>
          </a:bodyPr>
          <a:lstStyle/>
          <a:p>
            <a:pPr algn="ctr"/>
            <a:r>
              <a:rPr lang="en-US" sz="2000" b="1" dirty="0" err="1">
                <a:solidFill>
                  <a:srgbClr val="0033CC"/>
                </a:solidFill>
                <a:latin typeface="Arial" pitchFamily="34" charset="0"/>
                <a:cs typeface="Arial" pitchFamily="34" charset="0"/>
              </a:rPr>
              <a:t>Đọc</a:t>
            </a:r>
            <a:r>
              <a:rPr lang="en-US" sz="2000" b="1" dirty="0">
                <a:solidFill>
                  <a:srgbClr val="0033CC"/>
                </a:solidFill>
                <a:latin typeface="Arial" pitchFamily="34" charset="0"/>
                <a:cs typeface="Arial" pitchFamily="34" charset="0"/>
              </a:rPr>
              <a:t> “ </a:t>
            </a:r>
            <a:r>
              <a:rPr lang="en-US" sz="2000" b="1" dirty="0" err="1">
                <a:solidFill>
                  <a:srgbClr val="0033CC"/>
                </a:solidFill>
                <a:latin typeface="Arial" pitchFamily="34" charset="0"/>
                <a:cs typeface="Arial" pitchFamily="34" charset="0"/>
              </a:rPr>
              <a:t>Em</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có</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biết”SGK</a:t>
            </a:r>
            <a:r>
              <a:rPr lang="en-US" sz="2000" b="1" dirty="0">
                <a:solidFill>
                  <a:srgbClr val="0033CC"/>
                </a:solidFill>
                <a:latin typeface="Arial" pitchFamily="34" charset="0"/>
                <a:cs typeface="Arial" pitchFamily="34" charset="0"/>
              </a:rPr>
              <a:t>/28</a:t>
            </a:r>
          </a:p>
        </p:txBody>
      </p:sp>
      <p:sp>
        <p:nvSpPr>
          <p:cNvPr id="44"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7999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fill="hold"/>
                                        <p:tgtEl>
                                          <p:spTgt spid="52"/>
                                        </p:tgtEl>
                                        <p:attrNameLst>
                                          <p:attrName>ppt_w</p:attrName>
                                        </p:attrNameLst>
                                      </p:cBhvr>
                                      <p:tavLst>
                                        <p:tav tm="0">
                                          <p:val>
                                            <p:fltVal val="0"/>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animEffect transition="in" filter="fade">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500" fill="hold"/>
                                        <p:tgtEl>
                                          <p:spTgt spid="54"/>
                                        </p:tgtEl>
                                        <p:attrNameLst>
                                          <p:attrName>ppt_w</p:attrName>
                                        </p:attrNameLst>
                                      </p:cBhvr>
                                      <p:tavLst>
                                        <p:tav tm="0">
                                          <p:val>
                                            <p:fltVal val="0"/>
                                          </p:val>
                                        </p:tav>
                                        <p:tav tm="100000">
                                          <p:val>
                                            <p:strVal val="#ppt_w"/>
                                          </p:val>
                                        </p:tav>
                                      </p:tavLst>
                                    </p:anim>
                                    <p:anim calcmode="lin" valueType="num">
                                      <p:cBhvr>
                                        <p:cTn id="51" dur="500" fill="hold"/>
                                        <p:tgtEl>
                                          <p:spTgt spid="54"/>
                                        </p:tgtEl>
                                        <p:attrNameLst>
                                          <p:attrName>ppt_h</p:attrName>
                                        </p:attrNameLst>
                                      </p:cBhvr>
                                      <p:tavLst>
                                        <p:tav tm="0">
                                          <p:val>
                                            <p:fltVal val="0"/>
                                          </p:val>
                                        </p:tav>
                                        <p:tav tm="100000">
                                          <p:val>
                                            <p:strVal val="#ppt_h"/>
                                          </p:val>
                                        </p:tav>
                                      </p:tavLst>
                                    </p:anim>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fltVal val="0"/>
                                          </p:val>
                                        </p:tav>
                                        <p:tav tm="100000">
                                          <p:val>
                                            <p:strVal val="#ppt_w"/>
                                          </p:val>
                                        </p:tav>
                                      </p:tavLst>
                                    </p:anim>
                                    <p:anim calcmode="lin" valueType="num">
                                      <p:cBhvr>
                                        <p:cTn id="64" dur="500" fill="hold"/>
                                        <p:tgtEl>
                                          <p:spTgt spid="68"/>
                                        </p:tgtEl>
                                        <p:attrNameLst>
                                          <p:attrName>ppt_h</p:attrName>
                                        </p:attrNameLst>
                                      </p:cBhvr>
                                      <p:tavLst>
                                        <p:tav tm="0">
                                          <p:val>
                                            <p:fltVal val="0"/>
                                          </p:val>
                                        </p:tav>
                                        <p:tav tm="100000">
                                          <p:val>
                                            <p:strVal val="#ppt_h"/>
                                          </p:val>
                                        </p:tav>
                                      </p:tavLst>
                                    </p:anim>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p:cTn id="70" dur="500" fill="hold"/>
                                        <p:tgtEl>
                                          <p:spTgt spid="69"/>
                                        </p:tgtEl>
                                        <p:attrNameLst>
                                          <p:attrName>ppt_w</p:attrName>
                                        </p:attrNameLst>
                                      </p:cBhvr>
                                      <p:tavLst>
                                        <p:tav tm="0">
                                          <p:val>
                                            <p:fltVal val="0"/>
                                          </p:val>
                                        </p:tav>
                                        <p:tav tm="100000">
                                          <p:val>
                                            <p:strVal val="#ppt_w"/>
                                          </p:val>
                                        </p:tav>
                                      </p:tavLst>
                                    </p:anim>
                                    <p:anim calcmode="lin" valueType="num">
                                      <p:cBhvr>
                                        <p:cTn id="71" dur="500" fill="hold"/>
                                        <p:tgtEl>
                                          <p:spTgt spid="69"/>
                                        </p:tgtEl>
                                        <p:attrNameLst>
                                          <p:attrName>ppt_h</p:attrName>
                                        </p:attrNameLst>
                                      </p:cBhvr>
                                      <p:tavLst>
                                        <p:tav tm="0">
                                          <p:val>
                                            <p:fltVal val="0"/>
                                          </p:val>
                                        </p:tav>
                                        <p:tav tm="100000">
                                          <p:val>
                                            <p:strVal val="#ppt_h"/>
                                          </p:val>
                                        </p:tav>
                                      </p:tavLst>
                                    </p:anim>
                                    <p:animEffect transition="in" filter="fade">
                                      <p:cBhvr>
                                        <p:cTn id="72" dur="500"/>
                                        <p:tgtEl>
                                          <p:spTgt spid="6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500" fill="hold"/>
                                        <p:tgtEl>
                                          <p:spTgt spid="55"/>
                                        </p:tgtEl>
                                        <p:attrNameLst>
                                          <p:attrName>ppt_w</p:attrName>
                                        </p:attrNameLst>
                                      </p:cBhvr>
                                      <p:tavLst>
                                        <p:tav tm="0">
                                          <p:val>
                                            <p:fltVal val="0"/>
                                          </p:val>
                                        </p:tav>
                                        <p:tav tm="100000">
                                          <p:val>
                                            <p:strVal val="#ppt_w"/>
                                          </p:val>
                                        </p:tav>
                                      </p:tavLst>
                                    </p:anim>
                                    <p:anim calcmode="lin" valueType="num">
                                      <p:cBhvr>
                                        <p:cTn id="76" dur="500" fill="hold"/>
                                        <p:tgtEl>
                                          <p:spTgt spid="55"/>
                                        </p:tgtEl>
                                        <p:attrNameLst>
                                          <p:attrName>ppt_h</p:attrName>
                                        </p:attrNameLst>
                                      </p:cBhvr>
                                      <p:tavLst>
                                        <p:tav tm="0">
                                          <p:val>
                                            <p:fltVal val="0"/>
                                          </p:val>
                                        </p:tav>
                                        <p:tav tm="100000">
                                          <p:val>
                                            <p:strVal val="#ppt_h"/>
                                          </p:val>
                                        </p:tav>
                                      </p:tavLst>
                                    </p:anim>
                                    <p:animEffect transition="in" filter="fade">
                                      <p:cBhvr>
                                        <p:cTn id="7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3" grpId="0" animBg="1"/>
      <p:bldP spid="52" grpId="0"/>
      <p:bldP spid="53" grpId="0"/>
      <p:bldP spid="54" grpId="0"/>
      <p:bldP spid="14" grpId="0" animBg="1"/>
      <p:bldP spid="68" grpId="0"/>
      <p:bldP spid="69" grpId="0" animBg="1"/>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hoc24.vn/source/KHTN%206/Ch%C6%B0%C6%A1ng%202/%C4%91%E1%BB%99%20kelvin.png"/>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77081"/>
            <a:ext cx="7772400" cy="5486400"/>
          </a:xfrm>
          <a:prstGeom prst="rect">
            <a:avLst/>
          </a:prstGeom>
          <a:noFill/>
          <a:ln>
            <a:noFill/>
          </a:ln>
        </p:spPr>
      </p:pic>
      <p:sp>
        <p:nvSpPr>
          <p:cNvPr id="3"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11628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06;p22"/>
          <p:cNvSpPr txBox="1">
            <a:spLocks noGrp="1"/>
          </p:cNvSpPr>
          <p:nvPr>
            <p:ph type="title"/>
          </p:nvPr>
        </p:nvSpPr>
        <p:spPr>
          <a:xfrm>
            <a:off x="76200" y="15081"/>
            <a:ext cx="2590800" cy="62852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u="sng" dirty="0">
                <a:latin typeface="Arial" panose="020B0604020202020204" pitchFamily="34" charset="0"/>
                <a:cs typeface="Arial" panose="020B0604020202020204" pitchFamily="34" charset="0"/>
              </a:rPr>
              <a:t>III. NHIỆT KẾ</a:t>
            </a:r>
            <a:endParaRPr sz="2800" b="1" u="sng" dirty="0">
              <a:latin typeface="Arial" panose="020B0604020202020204" pitchFamily="34" charset="0"/>
              <a:cs typeface="Arial" panose="020B0604020202020204" pitchFamily="34" charset="0"/>
            </a:endParaRPr>
          </a:p>
        </p:txBody>
      </p:sp>
      <p:sp>
        <p:nvSpPr>
          <p:cNvPr id="5" name="Rectangle 4"/>
          <p:cNvSpPr/>
          <p:nvPr/>
        </p:nvSpPr>
        <p:spPr>
          <a:xfrm>
            <a:off x="304800" y="1310481"/>
            <a:ext cx="7772400" cy="5216813"/>
          </a:xfrm>
          <a:prstGeom prst="rect">
            <a:avLst/>
          </a:prstGeom>
          <a:ln>
            <a:solidFill>
              <a:schemeClr val="tx1"/>
            </a:solidFill>
          </a:ln>
        </p:spPr>
        <p:txBody>
          <a:bodyPr wrap="square">
            <a:spAutoFit/>
          </a:bodyPr>
          <a:lstStyle/>
          <a:p>
            <a:pPr>
              <a:spcAft>
                <a:spcPts val="600"/>
              </a:spcAft>
            </a:pPr>
            <a:r>
              <a:rPr lang="vi-VN" sz="2400" b="1" dirty="0"/>
              <a:t>* Tìm hiểu phần III. Nhiệt kế SGK/trang 27; quan sát hình bên và trả lời: </a:t>
            </a:r>
          </a:p>
          <a:p>
            <a:pPr>
              <a:spcAft>
                <a:spcPts val="600"/>
              </a:spcAft>
            </a:pPr>
            <a:r>
              <a:rPr lang="vi-VN" sz="2400" dirty="0">
                <a:solidFill>
                  <a:srgbClr val="FF0000"/>
                </a:solidFill>
              </a:rPr>
              <a:t>C1) </a:t>
            </a:r>
            <a:r>
              <a:rPr lang="vi-VN" sz="2400" dirty="0"/>
              <a:t>Nêu tên các nhiệt kế ở hình bên?</a:t>
            </a:r>
          </a:p>
          <a:p>
            <a:pPr>
              <a:spcAft>
                <a:spcPts val="600"/>
              </a:spcAft>
            </a:pPr>
            <a:r>
              <a:rPr lang="vi-VN" sz="2400" dirty="0"/>
              <a:t>……………………………………………………………</a:t>
            </a:r>
          </a:p>
          <a:p>
            <a:pPr>
              <a:spcAft>
                <a:spcPts val="600"/>
              </a:spcAft>
            </a:pPr>
            <a:r>
              <a:rPr lang="vi-VN" sz="2400" dirty="0">
                <a:solidFill>
                  <a:srgbClr val="FF0000"/>
                </a:solidFill>
              </a:rPr>
              <a:t>C2) </a:t>
            </a:r>
            <a:r>
              <a:rPr lang="vi-VN" sz="2400" dirty="0"/>
              <a:t>Các nhiệt kế này có cấu tạo như thế nào?</a:t>
            </a:r>
          </a:p>
          <a:p>
            <a:pPr>
              <a:spcAft>
                <a:spcPts val="600"/>
              </a:spcAft>
            </a:pPr>
            <a:r>
              <a:rPr lang="vi-VN" sz="2400" dirty="0"/>
              <a:t>……………………………………………………………</a:t>
            </a:r>
          </a:p>
          <a:p>
            <a:pPr>
              <a:spcAft>
                <a:spcPts val="600"/>
              </a:spcAft>
            </a:pPr>
            <a:r>
              <a:rPr lang="vi-VN" sz="2400" dirty="0">
                <a:solidFill>
                  <a:srgbClr val="FF0000"/>
                </a:solidFill>
              </a:rPr>
              <a:t>C3) </a:t>
            </a:r>
            <a:r>
              <a:rPr lang="vi-VN" sz="2400" dirty="0"/>
              <a:t>Khi cho bầu nhiệt kế tiếp xúc với vật nóng hơn hoặc lạnh hơn thì điều gì xảy ra? </a:t>
            </a:r>
          </a:p>
          <a:p>
            <a:pPr>
              <a:spcAft>
                <a:spcPts val="600"/>
              </a:spcAft>
            </a:pPr>
            <a:r>
              <a:rPr lang="vi-VN" sz="2400" dirty="0"/>
              <a:t>……………………………………………………………</a:t>
            </a:r>
          </a:p>
          <a:p>
            <a:pPr>
              <a:spcAft>
                <a:spcPts val="600"/>
              </a:spcAft>
            </a:pPr>
            <a:r>
              <a:rPr lang="vi-VN" sz="2400" dirty="0"/>
              <a:t>……………………………………………………………</a:t>
            </a:r>
          </a:p>
          <a:p>
            <a:pPr>
              <a:spcAft>
                <a:spcPts val="600"/>
              </a:spcAft>
            </a:pPr>
            <a:r>
              <a:rPr lang="vi-VN" sz="2400" dirty="0"/>
              <a:t>……………………………………………………………</a:t>
            </a:r>
          </a:p>
          <a:p>
            <a:pPr>
              <a:spcAft>
                <a:spcPts val="600"/>
              </a:spcAft>
            </a:pPr>
            <a:r>
              <a:rPr lang="vi-VN" sz="2400" dirty="0"/>
              <a:t>……………………………………………………………</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077200" y="1310481"/>
            <a:ext cx="3581400" cy="5715000"/>
          </a:xfrm>
          <a:prstGeom prst="rect">
            <a:avLst/>
          </a:prstGeom>
          <a:noFill/>
          <a:ln>
            <a:solidFill>
              <a:schemeClr val="tx1"/>
            </a:solidFill>
          </a:ln>
        </p:spPr>
      </p:pic>
      <p:sp>
        <p:nvSpPr>
          <p:cNvPr id="7" name="Rectangle 6"/>
          <p:cNvSpPr/>
          <p:nvPr/>
        </p:nvSpPr>
        <p:spPr>
          <a:xfrm>
            <a:off x="1936572" y="777081"/>
            <a:ext cx="2940228" cy="523220"/>
          </a:xfrm>
          <a:prstGeom prst="rect">
            <a:avLst/>
          </a:prstGeom>
        </p:spPr>
        <p:txBody>
          <a:bodyPr wrap="none">
            <a:spAutoFit/>
          </a:bodyPr>
          <a:lstStyle/>
          <a:p>
            <a:r>
              <a:rPr lang="en-US" sz="2800" b="1" dirty="0" err="1">
                <a:solidFill>
                  <a:srgbClr val="3333CC"/>
                </a:solidFill>
                <a:latin typeface="Arial" pitchFamily="34" charset="0"/>
                <a:cs typeface="Arial" pitchFamily="34" charset="0"/>
              </a:rPr>
              <a:t>Phiếu</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học</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tập</a:t>
            </a:r>
            <a:r>
              <a:rPr lang="en-US" sz="2800" b="1" dirty="0">
                <a:solidFill>
                  <a:srgbClr val="3333CC"/>
                </a:solidFill>
                <a:latin typeface="Arial" pitchFamily="34" charset="0"/>
                <a:cs typeface="Arial" pitchFamily="34" charset="0"/>
              </a:rPr>
              <a:t> 3 </a:t>
            </a:r>
            <a:endParaRPr lang="en-US" sz="2800" dirty="0">
              <a:solidFill>
                <a:srgbClr val="3333CC"/>
              </a:solidFill>
              <a:latin typeface="Arial" pitchFamily="34" charset="0"/>
              <a:cs typeface="Arial" pitchFamily="34" charset="0"/>
            </a:endParaRPr>
          </a:p>
        </p:txBody>
      </p:sp>
      <p:sp>
        <p:nvSpPr>
          <p:cNvPr id="8" name="Rectangle 7"/>
          <p:cNvSpPr/>
          <p:nvPr/>
        </p:nvSpPr>
        <p:spPr>
          <a:xfrm>
            <a:off x="381000" y="2601416"/>
            <a:ext cx="7239000" cy="461665"/>
          </a:xfrm>
          <a:prstGeom prst="rect">
            <a:avLst/>
          </a:prstGeom>
          <a:solidFill>
            <a:schemeClr val="bg1"/>
          </a:solidFill>
        </p:spPr>
        <p:txBody>
          <a:bodyPr wrap="square">
            <a:spAutoFit/>
          </a:bodyPr>
          <a:lstStyle/>
          <a:p>
            <a:r>
              <a:rPr lang="vi-VN" sz="2400" dirty="0">
                <a:solidFill>
                  <a:srgbClr val="FF0000"/>
                </a:solidFill>
              </a:rPr>
              <a:t>TL: Nhiệt kế rượu, nhiệt kế thuỷ ngân, nhiệt kế y tế</a:t>
            </a:r>
          </a:p>
        </p:txBody>
      </p:sp>
      <p:sp>
        <p:nvSpPr>
          <p:cNvPr id="9" name="Rectangle 8"/>
          <p:cNvSpPr/>
          <p:nvPr/>
        </p:nvSpPr>
        <p:spPr>
          <a:xfrm>
            <a:off x="381000" y="3067547"/>
            <a:ext cx="7543800" cy="3957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46234" y="3483550"/>
            <a:ext cx="1524000" cy="646331"/>
          </a:xfrm>
          <a:prstGeom prst="rect">
            <a:avLst/>
          </a:prstGeom>
          <a:solidFill>
            <a:srgbClr val="C5F7D2"/>
          </a:solidFill>
          <a:ln>
            <a:solidFill>
              <a:schemeClr val="tx1"/>
            </a:solidFill>
          </a:ln>
        </p:spPr>
        <p:txBody>
          <a:bodyPr wrap="square" rtlCol="0">
            <a:spAutoFit/>
          </a:bodyPr>
          <a:lstStyle/>
          <a:p>
            <a:pPr algn="ctr"/>
            <a:r>
              <a:rPr lang="en-US" dirty="0" err="1"/>
              <a:t>Đo</a:t>
            </a:r>
            <a:r>
              <a:rPr lang="en-US" dirty="0"/>
              <a:t> </a:t>
            </a:r>
            <a:r>
              <a:rPr lang="en-US" dirty="0" err="1"/>
              <a:t>nhiệt</a:t>
            </a:r>
            <a:r>
              <a:rPr lang="en-US" dirty="0"/>
              <a:t> </a:t>
            </a:r>
            <a:r>
              <a:rPr lang="en-US" dirty="0" err="1"/>
              <a:t>độ</a:t>
            </a:r>
            <a:r>
              <a:rPr lang="en-US" dirty="0"/>
              <a:t> </a:t>
            </a:r>
            <a:r>
              <a:rPr lang="en-US" dirty="0" err="1"/>
              <a:t>khí</a:t>
            </a:r>
            <a:r>
              <a:rPr lang="en-US" dirty="0"/>
              <a:t> </a:t>
            </a:r>
            <a:r>
              <a:rPr lang="en-US" dirty="0" err="1"/>
              <a:t>quyển</a:t>
            </a:r>
            <a:endParaRPr lang="en-US" dirty="0"/>
          </a:p>
        </p:txBody>
      </p:sp>
      <p:sp>
        <p:nvSpPr>
          <p:cNvPr id="11" name="TextBox 10"/>
          <p:cNvSpPr txBox="1"/>
          <p:nvPr/>
        </p:nvSpPr>
        <p:spPr>
          <a:xfrm>
            <a:off x="3260834" y="3501238"/>
            <a:ext cx="1905000" cy="646331"/>
          </a:xfrm>
          <a:prstGeom prst="rect">
            <a:avLst/>
          </a:prstGeom>
          <a:solidFill>
            <a:srgbClr val="C5F7D2"/>
          </a:solidFill>
          <a:ln>
            <a:solidFill>
              <a:schemeClr val="tx1"/>
            </a:solidFill>
          </a:ln>
        </p:spPr>
        <p:txBody>
          <a:bodyPr wrap="square" rtlCol="0">
            <a:spAutoFit/>
          </a:bodyPr>
          <a:lstStyle/>
          <a:p>
            <a:pPr algn="ctr"/>
            <a:r>
              <a:rPr lang="en-US" dirty="0" err="1"/>
              <a:t>Đo</a:t>
            </a:r>
            <a:r>
              <a:rPr lang="en-US" dirty="0"/>
              <a:t> </a:t>
            </a:r>
            <a:r>
              <a:rPr lang="en-US" dirty="0" err="1"/>
              <a:t>nhiệt</a:t>
            </a:r>
            <a:r>
              <a:rPr lang="en-US" dirty="0"/>
              <a:t> </a:t>
            </a:r>
            <a:r>
              <a:rPr lang="en-US" dirty="0" err="1"/>
              <a:t>độ</a:t>
            </a:r>
            <a:r>
              <a:rPr lang="en-US" dirty="0"/>
              <a:t>  </a:t>
            </a:r>
            <a:r>
              <a:rPr lang="en-US" dirty="0" err="1"/>
              <a:t>các</a:t>
            </a:r>
            <a:r>
              <a:rPr lang="en-US" dirty="0"/>
              <a:t> </a:t>
            </a:r>
            <a:r>
              <a:rPr lang="en-US" dirty="0" err="1"/>
              <a:t>thí</a:t>
            </a:r>
            <a:r>
              <a:rPr lang="en-US" dirty="0"/>
              <a:t> </a:t>
            </a:r>
            <a:r>
              <a:rPr lang="en-US" dirty="0" err="1"/>
              <a:t>nghiệm</a:t>
            </a:r>
            <a:endParaRPr lang="en-US" dirty="0"/>
          </a:p>
        </p:txBody>
      </p:sp>
      <p:sp>
        <p:nvSpPr>
          <p:cNvPr id="12" name="TextBox 11"/>
          <p:cNvSpPr txBox="1"/>
          <p:nvPr/>
        </p:nvSpPr>
        <p:spPr>
          <a:xfrm>
            <a:off x="5662448" y="3501238"/>
            <a:ext cx="1524000" cy="646331"/>
          </a:xfrm>
          <a:prstGeom prst="rect">
            <a:avLst/>
          </a:prstGeom>
          <a:solidFill>
            <a:srgbClr val="C5F7D2"/>
          </a:solidFill>
          <a:ln>
            <a:solidFill>
              <a:schemeClr val="tx1"/>
            </a:solidFill>
          </a:ln>
        </p:spPr>
        <p:txBody>
          <a:bodyPr wrap="square" rtlCol="0">
            <a:spAutoFit/>
          </a:bodyPr>
          <a:lstStyle/>
          <a:p>
            <a:pPr algn="ctr"/>
            <a:r>
              <a:rPr lang="en-US" dirty="0" err="1"/>
              <a:t>Đo</a:t>
            </a:r>
            <a:r>
              <a:rPr lang="en-US" dirty="0"/>
              <a:t> </a:t>
            </a:r>
            <a:r>
              <a:rPr lang="en-US" dirty="0" err="1"/>
              <a:t>nhiệt</a:t>
            </a:r>
            <a:r>
              <a:rPr lang="en-US" dirty="0"/>
              <a:t> </a:t>
            </a:r>
            <a:r>
              <a:rPr lang="en-US" dirty="0" err="1"/>
              <a:t>độ</a:t>
            </a:r>
            <a:r>
              <a:rPr lang="en-US" dirty="0"/>
              <a:t> </a:t>
            </a:r>
            <a:r>
              <a:rPr lang="en-US" dirty="0" err="1"/>
              <a:t>cơ</a:t>
            </a:r>
            <a:r>
              <a:rPr lang="en-US" dirty="0"/>
              <a:t> </a:t>
            </a:r>
            <a:r>
              <a:rPr lang="en-US" dirty="0" err="1"/>
              <a:t>thể</a:t>
            </a:r>
            <a:endParaRPr lang="en-US" dirty="0"/>
          </a:p>
        </p:txBody>
      </p:sp>
      <p:sp>
        <p:nvSpPr>
          <p:cNvPr id="13" name="Down Arrow 12"/>
          <p:cNvSpPr/>
          <p:nvPr/>
        </p:nvSpPr>
        <p:spPr>
          <a:xfrm>
            <a:off x="1355834" y="2986881"/>
            <a:ext cx="304800" cy="416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272048" y="3078543"/>
            <a:ext cx="304800" cy="416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924300" y="3051236"/>
            <a:ext cx="304800" cy="416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1524000" y="4587081"/>
            <a:ext cx="5029200" cy="1615520"/>
          </a:xfrm>
          <a:prstGeom prst="cloud">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itchFamily="34" charset="0"/>
                <a:cs typeface="Arial" pitchFamily="34" charset="0"/>
              </a:rPr>
              <a:t>Các</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nhiệt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kế</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trong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hình</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là</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nhiệt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kế</a:t>
            </a:r>
            <a:r>
              <a:rPr lang="en-US" sz="2000" b="1" dirty="0">
                <a:solidFill>
                  <a:schemeClr val="tx1"/>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dùng</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chất</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lỏng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Nêu</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công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dụng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của</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từng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nhiệt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kế</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đó</a:t>
            </a:r>
            <a:r>
              <a:rPr lang="en-US" sz="2000" b="1" dirty="0">
                <a:solidFill>
                  <a:schemeClr val="tx1"/>
                </a:solidFill>
                <a:latin typeface="Arial" pitchFamily="34" charset="0"/>
                <a:cs typeface="Arial" pitchFamily="34" charset="0"/>
              </a:rPr>
              <a:t>?</a:t>
            </a:r>
          </a:p>
        </p:txBody>
      </p:sp>
      <p:sp>
        <p:nvSpPr>
          <p:cNvPr id="16" name="Cloud 15"/>
          <p:cNvSpPr/>
          <p:nvPr/>
        </p:nvSpPr>
        <p:spPr>
          <a:xfrm>
            <a:off x="1547648" y="4358481"/>
            <a:ext cx="5029200" cy="1615520"/>
          </a:xfrm>
          <a:prstGeom prst="cloud">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itchFamily="34" charset="0"/>
                <a:cs typeface="Arial" pitchFamily="34" charset="0"/>
              </a:rPr>
              <a:t>Chất</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lỏng</a:t>
            </a:r>
            <a:r>
              <a:rPr lang="en-US" sz="2000" b="1" dirty="0">
                <a:solidFill>
                  <a:srgbClr val="FF0000"/>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thường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dùng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là</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chất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gì</a:t>
            </a:r>
            <a:r>
              <a:rPr lang="en-US" sz="2000" b="1" dirty="0">
                <a:solidFill>
                  <a:schemeClr val="tx1"/>
                </a:solidFill>
                <a:latin typeface="Arial" pitchFamily="34" charset="0"/>
                <a:cs typeface="Arial" pitchFamily="34" charset="0"/>
              </a:rPr>
              <a:t>?</a:t>
            </a:r>
          </a:p>
        </p:txBody>
      </p:sp>
      <p:sp>
        <p:nvSpPr>
          <p:cNvPr id="18"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50000"/>
              </a:lnSpc>
            </a:pPr>
            <a:endParaRPr lang="en-US" sz="2800"/>
          </a:p>
        </p:txBody>
      </p:sp>
    </p:spTree>
    <p:extLst>
      <p:ext uri="{BB962C8B-B14F-4D97-AF65-F5344CB8AC3E}">
        <p14:creationId xmlns:p14="http://schemas.microsoft.com/office/powerpoint/2010/main" val="12589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Effect transition="in" filter="fade">
                                      <p:cBhvr>
                                        <p:cTn id="74" dur="500"/>
                                        <p:tgtEl>
                                          <p:spTgt spid="1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1"/>
      <p:bldP spid="8" grpId="0" animBg="1"/>
      <p:bldP spid="9" grpId="0" animBg="1"/>
      <p:bldP spid="10" grpId="0" animBg="1"/>
      <p:bldP spid="11" grpId="0" animBg="1"/>
      <p:bldP spid="12" grpId="0" animBg="1"/>
      <p:bldP spid="13" grpId="0" animBg="1"/>
      <p:bldP spid="14" grpId="0" animBg="1"/>
      <p:bldP spid="15" grpId="0" animBg="1"/>
      <p:bldP spid="17"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06;p22"/>
          <p:cNvSpPr txBox="1">
            <a:spLocks noGrp="1"/>
          </p:cNvSpPr>
          <p:nvPr>
            <p:ph type="title"/>
          </p:nvPr>
        </p:nvSpPr>
        <p:spPr>
          <a:xfrm>
            <a:off x="76200" y="15081"/>
            <a:ext cx="2590800" cy="62852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u="sng" dirty="0">
                <a:latin typeface="Arial" panose="020B0604020202020204" pitchFamily="34" charset="0"/>
                <a:cs typeface="Arial" panose="020B0604020202020204" pitchFamily="34" charset="0"/>
              </a:rPr>
              <a:t>III. NHIỆT KẾ</a:t>
            </a:r>
            <a:endParaRPr sz="2800" b="1" u="sng" dirty="0">
              <a:latin typeface="Arial" panose="020B0604020202020204" pitchFamily="34" charset="0"/>
              <a:cs typeface="Arial" panose="020B0604020202020204" pitchFamily="34" charset="0"/>
            </a:endParaRPr>
          </a:p>
        </p:txBody>
      </p:sp>
      <p:sp>
        <p:nvSpPr>
          <p:cNvPr id="5" name="Rectangle 4"/>
          <p:cNvSpPr/>
          <p:nvPr/>
        </p:nvSpPr>
        <p:spPr>
          <a:xfrm>
            <a:off x="304800" y="1310481"/>
            <a:ext cx="10972800" cy="4847481"/>
          </a:xfrm>
          <a:prstGeom prst="rect">
            <a:avLst/>
          </a:prstGeom>
          <a:ln>
            <a:solidFill>
              <a:schemeClr val="tx1"/>
            </a:solidFill>
          </a:ln>
        </p:spPr>
        <p:txBody>
          <a:bodyPr wrap="square">
            <a:spAutoFit/>
          </a:bodyPr>
          <a:lstStyle/>
          <a:p>
            <a:pPr>
              <a:spcAft>
                <a:spcPts val="600"/>
              </a:spcAft>
            </a:pPr>
            <a:r>
              <a:rPr lang="vi-VN" sz="2400" b="1" dirty="0"/>
              <a:t>* Tìm hiểu phần III. Nhiệt kế SGK/trang 27; quan sát hình bên và trả lời: </a:t>
            </a:r>
          </a:p>
          <a:p>
            <a:pPr>
              <a:spcAft>
                <a:spcPts val="600"/>
              </a:spcAft>
            </a:pPr>
            <a:r>
              <a:rPr lang="vi-VN" sz="2400" dirty="0">
                <a:solidFill>
                  <a:srgbClr val="FF0000"/>
                </a:solidFill>
              </a:rPr>
              <a:t>C1) </a:t>
            </a:r>
            <a:r>
              <a:rPr lang="vi-VN" sz="2400" dirty="0"/>
              <a:t>Nêu tên các nhiệt kế ở hình bên?</a:t>
            </a:r>
          </a:p>
          <a:p>
            <a:pPr>
              <a:spcAft>
                <a:spcPts val="600"/>
              </a:spcAft>
            </a:pPr>
            <a:r>
              <a:rPr lang="vi-VN" sz="2400" dirty="0"/>
              <a:t>……………………………………………………………</a:t>
            </a:r>
          </a:p>
          <a:p>
            <a:pPr>
              <a:spcAft>
                <a:spcPts val="600"/>
              </a:spcAft>
            </a:pPr>
            <a:r>
              <a:rPr lang="vi-VN" sz="2400" dirty="0">
                <a:solidFill>
                  <a:srgbClr val="FF0000"/>
                </a:solidFill>
              </a:rPr>
              <a:t>C2) </a:t>
            </a:r>
            <a:r>
              <a:rPr lang="vi-VN" sz="2400" dirty="0"/>
              <a:t>Các nhiệt kế này có cấu tạo như thế nào?</a:t>
            </a:r>
          </a:p>
          <a:p>
            <a:pPr>
              <a:spcAft>
                <a:spcPts val="600"/>
              </a:spcAft>
            </a:pPr>
            <a:r>
              <a:rPr lang="vi-VN" sz="2400" dirty="0"/>
              <a:t>……………………………………………………………</a:t>
            </a:r>
          </a:p>
          <a:p>
            <a:pPr>
              <a:spcAft>
                <a:spcPts val="600"/>
              </a:spcAft>
            </a:pPr>
            <a:r>
              <a:rPr lang="vi-VN" sz="2400" dirty="0">
                <a:solidFill>
                  <a:srgbClr val="FF0000"/>
                </a:solidFill>
              </a:rPr>
              <a:t>C3) </a:t>
            </a:r>
            <a:r>
              <a:rPr lang="vi-VN" sz="2400" dirty="0"/>
              <a:t>Khi cho bầu nhiệt kế tiếp xúc với vật nóng hơn hoặc lạnh hơn thì điều gì xảy ra? </a:t>
            </a:r>
          </a:p>
          <a:p>
            <a:pPr>
              <a:spcAft>
                <a:spcPts val="600"/>
              </a:spcAft>
            </a:pPr>
            <a:r>
              <a:rPr lang="vi-VN" sz="2400" dirty="0"/>
              <a:t>……………………………………………………………</a:t>
            </a:r>
          </a:p>
          <a:p>
            <a:pPr>
              <a:spcAft>
                <a:spcPts val="600"/>
              </a:spcAft>
            </a:pPr>
            <a:r>
              <a:rPr lang="vi-VN" sz="2400" dirty="0"/>
              <a:t>……………………………………………………………</a:t>
            </a:r>
          </a:p>
          <a:p>
            <a:pPr>
              <a:spcAft>
                <a:spcPts val="600"/>
              </a:spcAft>
            </a:pPr>
            <a:r>
              <a:rPr lang="vi-VN" sz="2400" dirty="0"/>
              <a:t>……………………………………………………………</a:t>
            </a:r>
          </a:p>
          <a:p>
            <a:pPr>
              <a:spcAft>
                <a:spcPts val="600"/>
              </a:spcAft>
            </a:pPr>
            <a:r>
              <a:rPr lang="vi-VN" sz="2400" dirty="0"/>
              <a:t>……………………………………………………………</a:t>
            </a:r>
          </a:p>
        </p:txBody>
      </p:sp>
      <p:sp>
        <p:nvSpPr>
          <p:cNvPr id="7" name="Rectangle 6"/>
          <p:cNvSpPr/>
          <p:nvPr/>
        </p:nvSpPr>
        <p:spPr>
          <a:xfrm>
            <a:off x="1936572" y="777081"/>
            <a:ext cx="2940228" cy="523220"/>
          </a:xfrm>
          <a:prstGeom prst="rect">
            <a:avLst/>
          </a:prstGeom>
        </p:spPr>
        <p:txBody>
          <a:bodyPr wrap="none">
            <a:spAutoFit/>
          </a:bodyPr>
          <a:lstStyle/>
          <a:p>
            <a:r>
              <a:rPr lang="en-US" sz="2800" b="1" dirty="0" err="1">
                <a:solidFill>
                  <a:srgbClr val="3333CC"/>
                </a:solidFill>
                <a:latin typeface="Arial" pitchFamily="34" charset="0"/>
                <a:cs typeface="Arial" pitchFamily="34" charset="0"/>
              </a:rPr>
              <a:t>Phiếu</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học</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tập</a:t>
            </a:r>
            <a:r>
              <a:rPr lang="en-US" sz="2800" b="1" dirty="0">
                <a:solidFill>
                  <a:srgbClr val="3333CC"/>
                </a:solidFill>
                <a:latin typeface="Arial" pitchFamily="34" charset="0"/>
                <a:cs typeface="Arial" pitchFamily="34" charset="0"/>
              </a:rPr>
              <a:t> 3 </a:t>
            </a:r>
            <a:endParaRPr lang="en-US" sz="2800" dirty="0">
              <a:solidFill>
                <a:srgbClr val="3333CC"/>
              </a:solidFill>
              <a:latin typeface="Arial" pitchFamily="34" charset="0"/>
              <a:cs typeface="Arial" pitchFamily="34" charset="0"/>
            </a:endParaRPr>
          </a:p>
        </p:txBody>
      </p:sp>
      <p:sp>
        <p:nvSpPr>
          <p:cNvPr id="8" name="Rectangle 7"/>
          <p:cNvSpPr/>
          <p:nvPr/>
        </p:nvSpPr>
        <p:spPr>
          <a:xfrm>
            <a:off x="304800" y="2148681"/>
            <a:ext cx="7239000" cy="461665"/>
          </a:xfrm>
          <a:prstGeom prst="rect">
            <a:avLst/>
          </a:prstGeom>
          <a:solidFill>
            <a:schemeClr val="bg1"/>
          </a:solidFill>
        </p:spPr>
        <p:txBody>
          <a:bodyPr wrap="square">
            <a:spAutoFit/>
          </a:bodyPr>
          <a:lstStyle/>
          <a:p>
            <a:r>
              <a:rPr lang="vi-VN" sz="2400" dirty="0">
                <a:solidFill>
                  <a:srgbClr val="3333CC"/>
                </a:solidFill>
              </a:rPr>
              <a:t>TL: Nhiệt kế rượu, nhiệt kế thuỷ ngân, nhiệt kế y tế</a:t>
            </a:r>
          </a:p>
        </p:txBody>
      </p:sp>
      <p:sp>
        <p:nvSpPr>
          <p:cNvPr id="21" name="Rectangle 20"/>
          <p:cNvSpPr/>
          <p:nvPr/>
        </p:nvSpPr>
        <p:spPr>
          <a:xfrm>
            <a:off x="457200" y="3074005"/>
            <a:ext cx="7239000" cy="446276"/>
          </a:xfrm>
          <a:prstGeom prst="rect">
            <a:avLst/>
          </a:prstGeom>
          <a:solidFill>
            <a:schemeClr val="bg1"/>
          </a:solidFill>
        </p:spPr>
        <p:txBody>
          <a:bodyPr wrap="square">
            <a:spAutoFit/>
          </a:bodyPr>
          <a:lstStyle/>
          <a:p>
            <a:r>
              <a:rPr lang="vi-VN" sz="2300" dirty="0">
                <a:solidFill>
                  <a:srgbClr val="3333CC"/>
                </a:solidFill>
              </a:rPr>
              <a:t>TL: bầu </a:t>
            </a:r>
            <a:r>
              <a:rPr lang="en-US" sz="2300" dirty="0" err="1">
                <a:solidFill>
                  <a:srgbClr val="3333CC"/>
                </a:solidFill>
              </a:rPr>
              <a:t>chứa</a:t>
            </a:r>
            <a:r>
              <a:rPr lang="vi-VN" sz="2300" dirty="0">
                <a:solidFill>
                  <a:srgbClr val="3333CC"/>
                </a:solidFill>
              </a:rPr>
              <a:t> chất lỏng, ống </a:t>
            </a:r>
            <a:r>
              <a:rPr lang="en-US" sz="2300" dirty="0" err="1">
                <a:solidFill>
                  <a:srgbClr val="3333CC"/>
                </a:solidFill>
              </a:rPr>
              <a:t>nhiệt</a:t>
            </a:r>
            <a:r>
              <a:rPr lang="en-US" sz="2300" dirty="0">
                <a:solidFill>
                  <a:srgbClr val="3333CC"/>
                </a:solidFill>
              </a:rPr>
              <a:t> </a:t>
            </a:r>
            <a:r>
              <a:rPr lang="en-US" sz="2300" dirty="0" err="1">
                <a:solidFill>
                  <a:srgbClr val="3333CC"/>
                </a:solidFill>
              </a:rPr>
              <a:t>kế</a:t>
            </a:r>
            <a:r>
              <a:rPr lang="vi-VN" sz="2300" dirty="0">
                <a:solidFill>
                  <a:srgbClr val="3333CC"/>
                </a:solidFill>
              </a:rPr>
              <a:t>, thang chia độ </a:t>
            </a:r>
          </a:p>
        </p:txBody>
      </p:sp>
      <p:sp>
        <p:nvSpPr>
          <p:cNvPr id="22" name="Rectangle 21"/>
          <p:cNvSpPr/>
          <p:nvPr/>
        </p:nvSpPr>
        <p:spPr>
          <a:xfrm>
            <a:off x="381000" y="3520281"/>
            <a:ext cx="10591799"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stretch>
            <a:fillRect/>
          </a:stretch>
        </p:blipFill>
        <p:spPr>
          <a:xfrm>
            <a:off x="533400" y="4022301"/>
            <a:ext cx="10591800" cy="1647081"/>
          </a:xfrm>
          <a:prstGeom prst="rect">
            <a:avLst/>
          </a:prstGeom>
        </p:spPr>
      </p:pic>
      <p:cxnSp>
        <p:nvCxnSpPr>
          <p:cNvPr id="19" name="Straight Arrow Connector 18"/>
          <p:cNvCxnSpPr/>
          <p:nvPr/>
        </p:nvCxnSpPr>
        <p:spPr>
          <a:xfrm flipH="1" flipV="1">
            <a:off x="7467600" y="4777581"/>
            <a:ext cx="457200" cy="990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8001000" y="5680891"/>
            <a:ext cx="1828800" cy="369332"/>
          </a:xfrm>
          <a:prstGeom prst="rect">
            <a:avLst/>
          </a:prstGeom>
          <a:noFill/>
        </p:spPr>
        <p:txBody>
          <a:bodyPr wrap="square" rtlCol="0">
            <a:spAutoFit/>
          </a:bodyPr>
          <a:lstStyle/>
          <a:p>
            <a:r>
              <a:rPr lang="en-US" b="1" dirty="0" err="1">
                <a:solidFill>
                  <a:srgbClr val="3333CC"/>
                </a:solidFill>
                <a:latin typeface="Arial" pitchFamily="34" charset="0"/>
                <a:cs typeface="Arial" pitchFamily="34" charset="0"/>
              </a:rPr>
              <a:t>Thang</a:t>
            </a:r>
            <a:r>
              <a:rPr lang="en-US" b="1" dirty="0">
                <a:solidFill>
                  <a:srgbClr val="3333CC"/>
                </a:solidFill>
                <a:latin typeface="Arial" pitchFamily="34" charset="0"/>
                <a:cs typeface="Arial" pitchFamily="34" charset="0"/>
              </a:rPr>
              <a:t> chia </a:t>
            </a:r>
            <a:r>
              <a:rPr lang="en-US" b="1" dirty="0" err="1">
                <a:solidFill>
                  <a:srgbClr val="3333CC"/>
                </a:solidFill>
                <a:latin typeface="Arial" pitchFamily="34" charset="0"/>
                <a:cs typeface="Arial" pitchFamily="34" charset="0"/>
              </a:rPr>
              <a:t>độ</a:t>
            </a:r>
            <a:endParaRPr lang="en-US" b="1" dirty="0">
              <a:solidFill>
                <a:srgbClr val="3333CC"/>
              </a:solidFill>
              <a:latin typeface="Arial" pitchFamily="34" charset="0"/>
              <a:cs typeface="Arial" pitchFamily="34" charset="0"/>
            </a:endParaRPr>
          </a:p>
        </p:txBody>
      </p:sp>
      <p:sp>
        <p:nvSpPr>
          <p:cNvPr id="23"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50000"/>
              </a:lnSpc>
            </a:pPr>
            <a:endParaRPr lang="en-US" sz="2800"/>
          </a:p>
        </p:txBody>
      </p:sp>
      <p:sp>
        <p:nvSpPr>
          <p:cNvPr id="12" name="Rectangle 11"/>
          <p:cNvSpPr/>
          <p:nvPr/>
        </p:nvSpPr>
        <p:spPr>
          <a:xfrm>
            <a:off x="2438400" y="6407120"/>
            <a:ext cx="7543800" cy="523220"/>
          </a:xfrm>
          <a:prstGeom prst="rect">
            <a:avLst/>
          </a:prstGeom>
          <a:solidFill>
            <a:schemeClr val="bg1"/>
          </a:solidFill>
        </p:spPr>
        <p:txBody>
          <a:bodyPr wrap="square">
            <a:spAutoFit/>
          </a:bodyPr>
          <a:lstStyle/>
          <a:p>
            <a:r>
              <a:rPr lang="en-US" sz="2800" b="1" dirty="0" err="1"/>
              <a:t>Xác</a:t>
            </a:r>
            <a:r>
              <a:rPr lang="en-US" sz="2800" b="1" dirty="0"/>
              <a:t> </a:t>
            </a:r>
            <a:r>
              <a:rPr lang="en-US" sz="2800" b="1" dirty="0" err="1"/>
              <a:t>định</a:t>
            </a:r>
            <a:r>
              <a:rPr lang="en-US" sz="2800" b="1" dirty="0"/>
              <a:t> GHĐ </a:t>
            </a:r>
            <a:r>
              <a:rPr lang="en-US" sz="2800" b="1" dirty="0" err="1"/>
              <a:t>và</a:t>
            </a:r>
            <a:r>
              <a:rPr lang="en-US" sz="2800" b="1" dirty="0"/>
              <a:t> ĐCNN </a:t>
            </a:r>
            <a:r>
              <a:rPr lang="en-US" sz="2800" b="1" dirty="0" err="1"/>
              <a:t>của</a:t>
            </a:r>
            <a:r>
              <a:rPr lang="en-US" sz="2800" b="1" dirty="0"/>
              <a:t> </a:t>
            </a:r>
            <a:r>
              <a:rPr lang="en-US" sz="2800" b="1" dirty="0" err="1"/>
              <a:t>nhiệt</a:t>
            </a:r>
            <a:r>
              <a:rPr lang="en-US" sz="2800" b="1" dirty="0"/>
              <a:t> </a:t>
            </a:r>
            <a:r>
              <a:rPr lang="en-US" sz="2800" b="1" dirty="0" err="1"/>
              <a:t>kế</a:t>
            </a:r>
            <a:r>
              <a:rPr lang="en-US" sz="2800" b="1" dirty="0"/>
              <a:t> </a:t>
            </a:r>
            <a:r>
              <a:rPr lang="en-US" sz="2800" b="1" dirty="0" err="1"/>
              <a:t>hình</a:t>
            </a:r>
            <a:r>
              <a:rPr lang="en-US" sz="2800" b="1" dirty="0"/>
              <a:t>  4.2</a:t>
            </a:r>
            <a:endParaRPr lang="vi-VN" sz="2800" b="1" dirty="0"/>
          </a:p>
        </p:txBody>
      </p:sp>
      <p:sp>
        <p:nvSpPr>
          <p:cNvPr id="2" name="Oval 1"/>
          <p:cNvSpPr/>
          <p:nvPr/>
        </p:nvSpPr>
        <p:spPr>
          <a:xfrm>
            <a:off x="9067800" y="4022301"/>
            <a:ext cx="762000" cy="10981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87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12"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06;p22"/>
          <p:cNvSpPr txBox="1">
            <a:spLocks noGrp="1"/>
          </p:cNvSpPr>
          <p:nvPr>
            <p:ph type="title"/>
          </p:nvPr>
        </p:nvSpPr>
        <p:spPr>
          <a:xfrm>
            <a:off x="76200" y="15081"/>
            <a:ext cx="2590800" cy="62852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u="sng" dirty="0">
                <a:latin typeface="Arial" panose="020B0604020202020204" pitchFamily="34" charset="0"/>
                <a:cs typeface="Arial" panose="020B0604020202020204" pitchFamily="34" charset="0"/>
              </a:rPr>
              <a:t>III. NHIỆT KẾ</a:t>
            </a:r>
            <a:endParaRPr sz="2800" b="1" u="sng" dirty="0">
              <a:latin typeface="Arial" panose="020B0604020202020204" pitchFamily="34" charset="0"/>
              <a:cs typeface="Arial" panose="020B0604020202020204" pitchFamily="34" charset="0"/>
            </a:endParaRPr>
          </a:p>
        </p:txBody>
      </p:sp>
      <p:sp>
        <p:nvSpPr>
          <p:cNvPr id="5" name="Rectangle 4"/>
          <p:cNvSpPr/>
          <p:nvPr/>
        </p:nvSpPr>
        <p:spPr>
          <a:xfrm>
            <a:off x="304800" y="1310481"/>
            <a:ext cx="10972800" cy="4847481"/>
          </a:xfrm>
          <a:prstGeom prst="rect">
            <a:avLst/>
          </a:prstGeom>
          <a:ln>
            <a:solidFill>
              <a:schemeClr val="tx1"/>
            </a:solidFill>
          </a:ln>
        </p:spPr>
        <p:txBody>
          <a:bodyPr wrap="square">
            <a:spAutoFit/>
          </a:bodyPr>
          <a:lstStyle/>
          <a:p>
            <a:pPr>
              <a:spcAft>
                <a:spcPts val="600"/>
              </a:spcAft>
            </a:pPr>
            <a:r>
              <a:rPr lang="vi-VN" sz="2400" b="1" dirty="0"/>
              <a:t>* Tìm hiểu phần III. Nhiệt kế SGK/trang 27; quan sát hình bên và trả lời: </a:t>
            </a:r>
          </a:p>
          <a:p>
            <a:pPr>
              <a:spcAft>
                <a:spcPts val="600"/>
              </a:spcAft>
            </a:pPr>
            <a:r>
              <a:rPr lang="vi-VN" sz="2400" dirty="0">
                <a:solidFill>
                  <a:srgbClr val="FF0000"/>
                </a:solidFill>
              </a:rPr>
              <a:t>C1) </a:t>
            </a:r>
            <a:r>
              <a:rPr lang="vi-VN" sz="2400" dirty="0"/>
              <a:t>Nêu tên các nhiệt kế ở hình bên?</a:t>
            </a:r>
          </a:p>
          <a:p>
            <a:pPr>
              <a:spcAft>
                <a:spcPts val="600"/>
              </a:spcAft>
            </a:pPr>
            <a:r>
              <a:rPr lang="vi-VN" sz="2400" dirty="0"/>
              <a:t>……………………………………………………………</a:t>
            </a:r>
          </a:p>
          <a:p>
            <a:pPr>
              <a:spcAft>
                <a:spcPts val="600"/>
              </a:spcAft>
            </a:pPr>
            <a:r>
              <a:rPr lang="vi-VN" sz="2400" dirty="0">
                <a:solidFill>
                  <a:srgbClr val="FF0000"/>
                </a:solidFill>
              </a:rPr>
              <a:t>C2) </a:t>
            </a:r>
            <a:r>
              <a:rPr lang="vi-VN" sz="2400" dirty="0"/>
              <a:t>Các nhiệt kế này có cấu tạo như thế nào?</a:t>
            </a:r>
          </a:p>
          <a:p>
            <a:pPr>
              <a:spcAft>
                <a:spcPts val="600"/>
              </a:spcAft>
            </a:pPr>
            <a:r>
              <a:rPr lang="vi-VN" sz="2400" dirty="0"/>
              <a:t>……………………………………………………………</a:t>
            </a:r>
          </a:p>
          <a:p>
            <a:pPr>
              <a:spcAft>
                <a:spcPts val="600"/>
              </a:spcAft>
            </a:pPr>
            <a:r>
              <a:rPr lang="vi-VN" sz="2400" dirty="0">
                <a:solidFill>
                  <a:srgbClr val="FF0000"/>
                </a:solidFill>
              </a:rPr>
              <a:t>C3) </a:t>
            </a:r>
            <a:r>
              <a:rPr lang="vi-VN" sz="2400" dirty="0"/>
              <a:t>Khi cho bầu nhiệt kế tiếp xúc với vật nóng hơn hoặc lạnh hơn thì điều gì xảy ra? </a:t>
            </a:r>
          </a:p>
          <a:p>
            <a:pPr>
              <a:spcAft>
                <a:spcPts val="600"/>
              </a:spcAft>
            </a:pPr>
            <a:r>
              <a:rPr lang="vi-VN" sz="2400" dirty="0"/>
              <a:t>……………………………………………………………</a:t>
            </a:r>
          </a:p>
          <a:p>
            <a:pPr>
              <a:spcAft>
                <a:spcPts val="600"/>
              </a:spcAft>
            </a:pPr>
            <a:r>
              <a:rPr lang="vi-VN" sz="2400" dirty="0"/>
              <a:t>……………………………………………………………</a:t>
            </a:r>
          </a:p>
          <a:p>
            <a:pPr>
              <a:spcAft>
                <a:spcPts val="600"/>
              </a:spcAft>
            </a:pPr>
            <a:r>
              <a:rPr lang="vi-VN" sz="2400" dirty="0"/>
              <a:t>……………………………………………………………</a:t>
            </a:r>
          </a:p>
          <a:p>
            <a:pPr>
              <a:spcAft>
                <a:spcPts val="600"/>
              </a:spcAft>
            </a:pPr>
            <a:r>
              <a:rPr lang="vi-VN" sz="2400" dirty="0"/>
              <a:t>……………………………………………………………</a:t>
            </a:r>
          </a:p>
        </p:txBody>
      </p:sp>
      <p:sp>
        <p:nvSpPr>
          <p:cNvPr id="7" name="Rectangle 6"/>
          <p:cNvSpPr/>
          <p:nvPr/>
        </p:nvSpPr>
        <p:spPr>
          <a:xfrm>
            <a:off x="1936572" y="777081"/>
            <a:ext cx="2940228" cy="523220"/>
          </a:xfrm>
          <a:prstGeom prst="rect">
            <a:avLst/>
          </a:prstGeom>
        </p:spPr>
        <p:txBody>
          <a:bodyPr wrap="none">
            <a:spAutoFit/>
          </a:bodyPr>
          <a:lstStyle/>
          <a:p>
            <a:r>
              <a:rPr lang="en-US" sz="2800" b="1" dirty="0" err="1">
                <a:solidFill>
                  <a:srgbClr val="3333CC"/>
                </a:solidFill>
                <a:latin typeface="Arial" pitchFamily="34" charset="0"/>
                <a:cs typeface="Arial" pitchFamily="34" charset="0"/>
              </a:rPr>
              <a:t>Phiếu</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học</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tập</a:t>
            </a:r>
            <a:r>
              <a:rPr lang="en-US" sz="2800" b="1" dirty="0">
                <a:solidFill>
                  <a:srgbClr val="3333CC"/>
                </a:solidFill>
                <a:latin typeface="Arial" pitchFamily="34" charset="0"/>
                <a:cs typeface="Arial" pitchFamily="34" charset="0"/>
              </a:rPr>
              <a:t> 3 </a:t>
            </a:r>
            <a:endParaRPr lang="en-US" sz="2800" dirty="0">
              <a:solidFill>
                <a:srgbClr val="3333CC"/>
              </a:solidFill>
              <a:latin typeface="Arial" pitchFamily="34" charset="0"/>
              <a:cs typeface="Arial" pitchFamily="34" charset="0"/>
            </a:endParaRPr>
          </a:p>
        </p:txBody>
      </p:sp>
      <p:sp>
        <p:nvSpPr>
          <p:cNvPr id="8" name="Rectangle 7"/>
          <p:cNvSpPr/>
          <p:nvPr/>
        </p:nvSpPr>
        <p:spPr>
          <a:xfrm>
            <a:off x="381000" y="2144216"/>
            <a:ext cx="7239000" cy="461665"/>
          </a:xfrm>
          <a:prstGeom prst="rect">
            <a:avLst/>
          </a:prstGeom>
          <a:solidFill>
            <a:schemeClr val="bg1"/>
          </a:solidFill>
        </p:spPr>
        <p:txBody>
          <a:bodyPr wrap="square">
            <a:spAutoFit/>
          </a:bodyPr>
          <a:lstStyle/>
          <a:p>
            <a:r>
              <a:rPr lang="vi-VN" sz="2400" dirty="0">
                <a:solidFill>
                  <a:srgbClr val="3333CC"/>
                </a:solidFill>
              </a:rPr>
              <a:t>TL: Nhiệt kế rượu, nhiệt kế thuỷ ngân, nhiệt kế y tế</a:t>
            </a:r>
          </a:p>
        </p:txBody>
      </p:sp>
      <p:sp>
        <p:nvSpPr>
          <p:cNvPr id="21" name="Rectangle 20"/>
          <p:cNvSpPr/>
          <p:nvPr/>
        </p:nvSpPr>
        <p:spPr>
          <a:xfrm>
            <a:off x="457200" y="3074005"/>
            <a:ext cx="7239000" cy="446276"/>
          </a:xfrm>
          <a:prstGeom prst="rect">
            <a:avLst/>
          </a:prstGeom>
          <a:solidFill>
            <a:schemeClr val="bg1"/>
          </a:solidFill>
        </p:spPr>
        <p:txBody>
          <a:bodyPr wrap="square">
            <a:spAutoFit/>
          </a:bodyPr>
          <a:lstStyle/>
          <a:p>
            <a:r>
              <a:rPr lang="vi-VN" sz="2300" dirty="0">
                <a:solidFill>
                  <a:srgbClr val="3333CC"/>
                </a:solidFill>
              </a:rPr>
              <a:t>TL: bầu </a:t>
            </a:r>
            <a:r>
              <a:rPr lang="en-US" sz="2300" dirty="0" err="1">
                <a:solidFill>
                  <a:srgbClr val="3333CC"/>
                </a:solidFill>
              </a:rPr>
              <a:t>chứa</a:t>
            </a:r>
            <a:r>
              <a:rPr lang="vi-VN" sz="2300" dirty="0">
                <a:solidFill>
                  <a:srgbClr val="3333CC"/>
                </a:solidFill>
              </a:rPr>
              <a:t> chất lỏng, ống </a:t>
            </a:r>
            <a:r>
              <a:rPr lang="en-US" sz="2300" dirty="0" err="1">
                <a:solidFill>
                  <a:srgbClr val="3333CC"/>
                </a:solidFill>
              </a:rPr>
              <a:t>nhiệt</a:t>
            </a:r>
            <a:r>
              <a:rPr lang="en-US" sz="2300" dirty="0">
                <a:solidFill>
                  <a:srgbClr val="3333CC"/>
                </a:solidFill>
              </a:rPr>
              <a:t> </a:t>
            </a:r>
            <a:r>
              <a:rPr lang="en-US" sz="2300" dirty="0" err="1">
                <a:solidFill>
                  <a:srgbClr val="3333CC"/>
                </a:solidFill>
              </a:rPr>
              <a:t>kế</a:t>
            </a:r>
            <a:r>
              <a:rPr lang="vi-VN" sz="2300" dirty="0">
                <a:solidFill>
                  <a:srgbClr val="3333CC"/>
                </a:solidFill>
              </a:rPr>
              <a:t>, thang chia độ </a:t>
            </a:r>
          </a:p>
        </p:txBody>
      </p:sp>
      <p:sp>
        <p:nvSpPr>
          <p:cNvPr id="11" name="Rectangle 10"/>
          <p:cNvSpPr/>
          <p:nvPr/>
        </p:nvSpPr>
        <p:spPr>
          <a:xfrm>
            <a:off x="411480" y="4510881"/>
            <a:ext cx="10789920" cy="800219"/>
          </a:xfrm>
          <a:prstGeom prst="rect">
            <a:avLst/>
          </a:prstGeom>
          <a:solidFill>
            <a:schemeClr val="bg1"/>
          </a:solidFill>
        </p:spPr>
        <p:txBody>
          <a:bodyPr wrap="square">
            <a:spAutoFit/>
          </a:bodyPr>
          <a:lstStyle/>
          <a:p>
            <a:r>
              <a:rPr lang="vi-VN" sz="2300" dirty="0">
                <a:solidFill>
                  <a:srgbClr val="3333CC"/>
                </a:solidFill>
              </a:rPr>
              <a:t>TL: Khi bầu nhiệt kế tiếp xúc </a:t>
            </a:r>
            <a:r>
              <a:rPr lang="vi-VN" sz="2300" dirty="0">
                <a:solidFill>
                  <a:srgbClr val="FF0000"/>
                </a:solidFill>
              </a:rPr>
              <a:t>vật nóng hơn</a:t>
            </a:r>
            <a:r>
              <a:rPr lang="vi-VN" sz="2300" dirty="0">
                <a:solidFill>
                  <a:srgbClr val="3333CC"/>
                </a:solidFill>
              </a:rPr>
              <a:t>, chất lỏng trong ống nhiệt kế sẽ </a:t>
            </a:r>
            <a:r>
              <a:rPr lang="vi-VN" sz="2300" dirty="0">
                <a:solidFill>
                  <a:srgbClr val="FF0000"/>
                </a:solidFill>
              </a:rPr>
              <a:t>nở ra</a:t>
            </a:r>
            <a:r>
              <a:rPr lang="vi-VN" sz="2300" dirty="0">
                <a:solidFill>
                  <a:srgbClr val="3333CC"/>
                </a:solidFill>
              </a:rPr>
              <a:t>, phần chất lỏng trong ống sẽ dài ra. </a:t>
            </a:r>
          </a:p>
        </p:txBody>
      </p:sp>
      <p:sp>
        <p:nvSpPr>
          <p:cNvPr id="12" name="Rectangle 11"/>
          <p:cNvSpPr/>
          <p:nvPr/>
        </p:nvSpPr>
        <p:spPr>
          <a:xfrm>
            <a:off x="457200" y="5272881"/>
            <a:ext cx="10713720" cy="800219"/>
          </a:xfrm>
          <a:prstGeom prst="rect">
            <a:avLst/>
          </a:prstGeom>
          <a:solidFill>
            <a:schemeClr val="bg1"/>
          </a:solidFill>
        </p:spPr>
        <p:txBody>
          <a:bodyPr wrap="square">
            <a:spAutoFit/>
          </a:bodyPr>
          <a:lstStyle/>
          <a:p>
            <a:r>
              <a:rPr lang="vi-VN" sz="2300" dirty="0">
                <a:solidFill>
                  <a:srgbClr val="3333CC"/>
                </a:solidFill>
              </a:rPr>
              <a:t>Khi bầu nhiệt kế tiếp xúc </a:t>
            </a:r>
            <a:r>
              <a:rPr lang="vi-VN" sz="2300" dirty="0">
                <a:solidFill>
                  <a:srgbClr val="FF0000"/>
                </a:solidFill>
              </a:rPr>
              <a:t>vật lạnh hơn</a:t>
            </a:r>
            <a:r>
              <a:rPr lang="vi-VN" sz="2300" dirty="0">
                <a:solidFill>
                  <a:srgbClr val="3333CC"/>
                </a:solidFill>
              </a:rPr>
              <a:t>, chất lỏng trong ống nhiệt kế sẽ </a:t>
            </a:r>
            <a:r>
              <a:rPr lang="vi-VN" sz="2300" dirty="0">
                <a:solidFill>
                  <a:srgbClr val="FF0000"/>
                </a:solidFill>
              </a:rPr>
              <a:t>co lại</a:t>
            </a:r>
            <a:r>
              <a:rPr lang="vi-VN" sz="2300" dirty="0">
                <a:solidFill>
                  <a:srgbClr val="3333CC"/>
                </a:solidFill>
              </a:rPr>
              <a:t>, phần chất lỏng trong ống sẽ ngắn lại. </a:t>
            </a:r>
          </a:p>
        </p:txBody>
      </p:sp>
      <p:sp>
        <p:nvSpPr>
          <p:cNvPr id="15" name="Cloud 14"/>
          <p:cNvSpPr/>
          <p:nvPr/>
        </p:nvSpPr>
        <p:spPr>
          <a:xfrm>
            <a:off x="1752600" y="4322972"/>
            <a:ext cx="6629400" cy="1834990"/>
          </a:xfrm>
          <a:prstGeom prst="cloud">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itchFamily="34" charset="0"/>
                <a:cs typeface="Arial" pitchFamily="34" charset="0"/>
              </a:rPr>
              <a:t>Nhiệt</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kế</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hoạt</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động</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dựa</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trên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cơ</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sở</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sự</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nở</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vì</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nhiệt</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của</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chất</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gì</a:t>
            </a:r>
            <a:r>
              <a:rPr lang="en-US" sz="2400" b="1" dirty="0">
                <a:solidFill>
                  <a:schemeClr val="tx1"/>
                </a:solidFill>
                <a:latin typeface="Arial" pitchFamily="34" charset="0"/>
                <a:cs typeface="Arial" pitchFamily="34" charset="0"/>
              </a:rPr>
              <a:t>?</a:t>
            </a:r>
          </a:p>
        </p:txBody>
      </p:sp>
      <p:sp>
        <p:nvSpPr>
          <p:cNvPr id="16"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50000"/>
              </a:lnSpc>
            </a:pPr>
            <a:endParaRPr lang="en-US" sz="2800"/>
          </a:p>
        </p:txBody>
      </p:sp>
    </p:spTree>
    <p:extLst>
      <p:ext uri="{BB962C8B-B14F-4D97-AF65-F5344CB8AC3E}">
        <p14:creationId xmlns:p14="http://schemas.microsoft.com/office/powerpoint/2010/main" val="268554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5" presetClass="exit" presetSubtype="10" fill="hold" grpId="1" nodeType="withEffect">
                                  <p:stCondLst>
                                    <p:cond delay="0"/>
                                  </p:stCondLst>
                                  <p:childTnLst>
                                    <p:animEffect transition="out" filter="checkerboard(across)">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5824" y="893958"/>
            <a:ext cx="11215552" cy="1212139"/>
          </a:xfrm>
          <a:prstGeom prst="rect">
            <a:avLst/>
          </a:prstGeom>
          <a:noFill/>
        </p:spPr>
        <p:txBody>
          <a:bodyPr wrap="square" lIns="103135" tIns="51568" rIns="103135" bIns="51568" rtlCol="0">
            <a:spAutoFit/>
          </a:bodyPr>
          <a:lstStyle/>
          <a:p>
            <a:pPr algn="just">
              <a:lnSpc>
                <a:spcPct val="150000"/>
              </a:lnSpc>
            </a:pPr>
            <a:r>
              <a:rPr lang="en-US" sz="2400" u="sng" dirty="0" err="1">
                <a:solidFill>
                  <a:srgbClr val="FF0000"/>
                </a:solidFill>
                <a:latin typeface="Arial" pitchFamily="34" charset="0"/>
                <a:cs typeface="Arial" pitchFamily="34" charset="0"/>
              </a:rPr>
              <a:t>Câu</a:t>
            </a:r>
            <a:r>
              <a:rPr lang="en-US" sz="2400" u="sng" dirty="0">
                <a:solidFill>
                  <a:srgbClr val="FF0000"/>
                </a:solidFill>
                <a:latin typeface="Arial" pitchFamily="34" charset="0"/>
                <a:cs typeface="Arial" pitchFamily="34" charset="0"/>
              </a:rPr>
              <a:t> 1</a:t>
            </a:r>
            <a:r>
              <a:rPr lang="en-US" sz="2400" dirty="0">
                <a:latin typeface="Arial" pitchFamily="34" charset="0"/>
                <a:cs typeface="Arial" pitchFamily="34" charset="0"/>
              </a:rPr>
              <a:t>: </a:t>
            </a:r>
            <a:r>
              <a:rPr lang="en-US" sz="2400" dirty="0" err="1">
                <a:latin typeface="Arial" pitchFamily="34" charset="0"/>
                <a:cs typeface="Arial" pitchFamily="34" charset="0"/>
              </a:rPr>
              <a:t>Tìm</a:t>
            </a:r>
            <a:r>
              <a:rPr lang="en-US" sz="2400" dirty="0">
                <a:latin typeface="Arial" pitchFamily="34" charset="0"/>
                <a:cs typeface="Arial" pitchFamily="34" charset="0"/>
              </a:rPr>
              <a:t> </a:t>
            </a:r>
            <a:r>
              <a:rPr lang="en-US" sz="2400" dirty="0" err="1">
                <a:latin typeface="Arial" pitchFamily="34" charset="0"/>
                <a:cs typeface="Arial" pitchFamily="34" charset="0"/>
              </a:rPr>
              <a:t>đơn</a:t>
            </a:r>
            <a:r>
              <a:rPr lang="en-US" sz="2400" dirty="0">
                <a:latin typeface="Arial" pitchFamily="34" charset="0"/>
                <a:cs typeface="Arial" pitchFamily="34" charset="0"/>
              </a:rPr>
              <a:t> </a:t>
            </a:r>
            <a:r>
              <a:rPr lang="en-US" sz="2400" dirty="0" err="1">
                <a:latin typeface="Arial" pitchFamily="34" charset="0"/>
                <a:cs typeface="Arial" pitchFamily="34" charset="0"/>
              </a:rPr>
              <a:t>vị</a:t>
            </a:r>
            <a:r>
              <a:rPr lang="en-US" sz="2400" dirty="0">
                <a:latin typeface="Arial" pitchFamily="34" charset="0"/>
                <a:cs typeface="Arial" pitchFamily="34" charset="0"/>
              </a:rPr>
              <a:t> </a:t>
            </a:r>
            <a:r>
              <a:rPr lang="en-US" sz="2400" dirty="0" err="1">
                <a:latin typeface="Arial" pitchFamily="34" charset="0"/>
                <a:cs typeface="Arial" pitchFamily="34" charset="0"/>
              </a:rPr>
              <a:t>đo</a:t>
            </a:r>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pháp</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dụng</a:t>
            </a:r>
            <a:r>
              <a:rPr lang="en-US" sz="2400" dirty="0">
                <a:latin typeface="Arial" pitchFamily="34" charset="0"/>
                <a:cs typeface="Arial" pitchFamily="34" charset="0"/>
              </a:rPr>
              <a:t> </a:t>
            </a:r>
            <a:r>
              <a:rPr lang="en-US" sz="2400" dirty="0" err="1">
                <a:latin typeface="Arial" pitchFamily="34" charset="0"/>
                <a:cs typeface="Arial" pitchFamily="34" charset="0"/>
              </a:rPr>
              <a:t>cụ</a:t>
            </a:r>
            <a:r>
              <a:rPr lang="en-US" sz="2400" dirty="0">
                <a:latin typeface="Arial" pitchFamily="34" charset="0"/>
                <a:cs typeface="Arial" pitchFamily="34" charset="0"/>
              </a:rPr>
              <a:t> </a:t>
            </a:r>
            <a:r>
              <a:rPr lang="en-US" sz="2400" dirty="0" err="1">
                <a:latin typeface="Arial" pitchFamily="34" charset="0"/>
                <a:cs typeface="Arial" pitchFamily="34" charset="0"/>
              </a:rPr>
              <a:t>đo</a:t>
            </a:r>
            <a:r>
              <a:rPr lang="en-US" sz="2400" dirty="0">
                <a:latin typeface="Arial" pitchFamily="34" charset="0"/>
                <a:cs typeface="Arial" pitchFamily="34" charset="0"/>
              </a:rPr>
              <a:t> </a:t>
            </a:r>
            <a:r>
              <a:rPr lang="en-US" sz="2400" dirty="0" err="1">
                <a:latin typeface="Arial" pitchFamily="34" charset="0"/>
                <a:cs typeface="Arial" pitchFamily="34" charset="0"/>
              </a:rPr>
              <a:t>thích</a:t>
            </a:r>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vị</a:t>
            </a:r>
            <a:r>
              <a:rPr lang="en-US" sz="2400" dirty="0">
                <a:latin typeface="Arial" pitchFamily="34" charset="0"/>
                <a:cs typeface="Arial" pitchFamily="34" charset="0"/>
              </a:rPr>
              <a:t> </a:t>
            </a:r>
            <a:r>
              <a:rPr lang="en-US" sz="2400" dirty="0" err="1">
                <a:latin typeface="Arial" pitchFamily="34" charset="0"/>
                <a:cs typeface="Arial" pitchFamily="34" charset="0"/>
              </a:rPr>
              <a:t>trí</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dấu</a:t>
            </a:r>
            <a:r>
              <a:rPr lang="en-US" sz="2400" dirty="0">
                <a:latin typeface="Arial" pitchFamily="34" charset="0"/>
                <a:cs typeface="Arial" pitchFamily="34" charset="0"/>
              </a:rPr>
              <a:t> </a:t>
            </a:r>
            <a:r>
              <a:rPr lang="en-US" sz="2400" dirty="0" err="1">
                <a:latin typeface="Arial" pitchFamily="34" charset="0"/>
                <a:cs typeface="Arial" pitchFamily="34" charset="0"/>
              </a:rPr>
              <a:t>hỏi</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sơ</a:t>
            </a:r>
            <a:r>
              <a:rPr lang="en-US" sz="2400" dirty="0">
                <a:latin typeface="Arial" pitchFamily="34" charset="0"/>
                <a:cs typeface="Arial" pitchFamily="34" charset="0"/>
              </a:rPr>
              <a:t> </a:t>
            </a:r>
            <a:r>
              <a:rPr lang="en-US" sz="2400" dirty="0" err="1">
                <a:latin typeface="Arial" pitchFamily="34" charset="0"/>
                <a:cs typeface="Arial" pitchFamily="34" charset="0"/>
              </a:rPr>
              <a:t>đồ</a:t>
            </a:r>
            <a:r>
              <a:rPr lang="en-US" sz="2400" dirty="0">
                <a:latin typeface="Arial" pitchFamily="34" charset="0"/>
                <a:cs typeface="Arial" pitchFamily="34" charset="0"/>
              </a:rPr>
              <a:t> </a:t>
            </a:r>
            <a:r>
              <a:rPr lang="en-US" sz="2400" dirty="0" err="1">
                <a:latin typeface="Arial" pitchFamily="34" charset="0"/>
                <a:cs typeface="Arial" pitchFamily="34" charset="0"/>
              </a:rPr>
              <a:t>sau</a:t>
            </a:r>
            <a:r>
              <a:rPr lang="en-US" sz="2400" dirty="0">
                <a:latin typeface="Arial" pitchFamily="34" charset="0"/>
                <a:cs typeface="Arial" pitchFamily="34" charset="0"/>
              </a:rPr>
              <a:t> </a:t>
            </a:r>
            <a:r>
              <a:rPr lang="en-US" sz="2400" dirty="0" err="1">
                <a:latin typeface="Arial" pitchFamily="34" charset="0"/>
                <a:cs typeface="Arial" pitchFamily="34" charset="0"/>
              </a:rPr>
              <a:t>đây</a:t>
            </a:r>
            <a:r>
              <a:rPr lang="en-US" sz="2400" dirty="0">
                <a:latin typeface="Arial" pitchFamily="34" charset="0"/>
                <a:cs typeface="Arial" pitchFamily="34" charset="0"/>
              </a:rPr>
              <a:t>? </a:t>
            </a:r>
          </a:p>
        </p:txBody>
      </p:sp>
      <p:sp>
        <p:nvSpPr>
          <p:cNvPr id="5" name="Title 1"/>
          <p:cNvSpPr>
            <a:spLocks noGrp="1"/>
          </p:cNvSpPr>
          <p:nvPr>
            <p:ph type="title"/>
          </p:nvPr>
        </p:nvSpPr>
        <p:spPr>
          <a:xfrm>
            <a:off x="4419600" y="159843"/>
            <a:ext cx="2971800" cy="671010"/>
          </a:xfrm>
          <a:ln w="28575">
            <a:solidFill>
              <a:schemeClr val="accent1"/>
            </a:solidFill>
            <a:prstDash val="sysDash"/>
          </a:ln>
        </p:spPr>
        <p:txBody>
          <a:bodyPr>
            <a:noAutofit/>
          </a:bodyPr>
          <a:lstStyle/>
          <a:p>
            <a:pPr algn="ctr"/>
            <a:r>
              <a:rPr lang="en-US" sz="3200" b="1" dirty="0">
                <a:solidFill>
                  <a:srgbClr val="FF0000"/>
                </a:solidFill>
                <a:latin typeface="Arial" pitchFamily="34" charset="0"/>
                <a:cs typeface="Arial" pitchFamily="34" charset="0"/>
              </a:rPr>
              <a:t>K</a:t>
            </a:r>
            <a:r>
              <a:rPr lang="vi-VN" sz="3200" b="1" dirty="0">
                <a:solidFill>
                  <a:srgbClr val="FF0000"/>
                </a:solidFill>
                <a:latin typeface="Arial" pitchFamily="34" charset="0"/>
                <a:cs typeface="Arial" pitchFamily="34" charset="0"/>
              </a:rPr>
              <a:t>I</a:t>
            </a:r>
            <a:r>
              <a:rPr lang="en-US" sz="3200" b="1" dirty="0">
                <a:solidFill>
                  <a:srgbClr val="FF0000"/>
                </a:solidFill>
                <a:latin typeface="Arial" pitchFamily="34" charset="0"/>
                <a:cs typeface="Arial" pitchFamily="34" charset="0"/>
              </a:rPr>
              <a:t>ỂM TRA</a:t>
            </a:r>
          </a:p>
        </p:txBody>
      </p:sp>
      <p:sp>
        <p:nvSpPr>
          <p:cNvPr id="2" name="Rectangle 2"/>
          <p:cNvSpPr>
            <a:spLocks noChangeArrowheads="1"/>
          </p:cNvSpPr>
          <p:nvPr/>
        </p:nvSpPr>
        <p:spPr bwMode="auto">
          <a:xfrm>
            <a:off x="0" y="0"/>
            <a:ext cx="1188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5" name="Group 24"/>
          <p:cNvGrpSpPr/>
          <p:nvPr/>
        </p:nvGrpSpPr>
        <p:grpSpPr>
          <a:xfrm>
            <a:off x="1167116" y="2319974"/>
            <a:ext cx="7623982" cy="2474838"/>
            <a:chOff x="1330657" y="0"/>
            <a:chExt cx="3302729" cy="989406"/>
          </a:xfrm>
        </p:grpSpPr>
        <p:sp>
          <p:nvSpPr>
            <p:cNvPr id="28" name="Text Box 3"/>
            <p:cNvSpPr txBox="1"/>
            <p:nvPr/>
          </p:nvSpPr>
          <p:spPr>
            <a:xfrm>
              <a:off x="1330657" y="259307"/>
              <a:ext cx="470535" cy="5524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2400">
                  <a:effectLst/>
                  <a:latin typeface="Arial" pitchFamily="34" charset="0"/>
                  <a:ea typeface="Calibri"/>
                  <a:cs typeface="Arial" pitchFamily="34" charset="0"/>
                </a:rPr>
                <a:t>Đo</a:t>
              </a:r>
            </a:p>
          </p:txBody>
        </p:sp>
        <p:cxnSp>
          <p:nvCxnSpPr>
            <p:cNvPr id="29" name="Straight Connector 28"/>
            <p:cNvCxnSpPr/>
            <p:nvPr/>
          </p:nvCxnSpPr>
          <p:spPr>
            <a:xfrm flipV="1">
              <a:off x="1801504" y="252483"/>
              <a:ext cx="580343" cy="279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835624" y="484495"/>
              <a:ext cx="579755" cy="26670"/>
            </a:xfrm>
            <a:prstGeom prst="line">
              <a:avLst/>
            </a:prstGeom>
            <a:noFill/>
            <a:ln w="9525" cap="flat" cmpd="sng" algn="ctr">
              <a:solidFill>
                <a:srgbClr val="4F81BD">
                  <a:shade val="95000"/>
                  <a:satMod val="105000"/>
                </a:srgbClr>
              </a:solidFill>
              <a:prstDash val="solid"/>
            </a:ln>
            <a:effectLst/>
          </p:spPr>
        </p:cxnSp>
        <p:cxnSp>
          <p:nvCxnSpPr>
            <p:cNvPr id="31" name="Straight Connector 30"/>
            <p:cNvCxnSpPr/>
            <p:nvPr/>
          </p:nvCxnSpPr>
          <p:spPr>
            <a:xfrm>
              <a:off x="1835624" y="539086"/>
              <a:ext cx="579755" cy="265430"/>
            </a:xfrm>
            <a:prstGeom prst="line">
              <a:avLst/>
            </a:prstGeom>
            <a:noFill/>
            <a:ln w="9525" cap="flat" cmpd="sng" algn="ctr">
              <a:solidFill>
                <a:srgbClr val="4F81BD">
                  <a:shade val="95000"/>
                  <a:satMod val="105000"/>
                </a:srgbClr>
              </a:solidFill>
              <a:prstDash val="solid"/>
            </a:ln>
            <a:effectLst/>
          </p:spPr>
        </p:cxnSp>
        <p:sp>
          <p:nvSpPr>
            <p:cNvPr id="33" name="Text Box 8"/>
            <p:cNvSpPr txBox="1"/>
            <p:nvPr/>
          </p:nvSpPr>
          <p:spPr>
            <a:xfrm>
              <a:off x="2381534" y="0"/>
              <a:ext cx="2204114" cy="30025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2400" dirty="0" err="1">
                  <a:effectLst/>
                  <a:latin typeface="Arial" pitchFamily="34" charset="0"/>
                  <a:ea typeface="Calibri"/>
                  <a:cs typeface="Arial" pitchFamily="34" charset="0"/>
                </a:rPr>
                <a:t>Chiều</a:t>
              </a:r>
              <a:r>
                <a:rPr lang="en-US" sz="2400" dirty="0">
                  <a:effectLst/>
                  <a:latin typeface="Arial" pitchFamily="34" charset="0"/>
                  <a:ea typeface="Calibri"/>
                  <a:cs typeface="Arial" pitchFamily="34" charset="0"/>
                </a:rPr>
                <a:t> </a:t>
              </a:r>
              <a:r>
                <a:rPr lang="en-US" sz="2400" dirty="0" err="1">
                  <a:effectLst/>
                  <a:latin typeface="Arial" pitchFamily="34" charset="0"/>
                  <a:ea typeface="Calibri"/>
                  <a:cs typeface="Arial" pitchFamily="34" charset="0"/>
                </a:rPr>
                <a:t>dài</a:t>
              </a:r>
              <a:r>
                <a:rPr lang="en-US" sz="2400" dirty="0">
                  <a:effectLst/>
                  <a:latin typeface="Arial" pitchFamily="34" charset="0"/>
                  <a:ea typeface="Calibri"/>
                  <a:cs typeface="Arial" pitchFamily="34" charset="0"/>
                </a:rPr>
                <a:t> (………………………….?)</a:t>
              </a:r>
            </a:p>
          </p:txBody>
        </p:sp>
        <p:sp>
          <p:nvSpPr>
            <p:cNvPr id="34" name="Text Box 9"/>
            <p:cNvSpPr txBox="1"/>
            <p:nvPr/>
          </p:nvSpPr>
          <p:spPr>
            <a:xfrm>
              <a:off x="2415654" y="348018"/>
              <a:ext cx="2204085" cy="29342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2400" dirty="0" err="1">
                  <a:effectLst/>
                  <a:latin typeface="Arial" pitchFamily="34" charset="0"/>
                  <a:ea typeface="Calibri"/>
                  <a:cs typeface="Arial" pitchFamily="34" charset="0"/>
                </a:rPr>
                <a:t>Khối</a:t>
              </a:r>
              <a:r>
                <a:rPr lang="en-US" sz="2400" dirty="0">
                  <a:effectLst/>
                  <a:latin typeface="Arial" pitchFamily="34" charset="0"/>
                  <a:ea typeface="Calibri"/>
                  <a:cs typeface="Arial" pitchFamily="34" charset="0"/>
                </a:rPr>
                <a:t> </a:t>
              </a:r>
              <a:r>
                <a:rPr lang="en-US" sz="2400" dirty="0" err="1">
                  <a:effectLst/>
                  <a:latin typeface="Arial" pitchFamily="34" charset="0"/>
                  <a:ea typeface="Calibri"/>
                  <a:cs typeface="Arial" pitchFamily="34" charset="0"/>
                </a:rPr>
                <a:t>lượng</a:t>
              </a:r>
              <a:r>
                <a:rPr lang="en-US" sz="2400" dirty="0">
                  <a:effectLst/>
                  <a:latin typeface="Arial" pitchFamily="34" charset="0"/>
                  <a:ea typeface="Calibri"/>
                  <a:cs typeface="Arial" pitchFamily="34" charset="0"/>
                </a:rPr>
                <a:t> (………………………..?)</a:t>
              </a:r>
            </a:p>
          </p:txBody>
        </p:sp>
        <p:sp>
          <p:nvSpPr>
            <p:cNvPr id="35" name="Text Box 10"/>
            <p:cNvSpPr txBox="1"/>
            <p:nvPr/>
          </p:nvSpPr>
          <p:spPr>
            <a:xfrm>
              <a:off x="2429301" y="696036"/>
              <a:ext cx="2204085" cy="29337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2400" dirty="0" err="1">
                  <a:effectLst/>
                  <a:latin typeface="Arial" pitchFamily="34" charset="0"/>
                  <a:ea typeface="Calibri"/>
                  <a:cs typeface="Arial" pitchFamily="34" charset="0"/>
                </a:rPr>
                <a:t>Thời</a:t>
              </a:r>
              <a:r>
                <a:rPr lang="en-US" sz="2400" dirty="0">
                  <a:effectLst/>
                  <a:latin typeface="Arial" pitchFamily="34" charset="0"/>
                  <a:ea typeface="Calibri"/>
                  <a:cs typeface="Arial" pitchFamily="34" charset="0"/>
                </a:rPr>
                <a:t> </a:t>
              </a:r>
              <a:r>
                <a:rPr lang="en-US" sz="2400" dirty="0" err="1">
                  <a:effectLst/>
                  <a:latin typeface="Arial" pitchFamily="34" charset="0"/>
                  <a:ea typeface="Calibri"/>
                  <a:cs typeface="Arial" pitchFamily="34" charset="0"/>
                </a:rPr>
                <a:t>gian</a:t>
              </a:r>
              <a:r>
                <a:rPr lang="en-US" sz="2400" dirty="0">
                  <a:effectLst/>
                  <a:latin typeface="Arial" pitchFamily="34" charset="0"/>
                  <a:ea typeface="Calibri"/>
                  <a:cs typeface="Arial" pitchFamily="34" charset="0"/>
                </a:rPr>
                <a:t> (………………………….?)</a:t>
              </a:r>
            </a:p>
          </p:txBody>
        </p:sp>
      </p:grpSp>
      <p:sp>
        <p:nvSpPr>
          <p:cNvPr id="9" name="Rectangle 40"/>
          <p:cNvSpPr>
            <a:spLocks noChangeArrowheads="1"/>
          </p:cNvSpPr>
          <p:nvPr/>
        </p:nvSpPr>
        <p:spPr bwMode="auto">
          <a:xfrm>
            <a:off x="0" y="457200"/>
            <a:ext cx="11887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7" name="TextBox 36"/>
          <p:cNvSpPr txBox="1"/>
          <p:nvPr/>
        </p:nvSpPr>
        <p:spPr>
          <a:xfrm>
            <a:off x="5548497" y="2273916"/>
            <a:ext cx="2934192" cy="658141"/>
          </a:xfrm>
          <a:prstGeom prst="rect">
            <a:avLst/>
          </a:prstGeom>
          <a:noFill/>
        </p:spPr>
        <p:txBody>
          <a:bodyPr wrap="square" lIns="103135" tIns="51568" rIns="103135" bIns="51568" rtlCol="0">
            <a:spAutoFit/>
          </a:bodyPr>
          <a:lstStyle/>
          <a:p>
            <a:pPr algn="just">
              <a:lnSpc>
                <a:spcPct val="150000"/>
              </a:lnSpc>
            </a:pPr>
            <a:r>
              <a:rPr lang="en-US" sz="2400" dirty="0" err="1">
                <a:solidFill>
                  <a:srgbClr val="FF0000"/>
                </a:solidFill>
                <a:latin typeface="Arial" pitchFamily="34" charset="0"/>
                <a:cs typeface="Arial" pitchFamily="34" charset="0"/>
              </a:rPr>
              <a:t>mét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thước</a:t>
            </a:r>
            <a:endParaRPr lang="en-US" sz="2400" dirty="0">
              <a:latin typeface="Arial" pitchFamily="34" charset="0"/>
              <a:cs typeface="Arial" pitchFamily="34" charset="0"/>
            </a:endParaRPr>
          </a:p>
        </p:txBody>
      </p:sp>
      <p:sp>
        <p:nvSpPr>
          <p:cNvPr id="38" name="TextBox 37"/>
          <p:cNvSpPr txBox="1"/>
          <p:nvPr/>
        </p:nvSpPr>
        <p:spPr>
          <a:xfrm>
            <a:off x="5569767" y="3164169"/>
            <a:ext cx="2934192" cy="658141"/>
          </a:xfrm>
          <a:prstGeom prst="rect">
            <a:avLst/>
          </a:prstGeom>
          <a:noFill/>
        </p:spPr>
        <p:txBody>
          <a:bodyPr wrap="square" lIns="103135" tIns="51568" rIns="103135" bIns="51568" rtlCol="0">
            <a:spAutoFit/>
          </a:bodyPr>
          <a:lstStyle/>
          <a:p>
            <a:pPr algn="just">
              <a:lnSpc>
                <a:spcPct val="150000"/>
              </a:lnSpc>
            </a:pPr>
            <a:r>
              <a:rPr lang="en-US" sz="2400" dirty="0" err="1">
                <a:solidFill>
                  <a:srgbClr val="FF0000"/>
                </a:solidFill>
                <a:latin typeface="Arial" pitchFamily="34" charset="0"/>
                <a:cs typeface="Arial" pitchFamily="34" charset="0"/>
              </a:rPr>
              <a:t>Kilôgam</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cân</a:t>
            </a:r>
            <a:endParaRPr lang="en-US" sz="2400" dirty="0">
              <a:latin typeface="Arial" pitchFamily="34" charset="0"/>
              <a:cs typeface="Arial" pitchFamily="34" charset="0"/>
            </a:endParaRPr>
          </a:p>
        </p:txBody>
      </p:sp>
      <p:sp>
        <p:nvSpPr>
          <p:cNvPr id="39" name="TextBox 38"/>
          <p:cNvSpPr txBox="1"/>
          <p:nvPr/>
        </p:nvSpPr>
        <p:spPr>
          <a:xfrm>
            <a:off x="5548497" y="3964650"/>
            <a:ext cx="2934192" cy="658141"/>
          </a:xfrm>
          <a:prstGeom prst="rect">
            <a:avLst/>
          </a:prstGeom>
          <a:noFill/>
        </p:spPr>
        <p:txBody>
          <a:bodyPr wrap="square" lIns="103135" tIns="51568" rIns="103135" bIns="51568" rtlCol="0">
            <a:spAutoFit/>
          </a:bodyPr>
          <a:lstStyle/>
          <a:p>
            <a:pPr algn="just">
              <a:lnSpc>
                <a:spcPct val="150000"/>
              </a:lnSpc>
            </a:pPr>
            <a:r>
              <a:rPr lang="en-US" sz="2400" dirty="0" err="1">
                <a:solidFill>
                  <a:srgbClr val="FF0000"/>
                </a:solidFill>
                <a:latin typeface="Arial" pitchFamily="34" charset="0"/>
                <a:cs typeface="Arial" pitchFamily="34" charset="0"/>
              </a:rPr>
              <a:t>giây</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đồng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hồ</a:t>
            </a:r>
            <a:endParaRPr lang="en-US" sz="2400" dirty="0">
              <a:latin typeface="Arial" pitchFamily="34" charset="0"/>
              <a:cs typeface="Arial" pitchFamily="34" charset="0"/>
            </a:endParaRPr>
          </a:p>
        </p:txBody>
      </p:sp>
      <p:sp>
        <p:nvSpPr>
          <p:cNvPr id="22" name="TextBox 21"/>
          <p:cNvSpPr txBox="1"/>
          <p:nvPr/>
        </p:nvSpPr>
        <p:spPr>
          <a:xfrm>
            <a:off x="484119" y="4663281"/>
            <a:ext cx="11215552" cy="1212139"/>
          </a:xfrm>
          <a:prstGeom prst="rect">
            <a:avLst/>
          </a:prstGeom>
          <a:noFill/>
        </p:spPr>
        <p:txBody>
          <a:bodyPr wrap="square" lIns="103135" tIns="51568" rIns="103135" bIns="51568" rtlCol="0">
            <a:spAutoFit/>
          </a:bodyPr>
          <a:lstStyle/>
          <a:p>
            <a:pPr algn="just">
              <a:lnSpc>
                <a:spcPct val="150000"/>
              </a:lnSpc>
            </a:pPr>
            <a:r>
              <a:rPr lang="en-US" sz="2400" u="sng" dirty="0" err="1">
                <a:solidFill>
                  <a:srgbClr val="FF0000"/>
                </a:solidFill>
                <a:latin typeface="Arial" pitchFamily="34" charset="0"/>
                <a:cs typeface="Arial" pitchFamily="34" charset="0"/>
              </a:rPr>
              <a:t>Câu</a:t>
            </a:r>
            <a:r>
              <a:rPr lang="en-US" sz="2400" u="sng" dirty="0">
                <a:solidFill>
                  <a:srgbClr val="FF0000"/>
                </a:solidFill>
                <a:latin typeface="Arial" pitchFamily="34" charset="0"/>
                <a:cs typeface="Arial" pitchFamily="34" charset="0"/>
              </a:rPr>
              <a:t> 2</a:t>
            </a:r>
            <a:r>
              <a:rPr lang="en-US" sz="2400" dirty="0">
                <a:latin typeface="Arial" pitchFamily="34" charset="0"/>
                <a:cs typeface="Arial" pitchFamily="34" charset="0"/>
              </a:rPr>
              <a:t>: </a:t>
            </a:r>
            <a:r>
              <a:rPr lang="vi-VN" sz="2400" dirty="0">
                <a:latin typeface="Arial" pitchFamily="34" charset="0"/>
                <a:cs typeface="Arial" pitchFamily="34" charset="0"/>
              </a:rPr>
              <a:t>Để thực hiện đo thời gian khi đi từ cổng trường vào lớp học, em dùng loại đổng hồ nào? Giải thích sự lựa chọn của em.</a:t>
            </a:r>
            <a:r>
              <a:rPr lang="en-US" sz="2400" dirty="0">
                <a:latin typeface="Arial" pitchFamily="34" charset="0"/>
                <a:cs typeface="Arial" pitchFamily="34" charset="0"/>
              </a:rPr>
              <a:t>? </a:t>
            </a:r>
          </a:p>
        </p:txBody>
      </p:sp>
      <p:sp>
        <p:nvSpPr>
          <p:cNvPr id="3" name="Rectangle 2"/>
          <p:cNvSpPr/>
          <p:nvPr/>
        </p:nvSpPr>
        <p:spPr>
          <a:xfrm>
            <a:off x="533400" y="5825152"/>
            <a:ext cx="10975445" cy="1200329"/>
          </a:xfrm>
          <a:prstGeom prst="rect">
            <a:avLst/>
          </a:prstGeom>
        </p:spPr>
        <p:txBody>
          <a:bodyPr wrap="square">
            <a:spAutoFit/>
          </a:bodyPr>
          <a:lstStyle/>
          <a:p>
            <a:r>
              <a:rPr lang="vi-VN" sz="2400" u="sng" dirty="0">
                <a:solidFill>
                  <a:srgbClr val="FF0000"/>
                </a:solidFill>
              </a:rPr>
              <a:t>Đáp án</a:t>
            </a:r>
            <a:r>
              <a:rPr lang="vi-VN" sz="2400" dirty="0">
                <a:solidFill>
                  <a:srgbClr val="FF0000"/>
                </a:solidFill>
              </a:rPr>
              <a:t>: Dùng đồng hồ bấm giây. Vì khoảng thời gian đi bộ từ cổng trường vào lớp học khá ngắn, dùng loại đồng hồ này sẽ đó đến đơn vị nhỏ hơn giây, nên kết quả đo chính xác.</a:t>
            </a:r>
            <a:endParaRPr lang="en-US" sz="2400" dirty="0">
              <a:solidFill>
                <a:srgbClr val="FF0000"/>
              </a:solidFill>
            </a:endParaRPr>
          </a:p>
        </p:txBody>
      </p:sp>
    </p:spTree>
    <p:extLst>
      <p:ext uri="{BB962C8B-B14F-4D97-AF65-F5344CB8AC3E}">
        <p14:creationId xmlns:p14="http://schemas.microsoft.com/office/powerpoint/2010/main" val="40148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ppt_w</p:attrName>
                                        </p:attrNameLst>
                                      </p:cBhvr>
                                      <p:tavLst>
                                        <p:tav tm="0">
                                          <p:val>
                                            <p:fltVal val="0"/>
                                          </p:val>
                                        </p:tav>
                                        <p:tav tm="100000">
                                          <p:val>
                                            <p:strVal val="#ppt_w"/>
                                          </p:val>
                                        </p:tav>
                                      </p:tavLst>
                                    </p:anim>
                                    <p:anim calcmode="lin" valueType="num">
                                      <p:cBhvr>
                                        <p:cTn id="15" dur="500" fill="hold"/>
                                        <p:tgtEl>
                                          <p:spTgt spid="38"/>
                                        </p:tgtEl>
                                        <p:attrNameLst>
                                          <p:attrName>ppt_h</p:attrName>
                                        </p:attrNameLst>
                                      </p:cBhvr>
                                      <p:tavLst>
                                        <p:tav tm="0">
                                          <p:val>
                                            <p:fltVal val="0"/>
                                          </p:val>
                                        </p:tav>
                                        <p:tav tm="100000">
                                          <p:val>
                                            <p:strVal val="#ppt_h"/>
                                          </p:val>
                                        </p:tav>
                                      </p:tavLst>
                                    </p:anim>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005681"/>
            <a:ext cx="11353800" cy="1384995"/>
          </a:xfrm>
          <a:prstGeom prst="rect">
            <a:avLst/>
          </a:prstGeom>
        </p:spPr>
        <p:txBody>
          <a:bodyPr wrap="square">
            <a:spAutoFit/>
          </a:bodyPr>
          <a:lstStyle/>
          <a:p>
            <a:pPr>
              <a:lnSpc>
                <a:spcPct val="150000"/>
              </a:lnSpc>
            </a:pPr>
            <a:r>
              <a:rPr lang="vi-VN" sz="2800" dirty="0">
                <a:solidFill>
                  <a:srgbClr val="3333CC"/>
                </a:solidFill>
                <a:latin typeface="Arial" pitchFamily="34" charset="0"/>
                <a:cs typeface="Arial" pitchFamily="34" charset="0"/>
              </a:rPr>
              <a:t>- Nhiệt kế có nhiều loại</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nhiệt</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kế</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thuỷ</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ngân</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nhiệt</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kế</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rượu</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nhiệt</a:t>
            </a:r>
            <a:r>
              <a:rPr lang="en-US" sz="2800" dirty="0">
                <a:solidFill>
                  <a:srgbClr val="3333CC"/>
                </a:solidFill>
                <a:latin typeface="Arial" pitchFamily="34" charset="0"/>
                <a:cs typeface="Arial" pitchFamily="34" charset="0"/>
              </a:rPr>
              <a:t> </a:t>
            </a:r>
            <a:r>
              <a:rPr lang="en-US" sz="2800" dirty="0" err="1">
                <a:solidFill>
                  <a:srgbClr val="3333CC"/>
                </a:solidFill>
                <a:latin typeface="Arial" pitchFamily="34" charset="0"/>
                <a:cs typeface="Arial" pitchFamily="34" charset="0"/>
              </a:rPr>
              <a:t>kế</a:t>
            </a:r>
            <a:r>
              <a:rPr lang="en-US" sz="2800" dirty="0">
                <a:solidFill>
                  <a:srgbClr val="3333CC"/>
                </a:solidFill>
                <a:latin typeface="Arial" pitchFamily="34" charset="0"/>
                <a:cs typeface="Arial" pitchFamily="34" charset="0"/>
              </a:rPr>
              <a:t> y </a:t>
            </a:r>
            <a:r>
              <a:rPr lang="en-US" sz="2800" dirty="0" err="1">
                <a:solidFill>
                  <a:srgbClr val="3333CC"/>
                </a:solidFill>
                <a:latin typeface="Arial" pitchFamily="34" charset="0"/>
                <a:cs typeface="Arial" pitchFamily="34" charset="0"/>
              </a:rPr>
              <a:t>tế</a:t>
            </a:r>
            <a:r>
              <a:rPr lang="en-US" sz="2800" dirty="0">
                <a:solidFill>
                  <a:srgbClr val="3333CC"/>
                </a:solidFill>
                <a:latin typeface="Arial" pitchFamily="34" charset="0"/>
                <a:cs typeface="Arial" pitchFamily="34" charset="0"/>
              </a:rPr>
              <a:t>,…</a:t>
            </a:r>
            <a:endParaRPr lang="vi-VN" sz="2800" dirty="0">
              <a:solidFill>
                <a:srgbClr val="3333CC"/>
              </a:solidFill>
              <a:latin typeface="Arial" pitchFamily="34" charset="0"/>
              <a:cs typeface="Arial" pitchFamily="34" charset="0"/>
            </a:endParaRPr>
          </a:p>
        </p:txBody>
      </p:sp>
      <p:sp>
        <p:nvSpPr>
          <p:cNvPr id="6" name="Google Shape;706;p22"/>
          <p:cNvSpPr txBox="1">
            <a:spLocks noGrp="1"/>
          </p:cNvSpPr>
          <p:nvPr>
            <p:ph type="title"/>
          </p:nvPr>
        </p:nvSpPr>
        <p:spPr>
          <a:xfrm>
            <a:off x="152400" y="243681"/>
            <a:ext cx="2590800" cy="628521"/>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 sz="2800" b="1" u="sng" dirty="0">
                <a:latin typeface="+mn-lt"/>
                <a:cs typeface="Arial" panose="020B0604020202020204" pitchFamily="34" charset="0"/>
              </a:rPr>
              <a:t>III. NHIỆT KẾ</a:t>
            </a:r>
            <a:endParaRPr sz="2800" b="1" u="sng" dirty="0">
              <a:latin typeface="+mn-lt"/>
              <a:cs typeface="Arial" panose="020B0604020202020204" pitchFamily="34" charset="0"/>
            </a:endParaRPr>
          </a:p>
        </p:txBody>
      </p:sp>
      <p:sp>
        <p:nvSpPr>
          <p:cNvPr id="7" name="Rectangle 6"/>
          <p:cNvSpPr/>
          <p:nvPr/>
        </p:nvSpPr>
        <p:spPr>
          <a:xfrm>
            <a:off x="304800" y="2377281"/>
            <a:ext cx="10972800" cy="1384995"/>
          </a:xfrm>
          <a:prstGeom prst="rect">
            <a:avLst/>
          </a:prstGeom>
        </p:spPr>
        <p:txBody>
          <a:bodyPr wrap="square">
            <a:spAutoFit/>
          </a:bodyPr>
          <a:lstStyle/>
          <a:p>
            <a:pPr>
              <a:lnSpc>
                <a:spcPct val="150000"/>
              </a:lnSpc>
            </a:pPr>
            <a:r>
              <a:rPr lang="vi-VN" sz="2800" dirty="0">
                <a:solidFill>
                  <a:srgbClr val="3333CC"/>
                </a:solidFill>
              </a:rPr>
              <a:t>- Cấu tạo của loại nhiệt kế </a:t>
            </a:r>
            <a:r>
              <a:rPr lang="vi-VN" sz="2800" dirty="0">
                <a:solidFill>
                  <a:srgbClr val="FF0000"/>
                </a:solidFill>
              </a:rPr>
              <a:t>dùng chất lỏng</a:t>
            </a:r>
            <a:r>
              <a:rPr lang="vi-VN" sz="2800" dirty="0">
                <a:solidFill>
                  <a:srgbClr val="3333CC"/>
                </a:solidFill>
              </a:rPr>
              <a:t>: bầu </a:t>
            </a:r>
            <a:r>
              <a:rPr lang="en-US" sz="2800" dirty="0" err="1">
                <a:solidFill>
                  <a:srgbClr val="3333CC"/>
                </a:solidFill>
              </a:rPr>
              <a:t>chất</a:t>
            </a:r>
            <a:r>
              <a:rPr lang="vi-VN" sz="2800" dirty="0">
                <a:solidFill>
                  <a:srgbClr val="3333CC"/>
                </a:solidFill>
              </a:rPr>
              <a:t> chất lỏng, ống quản và thang chia độ.</a:t>
            </a:r>
          </a:p>
        </p:txBody>
      </p:sp>
      <p:sp>
        <p:nvSpPr>
          <p:cNvPr id="8" name="Rectangle 7"/>
          <p:cNvSpPr/>
          <p:nvPr/>
        </p:nvSpPr>
        <p:spPr>
          <a:xfrm>
            <a:off x="304800" y="3696017"/>
            <a:ext cx="9677400" cy="738664"/>
          </a:xfrm>
          <a:prstGeom prst="rect">
            <a:avLst/>
          </a:prstGeom>
        </p:spPr>
        <p:txBody>
          <a:bodyPr wrap="square">
            <a:spAutoFit/>
          </a:bodyPr>
          <a:lstStyle/>
          <a:p>
            <a:pPr>
              <a:lnSpc>
                <a:spcPct val="150000"/>
              </a:lnSpc>
            </a:pPr>
            <a:r>
              <a:rPr lang="vi-VN" sz="2800" dirty="0">
                <a:solidFill>
                  <a:srgbClr val="3333CC"/>
                </a:solidFill>
              </a:rPr>
              <a:t>- Hoạt động: trên cơ sở sự nở vì nhiệt </a:t>
            </a:r>
            <a:r>
              <a:rPr lang="vi-VN" sz="2800" dirty="0">
                <a:solidFill>
                  <a:srgbClr val="FF0000"/>
                </a:solidFill>
              </a:rPr>
              <a:t>của chất lỏng</a:t>
            </a:r>
          </a:p>
        </p:txBody>
      </p:sp>
      <p:sp>
        <p:nvSpPr>
          <p:cNvPr id="9"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pPr>
              <a:lnSpc>
                <a:spcPct val="150000"/>
              </a:lnSpc>
            </a:pPr>
            <a:endParaRPr lang="en-US" sz="2800"/>
          </a:p>
        </p:txBody>
      </p:sp>
    </p:spTree>
    <p:extLst>
      <p:ext uri="{BB962C8B-B14F-4D97-AF65-F5344CB8AC3E}">
        <p14:creationId xmlns:p14="http://schemas.microsoft.com/office/powerpoint/2010/main" val="22653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8A8EE8-033B-48DB-96B5-ACC62E1DD3AA}"/>
              </a:ext>
            </a:extLst>
          </p:cNvPr>
          <p:cNvSpPr txBox="1"/>
          <p:nvPr/>
        </p:nvSpPr>
        <p:spPr>
          <a:xfrm>
            <a:off x="2743200" y="396081"/>
            <a:ext cx="6665911" cy="617920"/>
          </a:xfrm>
          <a:prstGeom prst="rect">
            <a:avLst/>
          </a:prstGeom>
          <a:noFill/>
        </p:spPr>
        <p:txBody>
          <a:bodyPr wrap="square" lIns="109024" tIns="54512" rIns="109024" bIns="54512" rtlCol="0">
            <a:spAutoFit/>
          </a:bodyPr>
          <a:lstStyle/>
          <a:p>
            <a:r>
              <a:rPr lang="en-US" sz="3300" b="1" dirty="0">
                <a:solidFill>
                  <a:srgbClr val="2E8C02"/>
                </a:solidFill>
                <a:latin typeface="Times New Roman" pitchFamily="18" charset="0"/>
                <a:cs typeface="Times New Roman" pitchFamily="18" charset="0"/>
              </a:rPr>
              <a:t>DỤNG CỤ ĐO NHIỆT ĐỘ</a:t>
            </a:r>
          </a:p>
        </p:txBody>
      </p:sp>
      <p:pic>
        <p:nvPicPr>
          <p:cNvPr id="15" name="Picture 14">
            <a:extLst>
              <a:ext uri="{FF2B5EF4-FFF2-40B4-BE49-F238E27FC236}">
                <a16:creationId xmlns:a16="http://schemas.microsoft.com/office/drawing/2014/main" id="{D5D6A2E3-49F0-4874-9B88-1D6BFACA127B}"/>
              </a:ext>
            </a:extLst>
          </p:cNvPr>
          <p:cNvPicPr>
            <a:picLocks noChangeAspect="1"/>
          </p:cNvPicPr>
          <p:nvPr/>
        </p:nvPicPr>
        <p:blipFill rotWithShape="1">
          <a:blip r:embed="rId2">
            <a:extLst>
              <a:ext uri="{28A0092B-C50C-407E-A947-70E740481C1C}">
                <a14:useLocalDpi xmlns:a14="http://schemas.microsoft.com/office/drawing/2010/main" val="0"/>
              </a:ext>
            </a:extLst>
          </a:blip>
          <a:srcRect b="11387"/>
          <a:stretch/>
        </p:blipFill>
        <p:spPr>
          <a:xfrm>
            <a:off x="8604786" y="1162022"/>
            <a:ext cx="3282414" cy="344032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t="12348" b="10070"/>
          <a:stretch/>
        </p:blipFill>
        <p:spPr>
          <a:xfrm>
            <a:off x="4648200" y="1703574"/>
            <a:ext cx="3307675" cy="2357218"/>
          </a:xfrm>
          <a:prstGeom prst="rect">
            <a:avLst/>
          </a:prstGeom>
        </p:spPr>
      </p:pic>
      <p:sp>
        <p:nvSpPr>
          <p:cNvPr id="6" name="TextBox 5"/>
          <p:cNvSpPr txBox="1"/>
          <p:nvPr/>
        </p:nvSpPr>
        <p:spPr>
          <a:xfrm>
            <a:off x="4706096" y="4778956"/>
            <a:ext cx="3249779" cy="694864"/>
          </a:xfrm>
          <a:prstGeom prst="rect">
            <a:avLst/>
          </a:prstGeom>
          <a:noFill/>
        </p:spPr>
        <p:txBody>
          <a:bodyPr wrap="square" lIns="109024" tIns="54512" rIns="109024" bIns="54512" rtlCol="0">
            <a:spAutoFit/>
          </a:bodyPr>
          <a:lstStyle/>
          <a:p>
            <a:pPr algn="ctr"/>
            <a:r>
              <a:rPr lang="en-US" sz="3800" b="1" dirty="0"/>
              <a:t>NK </a:t>
            </a:r>
            <a:r>
              <a:rPr lang="en-US" sz="3800" b="1" dirty="0" err="1"/>
              <a:t>kim</a:t>
            </a:r>
            <a:r>
              <a:rPr lang="en-US" sz="3800" b="1" dirty="0"/>
              <a:t> </a:t>
            </a:r>
            <a:r>
              <a:rPr lang="en-US" sz="3800" b="1" dirty="0" err="1"/>
              <a:t>loại</a:t>
            </a:r>
            <a:endParaRPr lang="vi-VN" sz="38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534921"/>
            <a:ext cx="3116429" cy="3064112"/>
          </a:xfrm>
          <a:prstGeom prst="rect">
            <a:avLst/>
          </a:prstGeom>
        </p:spPr>
      </p:pic>
      <p:sp>
        <p:nvSpPr>
          <p:cNvPr id="18" name="TextBox 17"/>
          <p:cNvSpPr txBox="1"/>
          <p:nvPr/>
        </p:nvSpPr>
        <p:spPr>
          <a:xfrm>
            <a:off x="304800" y="4815475"/>
            <a:ext cx="3704321" cy="694864"/>
          </a:xfrm>
          <a:prstGeom prst="rect">
            <a:avLst/>
          </a:prstGeom>
          <a:noFill/>
        </p:spPr>
        <p:txBody>
          <a:bodyPr wrap="square" lIns="109024" tIns="54512" rIns="109024" bIns="54512" rtlCol="0">
            <a:spAutoFit/>
          </a:bodyPr>
          <a:lstStyle/>
          <a:p>
            <a:pPr algn="ctr"/>
            <a:r>
              <a:rPr lang="en-US" sz="3800" b="1" dirty="0">
                <a:solidFill>
                  <a:srgbClr val="FF0000"/>
                </a:solidFill>
                <a:latin typeface="Times New Roman" pitchFamily="18" charset="0"/>
                <a:cs typeface="Times New Roman" pitchFamily="18" charset="0"/>
              </a:rPr>
              <a:t>NK  </a:t>
            </a:r>
            <a:r>
              <a:rPr lang="en-US" sz="3800" b="1" dirty="0" err="1">
                <a:solidFill>
                  <a:srgbClr val="FF0000"/>
                </a:solidFill>
                <a:latin typeface="Times New Roman" pitchFamily="18" charset="0"/>
                <a:cs typeface="Times New Roman" pitchFamily="18" charset="0"/>
              </a:rPr>
              <a:t>điện</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tử</a:t>
            </a:r>
            <a:endParaRPr lang="en-US" sz="3800" b="1" dirty="0">
              <a:solidFill>
                <a:srgbClr val="FF0000"/>
              </a:solidFill>
              <a:latin typeface="Times New Roman" pitchFamily="18" charset="0"/>
              <a:cs typeface="Times New Roman" pitchFamily="18" charset="0"/>
            </a:endParaRPr>
          </a:p>
        </p:txBody>
      </p:sp>
      <p:sp>
        <p:nvSpPr>
          <p:cNvPr id="25" name="TextBox 24"/>
          <p:cNvSpPr txBox="1"/>
          <p:nvPr/>
        </p:nvSpPr>
        <p:spPr>
          <a:xfrm>
            <a:off x="8620026" y="4823452"/>
            <a:ext cx="3553510" cy="694864"/>
          </a:xfrm>
          <a:prstGeom prst="rect">
            <a:avLst/>
          </a:prstGeom>
          <a:noFill/>
        </p:spPr>
        <p:txBody>
          <a:bodyPr wrap="square" lIns="109024" tIns="54512" rIns="109024" bIns="54512" rtlCol="0">
            <a:spAutoFit/>
          </a:bodyPr>
          <a:lstStyle/>
          <a:p>
            <a:r>
              <a:rPr lang="en-US" sz="3800" b="1" dirty="0">
                <a:solidFill>
                  <a:srgbClr val="0000CC"/>
                </a:solidFill>
                <a:latin typeface="Times New Roman" pitchFamily="18" charset="0"/>
                <a:cs typeface="Times New Roman" pitchFamily="18" charset="0"/>
              </a:rPr>
              <a:t>NK </a:t>
            </a:r>
            <a:r>
              <a:rPr lang="vi-VN" sz="3800" b="1" dirty="0">
                <a:solidFill>
                  <a:srgbClr val="0000CC"/>
                </a:solidFill>
                <a:latin typeface="Times New Roman" pitchFamily="18" charset="0"/>
                <a:cs typeface="Times New Roman" pitchFamily="18" charset="0"/>
              </a:rPr>
              <a:t>dán trán</a:t>
            </a:r>
            <a:r>
              <a:rPr lang="en-US" sz="3800" b="1" dirty="0">
                <a:solidFill>
                  <a:srgbClr val="0000CC"/>
                </a:solidFill>
                <a:latin typeface="Times New Roman" pitchFamily="18" charset="0"/>
                <a:cs typeface="Times New Roman" pitchFamily="18" charset="0"/>
              </a:rPr>
              <a:t>  </a:t>
            </a:r>
            <a:endParaRPr lang="vi-VN" sz="3800" b="1" dirty="0">
              <a:solidFill>
                <a:srgbClr val="0000CC"/>
              </a:solidFill>
              <a:latin typeface="Times New Roman" pitchFamily="18" charset="0"/>
              <a:cs typeface="Times New Roman" pitchFamily="18" charset="0"/>
            </a:endParaRPr>
          </a:p>
        </p:txBody>
      </p:sp>
      <p:sp>
        <p:nvSpPr>
          <p:cNvPr id="9"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278466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1000"/>
                                        <p:tgtEl>
                                          <p:spTgt spid="1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nở vì nhiệt của các chất - Vật lí 6 (thermal expan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396080"/>
            <a:ext cx="10896600" cy="6124553"/>
          </a:xfrm>
          <a:prstGeom prst="rect">
            <a:avLst/>
          </a:prstGeom>
        </p:spPr>
      </p:pic>
      <p:sp>
        <p:nvSpPr>
          <p:cNvPr id="3"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476034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lors_and_flower_pattern_in_japanese_style_WA01_067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71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28407"/>
            <a:ext cx="9014460" cy="4905201"/>
          </a:xfrm>
          <a:noFill/>
        </p:spPr>
      </p:pic>
      <p:sp>
        <p:nvSpPr>
          <p:cNvPr id="105476" name="WordArt 4"/>
          <p:cNvSpPr>
            <a:spLocks noChangeArrowheads="1" noChangeShapeType="1" noTextEdit="1"/>
          </p:cNvSpPr>
          <p:nvPr/>
        </p:nvSpPr>
        <p:spPr bwMode="auto">
          <a:xfrm>
            <a:off x="3566160" y="0"/>
            <a:ext cx="4358640" cy="1628407"/>
          </a:xfrm>
          <a:prstGeom prst="rect">
            <a:avLst/>
          </a:prstGeom>
        </p:spPr>
        <p:txBody>
          <a:bodyPr wrap="none" lIns="109024" tIns="54512" rIns="109024" bIns="54512" fromWordArt="1">
            <a:prstTxWarp prst="textWave1">
              <a:avLst>
                <a:gd name="adj1" fmla="val 13005"/>
                <a:gd name="adj2" fmla="val 273"/>
              </a:avLst>
            </a:prstTxWarp>
          </a:bodyPr>
          <a:lstStyle/>
          <a:p>
            <a:pPr algn="ctr"/>
            <a:r>
              <a:rPr lang="en-US" sz="4300" b="1" kern="10" dirty="0" err="1">
                <a:ln w="9525">
                  <a:solidFill>
                    <a:srgbClr val="A50021"/>
                  </a:solidFill>
                  <a:round/>
                  <a:headEnd/>
                  <a:tailEnd/>
                </a:ln>
                <a:solidFill>
                  <a:srgbClr val="0000FF"/>
                </a:solidFill>
                <a:effectLst>
                  <a:outerShdw dist="53882" dir="2700000" algn="ctr" rotWithShape="0">
                    <a:srgbClr val="C0C0C0">
                      <a:alpha val="79999"/>
                    </a:srgbClr>
                  </a:outerShdw>
                </a:effectLst>
                <a:latin typeface="Times New Roman"/>
                <a:cs typeface="Times New Roman"/>
              </a:rPr>
              <a:t>Dặn</a:t>
            </a:r>
            <a:r>
              <a:rPr lang="en-US" sz="4300" b="1" kern="10" dirty="0">
                <a:ln w="9525">
                  <a:solidFill>
                    <a:srgbClr val="A50021"/>
                  </a:solidFill>
                  <a:round/>
                  <a:headEnd/>
                  <a:tailEnd/>
                </a:ln>
                <a:solidFill>
                  <a:srgbClr val="0000FF"/>
                </a:solidFill>
                <a:effectLst>
                  <a:outerShdw dist="53882" dir="2700000" algn="ctr" rotWithShape="0">
                    <a:srgbClr val="C0C0C0">
                      <a:alpha val="79999"/>
                    </a:srgbClr>
                  </a:outerShdw>
                </a:effectLst>
                <a:latin typeface="Times New Roman"/>
                <a:cs typeface="Times New Roman"/>
              </a:rPr>
              <a:t> </a:t>
            </a:r>
            <a:r>
              <a:rPr lang="en-US" sz="4300" b="1" kern="10" dirty="0" err="1">
                <a:ln w="9525">
                  <a:solidFill>
                    <a:srgbClr val="A50021"/>
                  </a:solidFill>
                  <a:round/>
                  <a:headEnd/>
                  <a:tailEnd/>
                </a:ln>
                <a:solidFill>
                  <a:srgbClr val="0000FF"/>
                </a:solidFill>
                <a:effectLst>
                  <a:outerShdw dist="53882" dir="2700000" algn="ctr" rotWithShape="0">
                    <a:srgbClr val="C0C0C0">
                      <a:alpha val="79999"/>
                    </a:srgbClr>
                  </a:outerShdw>
                </a:effectLst>
                <a:latin typeface="Times New Roman"/>
                <a:cs typeface="Times New Roman"/>
              </a:rPr>
              <a:t>dò</a:t>
            </a:r>
            <a:endParaRPr lang="en-US" sz="4300" b="1" kern="10" dirty="0">
              <a:ln w="9525">
                <a:solidFill>
                  <a:srgbClr val="A50021"/>
                </a:solidFill>
                <a:round/>
                <a:headEnd/>
                <a:tailEnd/>
              </a:ln>
              <a:solidFill>
                <a:srgbClr val="0000FF"/>
              </a:solidFill>
              <a:effectLst>
                <a:outerShdw dist="53882" dir="2700000" algn="ctr" rotWithShape="0">
                  <a:srgbClr val="C0C0C0">
                    <a:alpha val="79999"/>
                  </a:srgbClr>
                </a:outerShdw>
              </a:effectLst>
              <a:latin typeface="Times New Roman"/>
              <a:cs typeface="Times New Roman"/>
            </a:endParaRPr>
          </a:p>
        </p:txBody>
      </p:sp>
      <p:sp>
        <p:nvSpPr>
          <p:cNvPr id="105477" name="Rectangle 5"/>
          <p:cNvSpPr>
            <a:spLocks noChangeArrowheads="1"/>
          </p:cNvSpPr>
          <p:nvPr/>
        </p:nvSpPr>
        <p:spPr bwMode="auto">
          <a:xfrm>
            <a:off x="1981200" y="2732328"/>
            <a:ext cx="3863340" cy="239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024" tIns="54512" rIns="109024" bIns="54512">
            <a:spAutoFit/>
          </a:bodyPr>
          <a:lstStyle/>
          <a:p>
            <a:pPr>
              <a:spcBef>
                <a:spcPct val="50000"/>
              </a:spcBef>
            </a:pP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Học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thuộc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nội</a:t>
            </a:r>
            <a:r>
              <a:rPr lang="en-US" sz="3300" b="1" dirty="0">
                <a:latin typeface="Times New Roman" panose="02020603050405020304" pitchFamily="18" charset="0"/>
                <a:cs typeface="Times New Roman" panose="02020603050405020304" pitchFamily="18" charset="0"/>
              </a:rPr>
              <a:t> dung </a:t>
            </a:r>
            <a:r>
              <a:rPr lang="en-US" sz="3300" b="1" dirty="0" err="1">
                <a:latin typeface="Times New Roman" panose="02020603050405020304" pitchFamily="18" charset="0"/>
                <a:cs typeface="Times New Roman" panose="02020603050405020304" pitchFamily="18" charset="0"/>
              </a:rPr>
              <a:t>ghi</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trong</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vở</a:t>
            </a:r>
            <a:r>
              <a:rPr lang="en-US" sz="3300" b="1" dirty="0">
                <a:latin typeface="Times New Roman" panose="02020603050405020304" pitchFamily="18" charset="0"/>
                <a:cs typeface="Times New Roman" panose="02020603050405020304" pitchFamily="18" charset="0"/>
              </a:rPr>
              <a:t>.</a:t>
            </a:r>
          </a:p>
          <a:p>
            <a:pPr>
              <a:spcBef>
                <a:spcPct val="50000"/>
              </a:spcBef>
            </a:pP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Làm</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bài</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tập</a:t>
            </a:r>
            <a:r>
              <a:rPr lang="en-US" sz="3300" b="1" dirty="0">
                <a:latin typeface="Times New Roman" panose="02020603050405020304" pitchFamily="18" charset="0"/>
                <a:cs typeface="Times New Roman" panose="02020603050405020304" pitchFamily="18" charset="0"/>
              </a:rPr>
              <a:t> 4.1; 4.2,4.5</a:t>
            </a:r>
          </a:p>
        </p:txBody>
      </p:sp>
      <p:sp>
        <p:nvSpPr>
          <p:cNvPr id="105478" name="Rectangle 6"/>
          <p:cNvSpPr>
            <a:spLocks noChangeArrowheads="1"/>
          </p:cNvSpPr>
          <p:nvPr/>
        </p:nvSpPr>
        <p:spPr bwMode="auto">
          <a:xfrm>
            <a:off x="6339840" y="2697362"/>
            <a:ext cx="3962400" cy="163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024" tIns="54512" rIns="109024" bIns="54512">
            <a:spAutoFit/>
          </a:bodyPr>
          <a:lstStyle/>
          <a:p>
            <a:pPr eaLnBrk="0" hangingPunct="0">
              <a:spcBef>
                <a:spcPct val="50000"/>
              </a:spcBef>
            </a:pP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Đọc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tìm</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hiểu</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thêm</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và</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em</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có</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biết</a:t>
            </a:r>
            <a:r>
              <a:rPr lang="en-US" sz="3300" b="1" dirty="0">
                <a:latin typeface="Times New Roman" panose="02020603050405020304" pitchFamily="18" charset="0"/>
                <a:cs typeface="Times New Roman" panose="02020603050405020304" pitchFamily="18" charset="0"/>
              </a:rPr>
              <a:t> SGK/27,28</a:t>
            </a:r>
          </a:p>
        </p:txBody>
      </p:sp>
      <p:sp>
        <p:nvSpPr>
          <p:cNvPr id="7" name="Rectangle 6"/>
          <p:cNvSpPr>
            <a:spLocks noChangeArrowheads="1"/>
          </p:cNvSpPr>
          <p:nvPr/>
        </p:nvSpPr>
        <p:spPr bwMode="auto">
          <a:xfrm>
            <a:off x="6324600" y="4358481"/>
            <a:ext cx="3962400" cy="11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024" tIns="54512" rIns="109024" bIns="54512">
            <a:spAutoFit/>
          </a:bodyPr>
          <a:lstStyle/>
          <a:p>
            <a:pPr eaLnBrk="0" hangingPunct="0">
              <a:spcBef>
                <a:spcPct val="50000"/>
              </a:spcBef>
            </a:pP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Đọc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trước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bài</a:t>
            </a:r>
            <a:r>
              <a:rPr lang="en-US" sz="3300" b="1" dirty="0">
                <a:latin typeface="Times New Roman" panose="02020603050405020304" pitchFamily="18" charset="0"/>
                <a:cs typeface="Times New Roman" panose="02020603050405020304" pitchFamily="18" charset="0"/>
              </a:rPr>
              <a:t> 4 </a:t>
            </a:r>
            <a:r>
              <a:rPr lang="en-US" sz="3300" b="1" dirty="0" err="1">
                <a:latin typeface="Times New Roman" panose="02020603050405020304" pitchFamily="18" charset="0"/>
                <a:cs typeface="Times New Roman" panose="02020603050405020304" pitchFamily="18" charset="0"/>
              </a:rPr>
              <a:t>phần</a:t>
            </a:r>
            <a:r>
              <a:rPr lang="en-US" sz="3300" b="1">
                <a:latin typeface="Times New Roman" panose="02020603050405020304" pitchFamily="18" charset="0"/>
                <a:cs typeface="Times New Roman" panose="02020603050405020304" pitchFamily="18" charset="0"/>
              </a:rPr>
              <a:t> IV</a:t>
            </a:r>
            <a:endParaRPr lang="en-US" sz="3300" b="1" dirty="0">
              <a:latin typeface="Times New Roman" panose="02020603050405020304" pitchFamily="18" charset="0"/>
              <a:cs typeface="Times New Roman" panose="02020603050405020304" pitchFamily="18" charset="0"/>
            </a:endParaRPr>
          </a:p>
        </p:txBody>
      </p:sp>
      <p:sp>
        <p:nvSpPr>
          <p:cNvPr id="8"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97084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wheel(4)">
                                      <p:cBhvr>
                                        <p:cTn id="7" dur="2000"/>
                                        <p:tgtEl>
                                          <p:spTgt spid="105476"/>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105475"/>
                                        </p:tgtEl>
                                        <p:attrNameLst>
                                          <p:attrName>style.visibility</p:attrName>
                                        </p:attrNameLst>
                                      </p:cBhvr>
                                      <p:to>
                                        <p:strVal val="visible"/>
                                      </p:to>
                                    </p:set>
                                    <p:animEffect transition="in" filter="wedge">
                                      <p:cBhvr>
                                        <p:cTn id="11" dur="2000"/>
                                        <p:tgtEl>
                                          <p:spTgt spid="1054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105477"/>
                                        </p:tgtEl>
                                        <p:attrNameLst>
                                          <p:attrName>style.visibility</p:attrName>
                                        </p:attrNameLst>
                                      </p:cBhvr>
                                      <p:to>
                                        <p:strVal val="visible"/>
                                      </p:to>
                                    </p:set>
                                    <p:anim calcmode="discrete" valueType="clr">
                                      <p:cBhvr override="childStyle">
                                        <p:cTn id="16" dur="80"/>
                                        <p:tgtEl>
                                          <p:spTgt spid="105477"/>
                                        </p:tgtEl>
                                        <p:attrNameLst>
                                          <p:attrName>style.color</p:attrName>
                                        </p:attrNameLst>
                                      </p:cBhvr>
                                      <p:tavLst>
                                        <p:tav tm="0">
                                          <p:val>
                                            <p:clrVal>
                                              <a:schemeClr val="accent2"/>
                                            </p:clrVal>
                                          </p:val>
                                        </p:tav>
                                        <p:tav tm="50000">
                                          <p:val>
                                            <p:clrVal>
                                              <a:srgbClr val="FF3300"/>
                                            </p:clrVal>
                                          </p:val>
                                        </p:tav>
                                      </p:tavLst>
                                    </p:anim>
                                    <p:anim calcmode="discrete" valueType="clr">
                                      <p:cBhvr>
                                        <p:cTn id="17" dur="80"/>
                                        <p:tgtEl>
                                          <p:spTgt spid="105477"/>
                                        </p:tgtEl>
                                        <p:attrNameLst>
                                          <p:attrName>fillcolor</p:attrName>
                                        </p:attrNameLst>
                                      </p:cBhvr>
                                      <p:tavLst>
                                        <p:tav tm="0">
                                          <p:val>
                                            <p:clrVal>
                                              <a:schemeClr val="accent2"/>
                                            </p:clrVal>
                                          </p:val>
                                        </p:tav>
                                        <p:tav tm="50000">
                                          <p:val>
                                            <p:clrVal>
                                              <a:schemeClr val="hlink"/>
                                            </p:clrVal>
                                          </p:val>
                                        </p:tav>
                                      </p:tavLst>
                                    </p:anim>
                                    <p:set>
                                      <p:cBhvr>
                                        <p:cTn id="18" dur="80"/>
                                        <p:tgtEl>
                                          <p:spTgt spid="105477"/>
                                        </p:tgtEl>
                                        <p:attrNameLst>
                                          <p:attrName>fill.type</p:attrName>
                                        </p:attrNameLst>
                                      </p:cBhvr>
                                      <p:to>
                                        <p:strVal val="solid"/>
                                      </p:to>
                                    </p:set>
                                  </p:childTnLst>
                                </p:cTn>
                              </p:par>
                            </p:childTnLst>
                          </p:cTn>
                        </p:par>
                        <p:par>
                          <p:cTn id="19" fill="hold" nodeType="afterGroup">
                            <p:stCondLst>
                              <p:cond delay="1960"/>
                            </p:stCondLst>
                            <p:childTnLst>
                              <p:par>
                                <p:cTn id="20" presetID="27" presetClass="entr" presetSubtype="0" fill="hold" grpId="0" nodeType="afterEffect">
                                  <p:stCondLst>
                                    <p:cond delay="0"/>
                                  </p:stCondLst>
                                  <p:iterate type="lt">
                                    <p:tmPct val="50000"/>
                                  </p:iterate>
                                  <p:childTnLst>
                                    <p:set>
                                      <p:cBhvr>
                                        <p:cTn id="21" dur="1" fill="hold">
                                          <p:stCondLst>
                                            <p:cond delay="0"/>
                                          </p:stCondLst>
                                        </p:cTn>
                                        <p:tgtEl>
                                          <p:spTgt spid="105478"/>
                                        </p:tgtEl>
                                        <p:attrNameLst>
                                          <p:attrName>style.visibility</p:attrName>
                                        </p:attrNameLst>
                                      </p:cBhvr>
                                      <p:to>
                                        <p:strVal val="visible"/>
                                      </p:to>
                                    </p:set>
                                    <p:anim calcmode="discrete" valueType="clr">
                                      <p:cBhvr override="childStyle">
                                        <p:cTn id="22" dur="80"/>
                                        <p:tgtEl>
                                          <p:spTgt spid="105478"/>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5478"/>
                                        </p:tgtEl>
                                        <p:attrNameLst>
                                          <p:attrName>fillcolor</p:attrName>
                                        </p:attrNameLst>
                                      </p:cBhvr>
                                      <p:tavLst>
                                        <p:tav tm="0">
                                          <p:val>
                                            <p:clrVal>
                                              <a:schemeClr val="accent2"/>
                                            </p:clrVal>
                                          </p:val>
                                        </p:tav>
                                        <p:tav tm="50000">
                                          <p:val>
                                            <p:clrVal>
                                              <a:schemeClr val="hlink"/>
                                            </p:clrVal>
                                          </p:val>
                                        </p:tav>
                                      </p:tavLst>
                                    </p:anim>
                                    <p:set>
                                      <p:cBhvr>
                                        <p:cTn id="24" dur="80"/>
                                        <p:tgtEl>
                                          <p:spTgt spid="105478"/>
                                        </p:tgtEl>
                                        <p:attrNameLst>
                                          <p:attrName>fill.type</p:attrName>
                                        </p:attrNameLst>
                                      </p:cBhvr>
                                      <p:to>
                                        <p:strVal val="solid"/>
                                      </p:to>
                                    </p:set>
                                  </p:childTnLst>
                                </p:cTn>
                              </p:par>
                            </p:childTnLst>
                          </p:cTn>
                        </p:par>
                        <p:par>
                          <p:cTn id="25" fill="hold">
                            <p:stCondLst>
                              <p:cond delay="336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P spid="105477" grpId="0"/>
      <p:bldP spid="105478"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0" y="1162444"/>
            <a:ext cx="9220200" cy="4876800"/>
            <a:chOff x="1828800" y="548481"/>
            <a:chExt cx="7924800" cy="5943601"/>
          </a:xfrm>
        </p:grpSpPr>
        <p:grpSp>
          <p:nvGrpSpPr>
            <p:cNvPr id="14" name="Group 13"/>
            <p:cNvGrpSpPr/>
            <p:nvPr/>
          </p:nvGrpSpPr>
          <p:grpSpPr>
            <a:xfrm>
              <a:off x="1828800" y="548481"/>
              <a:ext cx="7924800" cy="5943601"/>
              <a:chOff x="1828800" y="548481"/>
              <a:chExt cx="7924800" cy="4790977"/>
            </a:xfrm>
          </p:grpSpPr>
          <p:pic>
            <p:nvPicPr>
              <p:cNvPr id="21" name="Picture 2" descr="Thang nhiệt độ Celsius. Đo nhiệt độ - KHTN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48481"/>
                <a:ext cx="7924800" cy="47909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915884" y="4750365"/>
                <a:ext cx="4419600" cy="369332"/>
              </a:xfrm>
              <a:prstGeom prst="rect">
                <a:avLst/>
              </a:prstGeom>
              <a:solidFill>
                <a:schemeClr val="bg1"/>
              </a:solidFill>
            </p:spPr>
            <p:txBody>
              <a:bodyPr wrap="square" rtlCol="0">
                <a:spAutoFit/>
              </a:bodyPr>
              <a:lstStyle/>
              <a:p>
                <a:endParaRPr lang="en-US" dirty="0"/>
              </a:p>
            </p:txBody>
          </p:sp>
        </p:grpSp>
        <p:sp>
          <p:nvSpPr>
            <p:cNvPr id="15" name="TextBox 14"/>
            <p:cNvSpPr txBox="1"/>
            <p:nvPr/>
          </p:nvSpPr>
          <p:spPr>
            <a:xfrm>
              <a:off x="1915884" y="5120481"/>
              <a:ext cx="2209800" cy="400110"/>
            </a:xfrm>
            <a:prstGeom prst="rect">
              <a:avLst/>
            </a:prstGeom>
            <a:solidFill>
              <a:schemeClr val="bg1"/>
            </a:solidFill>
          </p:spPr>
          <p:txBody>
            <a:bodyPr wrap="square" rtlCol="0">
              <a:spAutoFit/>
            </a:bodyPr>
            <a:lstStyle/>
            <a:p>
              <a:pPr algn="ctr"/>
              <a:r>
                <a:rPr lang="en-US" sz="2000" b="1" dirty="0" err="1">
                  <a:solidFill>
                    <a:srgbClr val="0033CC"/>
                  </a:solidFill>
                  <a:latin typeface="Arial" pitchFamily="34" charset="0"/>
                  <a:cs typeface="Arial" pitchFamily="34" charset="0"/>
                </a:rPr>
                <a:t>Nước</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đá</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lạnh</a:t>
              </a:r>
              <a:endParaRPr lang="en-US" sz="2000" b="1" dirty="0">
                <a:solidFill>
                  <a:srgbClr val="0033CC"/>
                </a:solidFill>
                <a:latin typeface="Arial" pitchFamily="34" charset="0"/>
                <a:cs typeface="Arial" pitchFamily="34" charset="0"/>
              </a:endParaRPr>
            </a:p>
          </p:txBody>
        </p:sp>
        <p:sp>
          <p:nvSpPr>
            <p:cNvPr id="16" name="TextBox 15"/>
            <p:cNvSpPr txBox="1"/>
            <p:nvPr/>
          </p:nvSpPr>
          <p:spPr>
            <a:xfrm>
              <a:off x="4686300" y="5139432"/>
              <a:ext cx="2209800" cy="707886"/>
            </a:xfrm>
            <a:prstGeom prst="rect">
              <a:avLst/>
            </a:prstGeom>
            <a:solidFill>
              <a:schemeClr val="bg1"/>
            </a:solidFill>
          </p:spPr>
          <p:txBody>
            <a:bodyPr wrap="square" rtlCol="0">
              <a:spAutoFit/>
            </a:bodyPr>
            <a:lstStyle/>
            <a:p>
              <a:pPr algn="ctr"/>
              <a:r>
                <a:rPr lang="en-US" sz="2000" b="1" dirty="0" err="1">
                  <a:solidFill>
                    <a:srgbClr val="0033CC"/>
                  </a:solidFill>
                  <a:latin typeface="Arial" pitchFamily="34" charset="0"/>
                  <a:cs typeface="Arial" pitchFamily="34" charset="0"/>
                </a:rPr>
                <a:t>Nước</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bình</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thường</a:t>
              </a:r>
              <a:endParaRPr lang="en-US" sz="2000" b="1" dirty="0">
                <a:solidFill>
                  <a:srgbClr val="0033CC"/>
                </a:solidFill>
                <a:latin typeface="Arial" pitchFamily="34" charset="0"/>
                <a:cs typeface="Arial" pitchFamily="34" charset="0"/>
              </a:endParaRPr>
            </a:p>
          </p:txBody>
        </p:sp>
        <p:sp>
          <p:nvSpPr>
            <p:cNvPr id="17" name="TextBox 16"/>
            <p:cNvSpPr txBox="1"/>
            <p:nvPr/>
          </p:nvSpPr>
          <p:spPr>
            <a:xfrm>
              <a:off x="7162800" y="5120481"/>
              <a:ext cx="2209800" cy="400110"/>
            </a:xfrm>
            <a:prstGeom prst="rect">
              <a:avLst/>
            </a:prstGeom>
            <a:solidFill>
              <a:schemeClr val="bg1"/>
            </a:solidFill>
          </p:spPr>
          <p:txBody>
            <a:bodyPr wrap="square" rtlCol="0">
              <a:spAutoFit/>
            </a:bodyPr>
            <a:lstStyle/>
            <a:p>
              <a:pPr algn="ctr"/>
              <a:r>
                <a:rPr lang="en-US" sz="2000" b="1" dirty="0" err="1">
                  <a:solidFill>
                    <a:srgbClr val="0033CC"/>
                  </a:solidFill>
                  <a:latin typeface="Arial" pitchFamily="34" charset="0"/>
                  <a:cs typeface="Arial" pitchFamily="34" charset="0"/>
                </a:rPr>
                <a:t>Nước</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ấm</a:t>
              </a:r>
              <a:endParaRPr lang="en-US" sz="2000" b="1" dirty="0">
                <a:solidFill>
                  <a:srgbClr val="0033CC"/>
                </a:solidFill>
                <a:latin typeface="Arial" pitchFamily="34" charset="0"/>
                <a:cs typeface="Arial" pitchFamily="34" charset="0"/>
              </a:endParaRPr>
            </a:p>
          </p:txBody>
        </p:sp>
        <p:sp>
          <p:nvSpPr>
            <p:cNvPr id="18" name="Oval 17"/>
            <p:cNvSpPr/>
            <p:nvPr/>
          </p:nvSpPr>
          <p:spPr>
            <a:xfrm>
              <a:off x="2743200" y="3901281"/>
              <a:ext cx="8382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1</a:t>
              </a:r>
            </a:p>
          </p:txBody>
        </p:sp>
        <p:sp>
          <p:nvSpPr>
            <p:cNvPr id="19" name="Oval 18"/>
            <p:cNvSpPr/>
            <p:nvPr/>
          </p:nvSpPr>
          <p:spPr>
            <a:xfrm>
              <a:off x="5313219" y="3901281"/>
              <a:ext cx="838200" cy="5333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2</a:t>
              </a:r>
            </a:p>
          </p:txBody>
        </p:sp>
        <p:sp>
          <p:nvSpPr>
            <p:cNvPr id="20" name="Oval 19"/>
            <p:cNvSpPr/>
            <p:nvPr/>
          </p:nvSpPr>
          <p:spPr>
            <a:xfrm>
              <a:off x="7736505" y="3901281"/>
              <a:ext cx="838200" cy="5333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3</a:t>
              </a:r>
            </a:p>
          </p:txBody>
        </p:sp>
      </p:grpSp>
      <p:sp>
        <p:nvSpPr>
          <p:cNvPr id="12" name="Rectangle 11"/>
          <p:cNvSpPr/>
          <p:nvPr/>
        </p:nvSpPr>
        <p:spPr>
          <a:xfrm>
            <a:off x="1143000" y="5580110"/>
            <a:ext cx="9601200" cy="954107"/>
          </a:xfrm>
          <a:prstGeom prst="rect">
            <a:avLst/>
          </a:prstGeom>
          <a:solidFill>
            <a:schemeClr val="bg1"/>
          </a:solidFill>
        </p:spPr>
        <p:txBody>
          <a:bodyPr wrap="square">
            <a:spAutoFit/>
          </a:bodyPr>
          <a:lstStyle/>
          <a:p>
            <a:pPr algn="ctr"/>
            <a:r>
              <a:rPr lang="vi-VN" sz="2800" dirty="0"/>
              <a:t>Nước trong </a:t>
            </a:r>
            <a:r>
              <a:rPr lang="vi-VN" sz="2800" dirty="0">
                <a:solidFill>
                  <a:srgbClr val="FF0000"/>
                </a:solidFill>
              </a:rPr>
              <a:t>cốc 2</a:t>
            </a:r>
            <a:r>
              <a:rPr lang="vi-VN" sz="2800" dirty="0"/>
              <a:t> nóng hơn nước trong cốc nào và lạnh hơn nước trong cốc nào? </a:t>
            </a:r>
            <a:endParaRPr lang="en-US" sz="2800" dirty="0"/>
          </a:p>
        </p:txBody>
      </p:sp>
    </p:spTree>
    <p:extLst>
      <p:ext uri="{BB962C8B-B14F-4D97-AF65-F5344CB8AC3E}">
        <p14:creationId xmlns:p14="http://schemas.microsoft.com/office/powerpoint/2010/main" val="166491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3"/>
          <p:cNvSpPr txBox="1">
            <a:spLocks noGrp="1"/>
          </p:cNvSpPr>
          <p:nvPr>
            <p:ph type="ctrTitle"/>
          </p:nvPr>
        </p:nvSpPr>
        <p:spPr>
          <a:xfrm>
            <a:off x="484874" y="2305113"/>
            <a:ext cx="9994631" cy="2287380"/>
          </a:xfrm>
          <a:prstGeom prst="rect">
            <a:avLst/>
          </a:prstGeom>
        </p:spPr>
        <p:txBody>
          <a:bodyPr spcFirstLastPara="1" wrap="square" lIns="122089" tIns="122089" rIns="122089" bIns="122089" anchor="ctr" anchorCtr="0">
            <a:prstTxWarp prst="textPlain">
              <a:avLst/>
            </a:prstTxWarp>
            <a:noAutofit/>
          </a:bodyPr>
          <a:lstStyle/>
          <a:p>
            <a:pPr>
              <a:lnSpc>
                <a:spcPct val="135000"/>
              </a:lnSpc>
              <a:spcBef>
                <a:spcPts val="801"/>
              </a:spcBef>
              <a:spcAft>
                <a:spcPts val="801"/>
              </a:spcAft>
            </a:pPr>
            <a:r>
              <a:rPr lang="e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a:t>
            </a:r>
            <a:r>
              <a:rPr lang="en-GB"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ÀI </a:t>
            </a:r>
            <a:r>
              <a:rPr lang="e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4</a:t>
            </a:r>
            <a:br>
              <a:rPr lang="e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br>
            <a:r>
              <a:rPr lang="e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ĐO NHIỆT ĐỘ</a:t>
            </a:r>
            <a:endParaRPr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32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wipe(down)">
                                      <p:cBhvr>
                                        <p:cTn id="7" dur="580">
                                          <p:stCondLst>
                                            <p:cond delay="0"/>
                                          </p:stCondLst>
                                        </p:cTn>
                                        <p:tgtEl>
                                          <p:spTgt spid="639"/>
                                        </p:tgtEl>
                                      </p:cBhvr>
                                    </p:animEffect>
                                    <p:anim calcmode="lin" valueType="num">
                                      <p:cBhvr>
                                        <p:cTn id="8" dur="1822" tmFilter="0,0; 0.14,0.36; 0.43,0.73; 0.71,0.91; 1.0,1.0">
                                          <p:stCondLst>
                                            <p:cond delay="0"/>
                                          </p:stCondLst>
                                        </p:cTn>
                                        <p:tgtEl>
                                          <p:spTgt spid="6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39"/>
                                        </p:tgtEl>
                                        <p:attrNameLst>
                                          <p:attrName>ppt_y</p:attrName>
                                        </p:attrNameLst>
                                      </p:cBhvr>
                                      <p:tavLst>
                                        <p:tav tm="0" fmla="#ppt_y-sin(pi*$)/81">
                                          <p:val>
                                            <p:fltVal val="0"/>
                                          </p:val>
                                        </p:tav>
                                        <p:tav tm="100000">
                                          <p:val>
                                            <p:fltVal val="1"/>
                                          </p:val>
                                        </p:tav>
                                      </p:tavLst>
                                    </p:anim>
                                    <p:animScale>
                                      <p:cBhvr>
                                        <p:cTn id="13" dur="26">
                                          <p:stCondLst>
                                            <p:cond delay="650"/>
                                          </p:stCondLst>
                                        </p:cTn>
                                        <p:tgtEl>
                                          <p:spTgt spid="639"/>
                                        </p:tgtEl>
                                      </p:cBhvr>
                                      <p:to x="100000" y="60000"/>
                                    </p:animScale>
                                    <p:animScale>
                                      <p:cBhvr>
                                        <p:cTn id="14" dur="166" decel="50000">
                                          <p:stCondLst>
                                            <p:cond delay="676"/>
                                          </p:stCondLst>
                                        </p:cTn>
                                        <p:tgtEl>
                                          <p:spTgt spid="639"/>
                                        </p:tgtEl>
                                      </p:cBhvr>
                                      <p:to x="100000" y="100000"/>
                                    </p:animScale>
                                    <p:animScale>
                                      <p:cBhvr>
                                        <p:cTn id="15" dur="26">
                                          <p:stCondLst>
                                            <p:cond delay="1312"/>
                                          </p:stCondLst>
                                        </p:cTn>
                                        <p:tgtEl>
                                          <p:spTgt spid="639"/>
                                        </p:tgtEl>
                                      </p:cBhvr>
                                      <p:to x="100000" y="80000"/>
                                    </p:animScale>
                                    <p:animScale>
                                      <p:cBhvr>
                                        <p:cTn id="16" dur="166" decel="50000">
                                          <p:stCondLst>
                                            <p:cond delay="1338"/>
                                          </p:stCondLst>
                                        </p:cTn>
                                        <p:tgtEl>
                                          <p:spTgt spid="639"/>
                                        </p:tgtEl>
                                      </p:cBhvr>
                                      <p:to x="100000" y="100000"/>
                                    </p:animScale>
                                    <p:animScale>
                                      <p:cBhvr>
                                        <p:cTn id="17" dur="26">
                                          <p:stCondLst>
                                            <p:cond delay="1642"/>
                                          </p:stCondLst>
                                        </p:cTn>
                                        <p:tgtEl>
                                          <p:spTgt spid="639"/>
                                        </p:tgtEl>
                                      </p:cBhvr>
                                      <p:to x="100000" y="90000"/>
                                    </p:animScale>
                                    <p:animScale>
                                      <p:cBhvr>
                                        <p:cTn id="18" dur="166" decel="50000">
                                          <p:stCondLst>
                                            <p:cond delay="1668"/>
                                          </p:stCondLst>
                                        </p:cTn>
                                        <p:tgtEl>
                                          <p:spTgt spid="639"/>
                                        </p:tgtEl>
                                      </p:cBhvr>
                                      <p:to x="100000" y="100000"/>
                                    </p:animScale>
                                    <p:animScale>
                                      <p:cBhvr>
                                        <p:cTn id="19" dur="26">
                                          <p:stCondLst>
                                            <p:cond delay="1808"/>
                                          </p:stCondLst>
                                        </p:cTn>
                                        <p:tgtEl>
                                          <p:spTgt spid="639"/>
                                        </p:tgtEl>
                                      </p:cBhvr>
                                      <p:to x="100000" y="95000"/>
                                    </p:animScale>
                                    <p:animScale>
                                      <p:cBhvr>
                                        <p:cTn id="20" dur="166" decel="50000">
                                          <p:stCondLst>
                                            <p:cond delay="1834"/>
                                          </p:stCondLst>
                                        </p:cTn>
                                        <p:tgtEl>
                                          <p:spTgt spid="6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0" y="1162444"/>
            <a:ext cx="9220200" cy="4876800"/>
            <a:chOff x="1828800" y="548481"/>
            <a:chExt cx="7924800" cy="5943601"/>
          </a:xfrm>
        </p:grpSpPr>
        <p:grpSp>
          <p:nvGrpSpPr>
            <p:cNvPr id="14" name="Group 13"/>
            <p:cNvGrpSpPr/>
            <p:nvPr/>
          </p:nvGrpSpPr>
          <p:grpSpPr>
            <a:xfrm>
              <a:off x="1828800" y="548481"/>
              <a:ext cx="7924800" cy="5943601"/>
              <a:chOff x="1828800" y="548481"/>
              <a:chExt cx="7924800" cy="4790977"/>
            </a:xfrm>
          </p:grpSpPr>
          <p:pic>
            <p:nvPicPr>
              <p:cNvPr id="21" name="Picture 2" descr="Thang nhiệt độ Celsius. Đo nhiệt độ - KHTN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48481"/>
                <a:ext cx="7924800" cy="47909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915884" y="4750365"/>
                <a:ext cx="4419600" cy="369332"/>
              </a:xfrm>
              <a:prstGeom prst="rect">
                <a:avLst/>
              </a:prstGeom>
              <a:solidFill>
                <a:schemeClr val="bg1"/>
              </a:solidFill>
            </p:spPr>
            <p:txBody>
              <a:bodyPr wrap="square" rtlCol="0">
                <a:spAutoFit/>
              </a:bodyPr>
              <a:lstStyle/>
              <a:p>
                <a:endParaRPr lang="en-US" dirty="0"/>
              </a:p>
            </p:txBody>
          </p:sp>
        </p:grpSp>
        <p:sp>
          <p:nvSpPr>
            <p:cNvPr id="15" name="TextBox 14"/>
            <p:cNvSpPr txBox="1"/>
            <p:nvPr/>
          </p:nvSpPr>
          <p:spPr>
            <a:xfrm>
              <a:off x="1915884" y="5120481"/>
              <a:ext cx="2209800" cy="400110"/>
            </a:xfrm>
            <a:prstGeom prst="rect">
              <a:avLst/>
            </a:prstGeom>
            <a:solidFill>
              <a:schemeClr val="bg1"/>
            </a:solidFill>
          </p:spPr>
          <p:txBody>
            <a:bodyPr wrap="square" rtlCol="0">
              <a:spAutoFit/>
            </a:bodyPr>
            <a:lstStyle/>
            <a:p>
              <a:pPr algn="ctr"/>
              <a:r>
                <a:rPr lang="en-US" sz="2000" b="1" dirty="0" err="1">
                  <a:solidFill>
                    <a:srgbClr val="0033CC"/>
                  </a:solidFill>
                  <a:latin typeface="Arial" pitchFamily="34" charset="0"/>
                  <a:cs typeface="Arial" pitchFamily="34" charset="0"/>
                </a:rPr>
                <a:t>Nước</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đá</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lạnh</a:t>
              </a:r>
              <a:endParaRPr lang="en-US" sz="2000" b="1" dirty="0">
                <a:solidFill>
                  <a:srgbClr val="0033CC"/>
                </a:solidFill>
                <a:latin typeface="Arial" pitchFamily="34" charset="0"/>
                <a:cs typeface="Arial" pitchFamily="34" charset="0"/>
              </a:endParaRPr>
            </a:p>
          </p:txBody>
        </p:sp>
        <p:sp>
          <p:nvSpPr>
            <p:cNvPr id="16" name="TextBox 15"/>
            <p:cNvSpPr txBox="1"/>
            <p:nvPr/>
          </p:nvSpPr>
          <p:spPr>
            <a:xfrm>
              <a:off x="4686300" y="5139432"/>
              <a:ext cx="2209800" cy="707886"/>
            </a:xfrm>
            <a:prstGeom prst="rect">
              <a:avLst/>
            </a:prstGeom>
            <a:solidFill>
              <a:schemeClr val="bg1"/>
            </a:solidFill>
          </p:spPr>
          <p:txBody>
            <a:bodyPr wrap="square" rtlCol="0">
              <a:spAutoFit/>
            </a:bodyPr>
            <a:lstStyle/>
            <a:p>
              <a:pPr algn="ctr"/>
              <a:r>
                <a:rPr lang="en-US" sz="2000" b="1" dirty="0" err="1">
                  <a:solidFill>
                    <a:srgbClr val="0033CC"/>
                  </a:solidFill>
                  <a:latin typeface="Arial" pitchFamily="34" charset="0"/>
                  <a:cs typeface="Arial" pitchFamily="34" charset="0"/>
                </a:rPr>
                <a:t>Nước</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bình</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thường</a:t>
              </a:r>
              <a:endParaRPr lang="en-US" sz="2000" b="1" dirty="0">
                <a:solidFill>
                  <a:srgbClr val="0033CC"/>
                </a:solidFill>
                <a:latin typeface="Arial" pitchFamily="34" charset="0"/>
                <a:cs typeface="Arial" pitchFamily="34" charset="0"/>
              </a:endParaRPr>
            </a:p>
          </p:txBody>
        </p:sp>
        <p:sp>
          <p:nvSpPr>
            <p:cNvPr id="17" name="TextBox 16"/>
            <p:cNvSpPr txBox="1"/>
            <p:nvPr/>
          </p:nvSpPr>
          <p:spPr>
            <a:xfrm>
              <a:off x="7162800" y="5120481"/>
              <a:ext cx="2209800" cy="400110"/>
            </a:xfrm>
            <a:prstGeom prst="rect">
              <a:avLst/>
            </a:prstGeom>
            <a:solidFill>
              <a:schemeClr val="bg1"/>
            </a:solidFill>
          </p:spPr>
          <p:txBody>
            <a:bodyPr wrap="square" rtlCol="0">
              <a:spAutoFit/>
            </a:bodyPr>
            <a:lstStyle/>
            <a:p>
              <a:pPr algn="ctr"/>
              <a:r>
                <a:rPr lang="en-US" sz="2000" b="1" dirty="0" err="1">
                  <a:solidFill>
                    <a:srgbClr val="0033CC"/>
                  </a:solidFill>
                  <a:latin typeface="Arial" pitchFamily="34" charset="0"/>
                  <a:cs typeface="Arial" pitchFamily="34" charset="0"/>
                </a:rPr>
                <a:t>Nước</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ấm</a:t>
              </a:r>
              <a:endParaRPr lang="en-US" sz="2000" b="1" dirty="0">
                <a:solidFill>
                  <a:srgbClr val="0033CC"/>
                </a:solidFill>
                <a:latin typeface="Arial" pitchFamily="34" charset="0"/>
                <a:cs typeface="Arial" pitchFamily="34" charset="0"/>
              </a:endParaRPr>
            </a:p>
          </p:txBody>
        </p:sp>
        <p:sp>
          <p:nvSpPr>
            <p:cNvPr id="18" name="Oval 17"/>
            <p:cNvSpPr/>
            <p:nvPr/>
          </p:nvSpPr>
          <p:spPr>
            <a:xfrm>
              <a:off x="2743200" y="3901281"/>
              <a:ext cx="8382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1</a:t>
              </a:r>
            </a:p>
          </p:txBody>
        </p:sp>
        <p:sp>
          <p:nvSpPr>
            <p:cNvPr id="19" name="Oval 18"/>
            <p:cNvSpPr/>
            <p:nvPr/>
          </p:nvSpPr>
          <p:spPr>
            <a:xfrm>
              <a:off x="5313219" y="3901281"/>
              <a:ext cx="838200" cy="5333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2</a:t>
              </a:r>
            </a:p>
          </p:txBody>
        </p:sp>
        <p:sp>
          <p:nvSpPr>
            <p:cNvPr id="20" name="Oval 19"/>
            <p:cNvSpPr/>
            <p:nvPr/>
          </p:nvSpPr>
          <p:spPr>
            <a:xfrm>
              <a:off x="7736505" y="3901281"/>
              <a:ext cx="838200" cy="5333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3</a:t>
              </a:r>
            </a:p>
          </p:txBody>
        </p:sp>
      </p:grpSp>
      <p:sp>
        <p:nvSpPr>
          <p:cNvPr id="23" name="Google Shape;673;p18"/>
          <p:cNvSpPr txBox="1">
            <a:spLocks noGrp="1"/>
          </p:cNvSpPr>
          <p:nvPr>
            <p:ph type="title"/>
          </p:nvPr>
        </p:nvSpPr>
        <p:spPr>
          <a:xfrm>
            <a:off x="152400" y="91281"/>
            <a:ext cx="5867400" cy="757004"/>
          </a:xfrm>
          <a:prstGeom prst="rect">
            <a:avLst/>
          </a:prstGeom>
        </p:spPr>
        <p:txBody>
          <a:bodyPr spcFirstLastPara="1" wrap="square" lIns="122089" tIns="122089" rIns="122089" bIns="122089" anchor="b" anchorCtr="0">
            <a:noAutofit/>
          </a:bodyPr>
          <a:lstStyle/>
          <a:p>
            <a:r>
              <a:rPr lang="vi-VN" sz="2800" b="1" u="sng" dirty="0">
                <a:latin typeface="+mn-lt"/>
                <a:cs typeface="Arial" panose="020B0604020202020204" pitchFamily="34" charset="0"/>
              </a:rPr>
              <a:t>I. </a:t>
            </a:r>
            <a:r>
              <a:rPr lang="en-GB" sz="2800" b="1" u="sng" dirty="0">
                <a:latin typeface="+mn-lt"/>
                <a:cs typeface="Arial" panose="020B0604020202020204" pitchFamily="34" charset="0"/>
              </a:rPr>
              <a:t>NHIỆT ĐỘ VÀ ĐỘ NÓNG LẠNH</a:t>
            </a:r>
            <a:endParaRPr lang="vi-VN" sz="2800" b="1" u="sng" dirty="0">
              <a:latin typeface="+mn-lt"/>
              <a:cs typeface="Arial" panose="020B0604020202020204" pitchFamily="34" charset="0"/>
            </a:endParaRPr>
          </a:p>
        </p:txBody>
      </p:sp>
      <p:sp>
        <p:nvSpPr>
          <p:cNvPr id="24"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85052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09016"/>
            <a:ext cx="7467600" cy="5078313"/>
          </a:xfrm>
          <a:prstGeom prst="rect">
            <a:avLst/>
          </a:prstGeom>
          <a:ln>
            <a:solidFill>
              <a:schemeClr val="tx1"/>
            </a:solidFill>
          </a:ln>
        </p:spPr>
        <p:txBody>
          <a:bodyPr wrap="square">
            <a:spAutoFit/>
          </a:bodyPr>
          <a:lstStyle/>
          <a:p>
            <a:pPr>
              <a:lnSpc>
                <a:spcPct val="150000"/>
              </a:lnSpc>
            </a:pPr>
            <a:r>
              <a:rPr lang="vi-VN" sz="2400" dirty="0">
                <a:solidFill>
                  <a:srgbClr val="FF0000"/>
                </a:solidFill>
              </a:rPr>
              <a:t>C1) </a:t>
            </a:r>
            <a:r>
              <a:rPr lang="vi-VN" sz="2400" dirty="0"/>
              <a:t>Khi nhúng hai ngón tay vào cùng cốc 2, cảm nhận độ “nóng” “lạnh” ở hai ngón tay có như nhau không?  </a:t>
            </a:r>
          </a:p>
          <a:p>
            <a:pPr>
              <a:lnSpc>
                <a:spcPct val="150000"/>
              </a:lnSpc>
            </a:pPr>
            <a:r>
              <a:rPr lang="vi-VN" sz="2400" dirty="0"/>
              <a:t>………………………………………………………</a:t>
            </a:r>
            <a:endParaRPr lang="en-US" sz="2400" dirty="0"/>
          </a:p>
          <a:p>
            <a:pPr>
              <a:lnSpc>
                <a:spcPct val="150000"/>
              </a:lnSpc>
            </a:pPr>
            <a:r>
              <a:rPr lang="vi-VN" sz="2400" dirty="0">
                <a:solidFill>
                  <a:srgbClr val="FF0000"/>
                </a:solidFill>
              </a:rPr>
              <a:t>C2) </a:t>
            </a:r>
            <a:r>
              <a:rPr lang="vi-VN" sz="2400" dirty="0"/>
              <a:t>Từ thí nghiệm ta rút ra được điều gì?</a:t>
            </a:r>
          </a:p>
          <a:p>
            <a:pPr>
              <a:lnSpc>
                <a:spcPct val="150000"/>
              </a:lnSpc>
            </a:pPr>
            <a:r>
              <a:rPr lang="vi-VN" sz="2400" dirty="0"/>
              <a:t>……………………………………………………………</a:t>
            </a:r>
          </a:p>
          <a:p>
            <a:pPr>
              <a:lnSpc>
                <a:spcPct val="150000"/>
              </a:lnSpc>
            </a:pPr>
            <a:r>
              <a:rPr lang="vi-VN" sz="2400" dirty="0">
                <a:solidFill>
                  <a:srgbClr val="FF0000"/>
                </a:solidFill>
              </a:rPr>
              <a:t>C3) </a:t>
            </a:r>
            <a:r>
              <a:rPr lang="vi-VN" sz="2400" dirty="0"/>
              <a:t>Độ “nóng” “lạnh” của vật được xác định thông qua đại lượng nào? ……………………………………………………………</a:t>
            </a:r>
          </a:p>
        </p:txBody>
      </p:sp>
      <p:grpSp>
        <p:nvGrpSpPr>
          <p:cNvPr id="5" name="Group 4"/>
          <p:cNvGrpSpPr/>
          <p:nvPr/>
        </p:nvGrpSpPr>
        <p:grpSpPr>
          <a:xfrm>
            <a:off x="7924799" y="1081881"/>
            <a:ext cx="3698895" cy="5486400"/>
            <a:chOff x="1828800" y="548481"/>
            <a:chExt cx="7924800" cy="5943601"/>
          </a:xfrm>
        </p:grpSpPr>
        <p:grpSp>
          <p:nvGrpSpPr>
            <p:cNvPr id="6" name="Group 5"/>
            <p:cNvGrpSpPr/>
            <p:nvPr/>
          </p:nvGrpSpPr>
          <p:grpSpPr>
            <a:xfrm>
              <a:off x="1828800" y="548481"/>
              <a:ext cx="7924800" cy="5943601"/>
              <a:chOff x="1828800" y="548481"/>
              <a:chExt cx="7924800" cy="4790977"/>
            </a:xfrm>
          </p:grpSpPr>
          <p:pic>
            <p:nvPicPr>
              <p:cNvPr id="13" name="Picture 2" descr="Thang nhiệt độ Celsius. Đo nhiệt độ - KHTN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48481"/>
                <a:ext cx="7924800" cy="47909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15884" y="4750365"/>
                <a:ext cx="4419600" cy="369332"/>
              </a:xfrm>
              <a:prstGeom prst="rect">
                <a:avLst/>
              </a:prstGeom>
              <a:solidFill>
                <a:schemeClr val="bg1"/>
              </a:solidFill>
            </p:spPr>
            <p:txBody>
              <a:bodyPr wrap="square" rtlCol="0">
                <a:spAutoFit/>
              </a:bodyPr>
              <a:lstStyle/>
              <a:p>
                <a:endParaRPr lang="en-US" dirty="0"/>
              </a:p>
            </p:txBody>
          </p:sp>
        </p:grpSp>
        <p:sp>
          <p:nvSpPr>
            <p:cNvPr id="7" name="TextBox 6"/>
            <p:cNvSpPr txBox="1"/>
            <p:nvPr/>
          </p:nvSpPr>
          <p:spPr>
            <a:xfrm>
              <a:off x="1915883" y="5120481"/>
              <a:ext cx="2209801" cy="638150"/>
            </a:xfrm>
            <a:prstGeom prst="rect">
              <a:avLst/>
            </a:prstGeom>
            <a:solidFill>
              <a:schemeClr val="bg1"/>
            </a:solidFill>
          </p:spPr>
          <p:txBody>
            <a:bodyPr wrap="square" rtlCol="0">
              <a:spAutoFit/>
            </a:bodyPr>
            <a:lstStyle/>
            <a:p>
              <a:pPr algn="ctr"/>
              <a:r>
                <a:rPr lang="en-US" b="1" dirty="0" err="1">
                  <a:solidFill>
                    <a:srgbClr val="0033CC"/>
                  </a:solidFill>
                  <a:latin typeface="Arial" pitchFamily="34" charset="0"/>
                  <a:cs typeface="Arial" pitchFamily="34" charset="0"/>
                </a:rPr>
                <a:t>Nước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đá</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lạnh</a:t>
              </a:r>
              <a:endParaRPr lang="en-US" b="1" dirty="0">
                <a:solidFill>
                  <a:srgbClr val="0033CC"/>
                </a:solidFill>
                <a:latin typeface="Arial" pitchFamily="34" charset="0"/>
                <a:cs typeface="Arial" pitchFamily="34" charset="0"/>
              </a:endParaRPr>
            </a:p>
          </p:txBody>
        </p:sp>
        <p:sp>
          <p:nvSpPr>
            <p:cNvPr id="8" name="TextBox 7"/>
            <p:cNvSpPr txBox="1"/>
            <p:nvPr/>
          </p:nvSpPr>
          <p:spPr>
            <a:xfrm>
              <a:off x="4686300" y="5139432"/>
              <a:ext cx="2209801" cy="911642"/>
            </a:xfrm>
            <a:prstGeom prst="rect">
              <a:avLst/>
            </a:prstGeom>
            <a:solidFill>
              <a:schemeClr val="bg1"/>
            </a:solidFill>
          </p:spPr>
          <p:txBody>
            <a:bodyPr wrap="square" rtlCol="0">
              <a:spAutoFit/>
            </a:bodyPr>
            <a:lstStyle/>
            <a:p>
              <a:pPr algn="ctr"/>
              <a:r>
                <a:rPr lang="en-US" b="1" dirty="0" err="1">
                  <a:solidFill>
                    <a:srgbClr val="0033CC"/>
                  </a:solidFill>
                  <a:latin typeface="Arial" pitchFamily="34" charset="0"/>
                  <a:cs typeface="Arial" pitchFamily="34" charset="0"/>
                </a:rPr>
                <a:t>Nước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bình</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thường</a:t>
              </a:r>
              <a:endParaRPr lang="en-US" b="1" dirty="0">
                <a:solidFill>
                  <a:srgbClr val="0033CC"/>
                </a:solidFill>
                <a:latin typeface="Arial" pitchFamily="34" charset="0"/>
                <a:cs typeface="Arial" pitchFamily="34" charset="0"/>
              </a:endParaRPr>
            </a:p>
          </p:txBody>
        </p:sp>
        <p:sp>
          <p:nvSpPr>
            <p:cNvPr id="9" name="TextBox 8"/>
            <p:cNvSpPr txBox="1"/>
            <p:nvPr/>
          </p:nvSpPr>
          <p:spPr>
            <a:xfrm>
              <a:off x="7162800" y="5120481"/>
              <a:ext cx="2209801" cy="638150"/>
            </a:xfrm>
            <a:prstGeom prst="rect">
              <a:avLst/>
            </a:prstGeom>
            <a:solidFill>
              <a:schemeClr val="bg1"/>
            </a:solidFill>
          </p:spPr>
          <p:txBody>
            <a:bodyPr wrap="square" rtlCol="0">
              <a:spAutoFit/>
            </a:bodyPr>
            <a:lstStyle/>
            <a:p>
              <a:pPr algn="ctr"/>
              <a:r>
                <a:rPr lang="en-US" b="1" dirty="0" err="1">
                  <a:solidFill>
                    <a:srgbClr val="0033CC"/>
                  </a:solidFill>
                  <a:latin typeface="Arial" pitchFamily="34" charset="0"/>
                  <a:cs typeface="Arial" pitchFamily="34" charset="0"/>
                </a:rPr>
                <a:t>Nước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ấm</a:t>
              </a:r>
              <a:endParaRPr lang="en-US" b="1" dirty="0">
                <a:solidFill>
                  <a:srgbClr val="0033CC"/>
                </a:solidFill>
                <a:latin typeface="Arial" pitchFamily="34" charset="0"/>
                <a:cs typeface="Arial" pitchFamily="34" charset="0"/>
              </a:endParaRPr>
            </a:p>
          </p:txBody>
        </p:sp>
        <p:sp>
          <p:nvSpPr>
            <p:cNvPr id="10" name="Oval 9"/>
            <p:cNvSpPr/>
            <p:nvPr/>
          </p:nvSpPr>
          <p:spPr>
            <a:xfrm>
              <a:off x="2743200" y="3901281"/>
              <a:ext cx="838200" cy="533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1</a:t>
              </a:r>
            </a:p>
          </p:txBody>
        </p:sp>
        <p:sp>
          <p:nvSpPr>
            <p:cNvPr id="11" name="Oval 10"/>
            <p:cNvSpPr/>
            <p:nvPr/>
          </p:nvSpPr>
          <p:spPr>
            <a:xfrm>
              <a:off x="5313219" y="3901281"/>
              <a:ext cx="838200" cy="5333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2</a:t>
              </a:r>
            </a:p>
          </p:txBody>
        </p:sp>
        <p:sp>
          <p:nvSpPr>
            <p:cNvPr id="12" name="Oval 11"/>
            <p:cNvSpPr/>
            <p:nvPr/>
          </p:nvSpPr>
          <p:spPr>
            <a:xfrm>
              <a:off x="7736505" y="3901281"/>
              <a:ext cx="838200" cy="5333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3</a:t>
              </a:r>
            </a:p>
          </p:txBody>
        </p:sp>
      </p:grpSp>
      <p:sp>
        <p:nvSpPr>
          <p:cNvPr id="15" name="Rectangle 14"/>
          <p:cNvSpPr/>
          <p:nvPr/>
        </p:nvSpPr>
        <p:spPr>
          <a:xfrm>
            <a:off x="304800" y="3139281"/>
            <a:ext cx="7162800" cy="461665"/>
          </a:xfrm>
          <a:prstGeom prst="rect">
            <a:avLst/>
          </a:prstGeom>
          <a:solidFill>
            <a:schemeClr val="bg1"/>
          </a:solidFill>
        </p:spPr>
        <p:txBody>
          <a:bodyPr wrap="square">
            <a:spAutoFit/>
          </a:bodyPr>
          <a:lstStyle/>
          <a:p>
            <a:r>
              <a:rPr lang="vi-VN" sz="2400" dirty="0">
                <a:solidFill>
                  <a:srgbClr val="3333CC"/>
                </a:solidFill>
              </a:rPr>
              <a:t>TL: không như nhau. </a:t>
            </a:r>
          </a:p>
        </p:txBody>
      </p:sp>
      <p:sp>
        <p:nvSpPr>
          <p:cNvPr id="16" name="Rectangle 15"/>
          <p:cNvSpPr/>
          <p:nvPr/>
        </p:nvSpPr>
        <p:spPr>
          <a:xfrm>
            <a:off x="304800" y="4215411"/>
            <a:ext cx="7162800" cy="461665"/>
          </a:xfrm>
          <a:prstGeom prst="rect">
            <a:avLst/>
          </a:prstGeom>
          <a:solidFill>
            <a:schemeClr val="bg1"/>
          </a:solidFill>
        </p:spPr>
        <p:txBody>
          <a:bodyPr wrap="square">
            <a:spAutoFit/>
          </a:bodyPr>
          <a:lstStyle/>
          <a:p>
            <a:r>
              <a:rPr lang="vi-VN" sz="2400" dirty="0">
                <a:solidFill>
                  <a:srgbClr val="3333CC"/>
                </a:solidFill>
              </a:rPr>
              <a:t>TL: Chứng tỏ cảm giác của tay không chính xác </a:t>
            </a:r>
          </a:p>
        </p:txBody>
      </p:sp>
      <p:sp>
        <p:nvSpPr>
          <p:cNvPr id="17" name="Rectangle 16"/>
          <p:cNvSpPr/>
          <p:nvPr/>
        </p:nvSpPr>
        <p:spPr>
          <a:xfrm>
            <a:off x="381000" y="5954216"/>
            <a:ext cx="7010400" cy="461665"/>
          </a:xfrm>
          <a:prstGeom prst="rect">
            <a:avLst/>
          </a:prstGeom>
          <a:solidFill>
            <a:schemeClr val="bg1"/>
          </a:solidFill>
        </p:spPr>
        <p:txBody>
          <a:bodyPr wrap="square">
            <a:spAutoFit/>
          </a:bodyPr>
          <a:lstStyle/>
          <a:p>
            <a:r>
              <a:rPr lang="vi-VN" sz="2400" dirty="0">
                <a:solidFill>
                  <a:srgbClr val="3333CC"/>
                </a:solidFill>
              </a:rPr>
              <a:t>TL: nhiệt độ</a:t>
            </a:r>
          </a:p>
        </p:txBody>
      </p:sp>
      <p:sp>
        <p:nvSpPr>
          <p:cNvPr id="21" name="Rectangle 20"/>
          <p:cNvSpPr/>
          <p:nvPr/>
        </p:nvSpPr>
        <p:spPr>
          <a:xfrm>
            <a:off x="1936572" y="777081"/>
            <a:ext cx="2940228" cy="523220"/>
          </a:xfrm>
          <a:prstGeom prst="rect">
            <a:avLst/>
          </a:prstGeom>
        </p:spPr>
        <p:txBody>
          <a:bodyPr wrap="none">
            <a:spAutoFit/>
          </a:bodyPr>
          <a:lstStyle/>
          <a:p>
            <a:r>
              <a:rPr lang="en-US" sz="2800" b="1" dirty="0" err="1">
                <a:solidFill>
                  <a:srgbClr val="3333CC"/>
                </a:solidFill>
                <a:latin typeface="Arial" pitchFamily="34" charset="0"/>
                <a:cs typeface="Arial" pitchFamily="34" charset="0"/>
              </a:rPr>
              <a:t>Phiếu</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học</a:t>
            </a:r>
            <a:r>
              <a:rPr lang="en-US" sz="2800" b="1" dirty="0">
                <a:solidFill>
                  <a:srgbClr val="3333CC"/>
                </a:solidFill>
                <a:latin typeface="Arial" pitchFamily="34" charset="0"/>
                <a:cs typeface="Arial" pitchFamily="34" charset="0"/>
              </a:rPr>
              <a:t> </a:t>
            </a:r>
            <a:r>
              <a:rPr lang="en-US" sz="2800" b="1" dirty="0" err="1">
                <a:solidFill>
                  <a:srgbClr val="3333CC"/>
                </a:solidFill>
                <a:latin typeface="Arial" pitchFamily="34" charset="0"/>
                <a:cs typeface="Arial" pitchFamily="34" charset="0"/>
              </a:rPr>
              <a:t>tập</a:t>
            </a:r>
            <a:r>
              <a:rPr lang="en-US" sz="2800" b="1" dirty="0">
                <a:solidFill>
                  <a:srgbClr val="3333CC"/>
                </a:solidFill>
                <a:latin typeface="Arial" pitchFamily="34" charset="0"/>
                <a:cs typeface="Arial" pitchFamily="34" charset="0"/>
              </a:rPr>
              <a:t> 1 </a:t>
            </a:r>
            <a:endParaRPr lang="en-US" sz="2800" dirty="0">
              <a:solidFill>
                <a:srgbClr val="3333CC"/>
              </a:solidFill>
              <a:latin typeface="Arial" pitchFamily="34" charset="0"/>
              <a:cs typeface="Arial" pitchFamily="34" charset="0"/>
            </a:endParaRPr>
          </a:p>
        </p:txBody>
      </p:sp>
      <p:sp>
        <p:nvSpPr>
          <p:cNvPr id="22"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14414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4785" y="1773694"/>
            <a:ext cx="10439400" cy="523220"/>
          </a:xfrm>
          <a:prstGeom prst="rect">
            <a:avLst/>
          </a:prstGeom>
        </p:spPr>
        <p:txBody>
          <a:bodyPr wrap="square">
            <a:spAutoFit/>
          </a:bodyPr>
          <a:lstStyle/>
          <a:p>
            <a:r>
              <a:rPr lang="en-US" sz="2800" dirty="0">
                <a:latin typeface="Arial" pitchFamily="34" charset="0"/>
                <a:cs typeface="Arial" pitchFamily="34" charset="0"/>
              </a:rPr>
              <a:t>2. ……………….</a:t>
            </a:r>
            <a:r>
              <a:rPr lang="vi-VN" sz="2800" dirty="0">
                <a:latin typeface="Arial" pitchFamily="34" charset="0"/>
                <a:cs typeface="Arial" pitchFamily="34" charset="0"/>
              </a:rPr>
              <a:t> là số đo độ nóng lạnh của vật</a:t>
            </a:r>
          </a:p>
        </p:txBody>
      </p:sp>
      <p:sp>
        <p:nvSpPr>
          <p:cNvPr id="7" name="Rectangle 6"/>
          <p:cNvSpPr/>
          <p:nvPr/>
        </p:nvSpPr>
        <p:spPr>
          <a:xfrm>
            <a:off x="525748" y="966212"/>
            <a:ext cx="10828052" cy="523220"/>
          </a:xfrm>
          <a:prstGeom prst="rect">
            <a:avLst/>
          </a:prstGeom>
        </p:spPr>
        <p:txBody>
          <a:bodyPr wrap="square">
            <a:spAutoFit/>
          </a:bodyPr>
          <a:lstStyle/>
          <a:p>
            <a:r>
              <a:rPr lang="en-US" sz="2800" dirty="0">
                <a:latin typeface="Arial" pitchFamily="34" charset="0"/>
                <a:cs typeface="Arial" pitchFamily="34" charset="0"/>
              </a:rPr>
              <a:t>1. </a:t>
            </a:r>
            <a:r>
              <a:rPr lang="vi-VN" sz="2800" dirty="0">
                <a:latin typeface="Arial" pitchFamily="34" charset="0"/>
                <a:cs typeface="Arial" pitchFamily="34" charset="0"/>
              </a:rPr>
              <a:t> Vật nóng có nhiệt độ </a:t>
            </a:r>
            <a:r>
              <a:rPr lang="en-US" sz="2800" dirty="0">
                <a:latin typeface="Arial" pitchFamily="34" charset="0"/>
                <a:cs typeface="Arial" pitchFamily="34" charset="0"/>
              </a:rPr>
              <a:t>………………...</a:t>
            </a:r>
            <a:r>
              <a:rPr lang="vi-VN" sz="2800" dirty="0">
                <a:latin typeface="Arial" pitchFamily="34" charset="0"/>
                <a:cs typeface="Arial" pitchFamily="34" charset="0"/>
              </a:rPr>
              <a:t>so với vật lạnh</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8" name="Rectangle 7"/>
          <p:cNvSpPr/>
          <p:nvPr/>
        </p:nvSpPr>
        <p:spPr>
          <a:xfrm>
            <a:off x="856883" y="167481"/>
            <a:ext cx="9734917" cy="584775"/>
          </a:xfrm>
          <a:prstGeom prst="rect">
            <a:avLst/>
          </a:prstGeom>
        </p:spPr>
        <p:txBody>
          <a:bodyPr wrap="square">
            <a:spAutoFit/>
          </a:bodyPr>
          <a:lstStyle/>
          <a:p>
            <a:pPr algn="ctr"/>
            <a:r>
              <a:rPr lang="en-US" sz="3200" dirty="0" err="1">
                <a:solidFill>
                  <a:srgbClr val="3333CC"/>
                </a:solidFill>
                <a:latin typeface="Arial" pitchFamily="34" charset="0"/>
                <a:cs typeface="Arial" pitchFamily="34" charset="0"/>
              </a:rPr>
              <a:t>Điền</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từ</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cụm</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từ</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thích</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hợp</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vào</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chỗ</a:t>
            </a:r>
            <a:r>
              <a:rPr lang="en-US" sz="3200" dirty="0">
                <a:solidFill>
                  <a:srgbClr val="3333CC"/>
                </a:solidFill>
                <a:latin typeface="Arial" pitchFamily="34" charset="0"/>
                <a:cs typeface="Arial" pitchFamily="34" charset="0"/>
              </a:rPr>
              <a:t> </a:t>
            </a:r>
            <a:r>
              <a:rPr lang="en-US" sz="3200" dirty="0" err="1">
                <a:solidFill>
                  <a:srgbClr val="3333CC"/>
                </a:solidFill>
                <a:latin typeface="Arial" pitchFamily="34" charset="0"/>
                <a:cs typeface="Arial" pitchFamily="34" charset="0"/>
              </a:rPr>
              <a:t>trống</a:t>
            </a:r>
            <a:endParaRPr lang="vi-VN" sz="3200" dirty="0">
              <a:solidFill>
                <a:srgbClr val="3333CC"/>
              </a:solidFill>
              <a:latin typeface="Arial" pitchFamily="34" charset="0"/>
              <a:cs typeface="Arial" pitchFamily="34" charset="0"/>
            </a:endParaRPr>
          </a:p>
        </p:txBody>
      </p:sp>
      <p:sp>
        <p:nvSpPr>
          <p:cNvPr id="11" name="Rectangle 10"/>
          <p:cNvSpPr/>
          <p:nvPr/>
        </p:nvSpPr>
        <p:spPr>
          <a:xfrm>
            <a:off x="533400" y="2627134"/>
            <a:ext cx="10984597" cy="523220"/>
          </a:xfrm>
          <a:prstGeom prst="rect">
            <a:avLst/>
          </a:prstGeom>
        </p:spPr>
        <p:txBody>
          <a:bodyPr wrap="square">
            <a:spAutoFit/>
          </a:bodyPr>
          <a:lstStyle/>
          <a:p>
            <a:r>
              <a:rPr lang="en-US" sz="2800" dirty="0">
                <a:latin typeface="Arial" pitchFamily="34" charset="0"/>
                <a:cs typeface="Arial" pitchFamily="34" charset="0"/>
              </a:rPr>
              <a:t>3. </a:t>
            </a:r>
            <a:r>
              <a:rPr lang="vi-VN" sz="2800" dirty="0">
                <a:latin typeface="Arial" pitchFamily="34" charset="0"/>
                <a:cs typeface="Arial" pitchFamily="34" charset="0"/>
              </a:rPr>
              <a:t> Để xác định nhiệt độ của vật ta dùng dụng cụ </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17" name="Rectangle 16"/>
          <p:cNvSpPr/>
          <p:nvPr/>
        </p:nvSpPr>
        <p:spPr>
          <a:xfrm>
            <a:off x="1356360" y="1767681"/>
            <a:ext cx="1905000" cy="523220"/>
          </a:xfrm>
          <a:prstGeom prst="rect">
            <a:avLst/>
          </a:prstGeom>
          <a:solidFill>
            <a:schemeClr val="bg1"/>
          </a:solidFill>
        </p:spPr>
        <p:txBody>
          <a:bodyPr wrap="square">
            <a:spAutoFit/>
          </a:bodyPr>
          <a:lstStyle/>
          <a:p>
            <a:r>
              <a:rPr lang="en-US" sz="2800" dirty="0">
                <a:solidFill>
                  <a:srgbClr val="FF0000"/>
                </a:solidFill>
                <a:latin typeface="Arial" pitchFamily="34" charset="0"/>
                <a:cs typeface="Arial" pitchFamily="34" charset="0"/>
              </a:rPr>
              <a:t>N</a:t>
            </a:r>
            <a:r>
              <a:rPr lang="vi-VN" sz="2800" dirty="0">
                <a:solidFill>
                  <a:srgbClr val="FF0000"/>
                </a:solidFill>
                <a:latin typeface="Arial" pitchFamily="34" charset="0"/>
                <a:cs typeface="Arial" pitchFamily="34" charset="0"/>
              </a:rPr>
              <a:t>hiệt độ</a:t>
            </a:r>
          </a:p>
        </p:txBody>
      </p:sp>
      <p:sp>
        <p:nvSpPr>
          <p:cNvPr id="18" name="Rectangle 17"/>
          <p:cNvSpPr/>
          <p:nvPr/>
        </p:nvSpPr>
        <p:spPr>
          <a:xfrm>
            <a:off x="4821985" y="929481"/>
            <a:ext cx="1905000" cy="523220"/>
          </a:xfrm>
          <a:prstGeom prst="rect">
            <a:avLst/>
          </a:prstGeom>
          <a:solidFill>
            <a:schemeClr val="bg1"/>
          </a:solidFill>
        </p:spPr>
        <p:txBody>
          <a:bodyPr wrap="square">
            <a:spAutoFit/>
          </a:bodyPr>
          <a:lstStyle/>
          <a:p>
            <a:r>
              <a:rPr lang="en-US" sz="2800" dirty="0" err="1">
                <a:solidFill>
                  <a:srgbClr val="FF0000"/>
                </a:solidFill>
                <a:latin typeface="Arial" pitchFamily="34" charset="0"/>
                <a:cs typeface="Arial" pitchFamily="34" charset="0"/>
              </a:rPr>
              <a:t>cao</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hơn</a:t>
            </a:r>
            <a:endParaRPr lang="vi-VN" sz="2800" dirty="0">
              <a:solidFill>
                <a:srgbClr val="FF0000"/>
              </a:solidFill>
              <a:latin typeface="Arial" pitchFamily="34" charset="0"/>
              <a:cs typeface="Arial" pitchFamily="34" charset="0"/>
            </a:endParaRPr>
          </a:p>
        </p:txBody>
      </p:sp>
      <p:sp>
        <p:nvSpPr>
          <p:cNvPr id="19" name="Rectangle 18"/>
          <p:cNvSpPr/>
          <p:nvPr/>
        </p:nvSpPr>
        <p:spPr>
          <a:xfrm>
            <a:off x="8622398" y="2605881"/>
            <a:ext cx="1905000" cy="523220"/>
          </a:xfrm>
          <a:prstGeom prst="rect">
            <a:avLst/>
          </a:prstGeom>
          <a:solidFill>
            <a:schemeClr val="bg1"/>
          </a:solidFill>
        </p:spPr>
        <p:txBody>
          <a:bodyPr wrap="square">
            <a:spAutoFit/>
          </a:bodyPr>
          <a:lstStyle/>
          <a:p>
            <a:r>
              <a:rPr lang="en-US" sz="2800" dirty="0">
                <a:solidFill>
                  <a:srgbClr val="FF0000"/>
                </a:solidFill>
                <a:latin typeface="Arial" pitchFamily="34" charset="0"/>
                <a:cs typeface="Arial" pitchFamily="34" charset="0"/>
              </a:rPr>
              <a:t>n</a:t>
            </a:r>
            <a:r>
              <a:rPr lang="vi-VN" sz="2800" dirty="0">
                <a:solidFill>
                  <a:srgbClr val="FF0000"/>
                </a:solidFill>
                <a:latin typeface="Arial" pitchFamily="34" charset="0"/>
                <a:cs typeface="Arial" pitchFamily="34" charset="0"/>
              </a:rPr>
              <a:t>hiệt </a:t>
            </a:r>
            <a:r>
              <a:rPr lang="en-US" sz="2800" dirty="0" err="1">
                <a:solidFill>
                  <a:srgbClr val="FF0000"/>
                </a:solidFill>
                <a:latin typeface="Arial" pitchFamily="34" charset="0"/>
                <a:cs typeface="Arial" pitchFamily="34" charset="0"/>
              </a:rPr>
              <a:t>kế</a:t>
            </a:r>
            <a:endParaRPr lang="vi-VN" sz="2800" dirty="0">
              <a:solidFill>
                <a:srgbClr val="FF0000"/>
              </a:solidFill>
              <a:latin typeface="Arial" pitchFamily="34" charset="0"/>
              <a:cs typeface="Arial" pitchFamily="34" charset="0"/>
            </a:endParaRPr>
          </a:p>
        </p:txBody>
      </p:sp>
      <p:sp>
        <p:nvSpPr>
          <p:cNvPr id="2" name="Rectangle 1"/>
          <p:cNvSpPr/>
          <p:nvPr/>
        </p:nvSpPr>
        <p:spPr>
          <a:xfrm>
            <a:off x="533400" y="3611720"/>
            <a:ext cx="10298798" cy="523220"/>
          </a:xfrm>
          <a:prstGeom prst="rect">
            <a:avLst/>
          </a:prstGeom>
        </p:spPr>
        <p:txBody>
          <a:bodyPr wrap="square">
            <a:spAutoFit/>
          </a:bodyPr>
          <a:lstStyle/>
          <a:p>
            <a:r>
              <a:rPr lang="en-US" sz="2800" dirty="0">
                <a:latin typeface="Arial" pitchFamily="34" charset="0"/>
                <a:cs typeface="Arial" pitchFamily="34" charset="0"/>
              </a:rPr>
              <a:t>4. </a:t>
            </a:r>
            <a:r>
              <a:rPr lang="en-US" sz="2800" dirty="0" err="1">
                <a:latin typeface="Arial" pitchFamily="34" charset="0"/>
                <a:cs typeface="Arial" pitchFamily="34" charset="0"/>
              </a:rPr>
              <a:t>Lấy</a:t>
            </a:r>
            <a:r>
              <a:rPr lang="en-US" sz="2800" dirty="0">
                <a:latin typeface="Arial" pitchFamily="34" charset="0"/>
                <a:cs typeface="Arial" pitchFamily="34" charset="0"/>
              </a:rPr>
              <a:t> </a:t>
            </a:r>
            <a:r>
              <a:rPr lang="en-US" sz="2800" dirty="0" err="1">
                <a:latin typeface="Arial" pitchFamily="34" charset="0"/>
                <a:cs typeface="Arial" pitchFamily="34" charset="0"/>
              </a:rPr>
              <a:t>ví</a:t>
            </a:r>
            <a:r>
              <a:rPr lang="en-US" sz="2800" dirty="0">
                <a:latin typeface="Arial" pitchFamily="34" charset="0"/>
                <a:cs typeface="Arial" pitchFamily="34" charset="0"/>
              </a:rPr>
              <a:t> </a:t>
            </a:r>
            <a:r>
              <a:rPr lang="en-US" sz="2800" dirty="0" err="1">
                <a:latin typeface="Arial" pitchFamily="34" charset="0"/>
                <a:cs typeface="Arial" pitchFamily="34" charset="0"/>
              </a:rPr>
              <a:t>dụ</a:t>
            </a:r>
            <a:r>
              <a:rPr lang="en-US" sz="2800" dirty="0">
                <a:latin typeface="Arial" pitchFamily="34" charset="0"/>
                <a:cs typeface="Arial" pitchFamily="34" charset="0"/>
              </a:rPr>
              <a:t> </a:t>
            </a:r>
            <a:r>
              <a:rPr lang="en-US" sz="2800" dirty="0" err="1">
                <a:latin typeface="Arial" pitchFamily="34" charset="0"/>
                <a:cs typeface="Arial" pitchFamily="34" charset="0"/>
              </a:rPr>
              <a:t>chứng</a:t>
            </a:r>
            <a:r>
              <a:rPr lang="en-US" sz="2800" dirty="0">
                <a:latin typeface="Arial" pitchFamily="34" charset="0"/>
                <a:cs typeface="Arial" pitchFamily="34" charset="0"/>
              </a:rPr>
              <a:t> </a:t>
            </a:r>
            <a:r>
              <a:rPr lang="en-US" sz="2800" dirty="0" err="1">
                <a:latin typeface="Arial" pitchFamily="34" charset="0"/>
                <a:cs typeface="Arial" pitchFamily="34" charset="0"/>
              </a:rPr>
              <a:t>tỏ</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cảm</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sai</a:t>
            </a:r>
            <a:r>
              <a:rPr lang="en-US" sz="2800" dirty="0">
                <a:latin typeface="Arial" pitchFamily="34" charset="0"/>
                <a:cs typeface="Arial" pitchFamily="34" charset="0"/>
              </a:rPr>
              <a:t> </a:t>
            </a:r>
            <a:r>
              <a:rPr lang="en-US" sz="2800" dirty="0" err="1">
                <a:latin typeface="Arial" pitchFamily="34" charset="0"/>
                <a:cs typeface="Arial" pitchFamily="34" charset="0"/>
              </a:rPr>
              <a:t>về</a:t>
            </a:r>
            <a:r>
              <a:rPr lang="en-US" sz="2800" dirty="0">
                <a:latin typeface="Arial" pitchFamily="34" charset="0"/>
                <a:cs typeface="Arial" pitchFamily="34" charset="0"/>
              </a:rPr>
              <a:t> </a:t>
            </a:r>
            <a:r>
              <a:rPr lang="en-US" sz="2800" dirty="0" err="1">
                <a:latin typeface="Arial" pitchFamily="34" charset="0"/>
                <a:cs typeface="Arial" pitchFamily="34" charset="0"/>
              </a:rPr>
              <a:t>nhiệt</a:t>
            </a:r>
            <a:r>
              <a:rPr lang="en-US" sz="2800" dirty="0">
                <a:latin typeface="Arial" pitchFamily="34" charset="0"/>
                <a:cs typeface="Arial" pitchFamily="34" charset="0"/>
              </a:rPr>
              <a:t> </a:t>
            </a:r>
            <a:r>
              <a:rPr lang="en-US" sz="2800" dirty="0" err="1">
                <a:latin typeface="Arial" pitchFamily="34" charset="0"/>
                <a:cs typeface="Arial" pitchFamily="34" charset="0"/>
              </a:rPr>
              <a:t>độ</a:t>
            </a:r>
            <a:r>
              <a:rPr lang="en-US" sz="2800" dirty="0">
                <a:latin typeface="Arial" pitchFamily="34" charset="0"/>
                <a:cs typeface="Arial" pitchFamily="34" charset="0"/>
              </a:rPr>
              <a:t>?</a:t>
            </a:r>
          </a:p>
        </p:txBody>
      </p:sp>
      <p:sp>
        <p:nvSpPr>
          <p:cNvPr id="10" name="Rectangle 9"/>
          <p:cNvSpPr/>
          <p:nvPr/>
        </p:nvSpPr>
        <p:spPr>
          <a:xfrm>
            <a:off x="533399" y="4510881"/>
            <a:ext cx="11048999" cy="1815882"/>
          </a:xfrm>
          <a:prstGeom prst="rect">
            <a:avLst/>
          </a:prstGeom>
        </p:spPr>
        <p:txBody>
          <a:bodyPr wrap="square">
            <a:spAutoFit/>
          </a:bodyPr>
          <a:lstStyle/>
          <a:p>
            <a:r>
              <a:rPr lang="vi-VN" sz="2800" dirty="0">
                <a:solidFill>
                  <a:srgbClr val="FF0000"/>
                </a:solidFill>
                <a:latin typeface="Arial" pitchFamily="34" charset="0"/>
                <a:cs typeface="Arial" pitchFamily="34" charset="0"/>
              </a:rPr>
              <a:t>TL: Trong một căn phòng, ta đặt tay trái vào chiếc ghế gỗ, đặt tay phải vào chiếc ghế inox. Nhận thấy, tay phải cảm giác lạnh hơn tay trái. Mặc dù 2 chiếc ghế cùng đặt trong 1 căn phòng và có nhiệt độ như nhau</a:t>
            </a:r>
            <a:endParaRPr lang="en-US" sz="2800" dirty="0">
              <a:solidFill>
                <a:srgbClr val="FF0000"/>
              </a:solidFill>
              <a:latin typeface="Arial" pitchFamily="34" charset="0"/>
              <a:cs typeface="Arial" pitchFamily="34" charset="0"/>
            </a:endParaRPr>
          </a:p>
        </p:txBody>
      </p:sp>
      <p:sp>
        <p:nvSpPr>
          <p:cNvPr id="12"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94790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7" grpId="0" animBg="1"/>
      <p:bldP spid="18" grpId="0" animBg="1"/>
      <p:bldP spid="19" grpId="0" animBg="1"/>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73;p18"/>
          <p:cNvSpPr txBox="1">
            <a:spLocks noGrp="1"/>
          </p:cNvSpPr>
          <p:nvPr>
            <p:ph type="title"/>
          </p:nvPr>
        </p:nvSpPr>
        <p:spPr>
          <a:xfrm>
            <a:off x="152400" y="91281"/>
            <a:ext cx="5867400" cy="757004"/>
          </a:xfrm>
          <a:prstGeom prst="rect">
            <a:avLst/>
          </a:prstGeom>
        </p:spPr>
        <p:txBody>
          <a:bodyPr spcFirstLastPara="1" wrap="square" lIns="122089" tIns="122089" rIns="122089" bIns="122089" anchor="b" anchorCtr="0">
            <a:noAutofit/>
          </a:bodyPr>
          <a:lstStyle/>
          <a:p>
            <a:r>
              <a:rPr lang="vi-VN" sz="2800" b="1" u="sng" dirty="0">
                <a:latin typeface="+mn-lt"/>
                <a:cs typeface="Arial" panose="020B0604020202020204" pitchFamily="34" charset="0"/>
              </a:rPr>
              <a:t>I. </a:t>
            </a:r>
            <a:r>
              <a:rPr lang="en-GB" sz="2800" b="1" u="sng" dirty="0">
                <a:latin typeface="+mn-lt"/>
                <a:cs typeface="Arial" panose="020B0604020202020204" pitchFamily="34" charset="0"/>
              </a:rPr>
              <a:t>NHIỆT ĐỘ VÀ ĐỘ NÓNG LẠNH</a:t>
            </a:r>
            <a:endParaRPr lang="vi-VN" sz="2800" b="1" u="sng" dirty="0">
              <a:latin typeface="+mn-lt"/>
              <a:cs typeface="Arial" panose="020B0604020202020204" pitchFamily="34" charset="0"/>
            </a:endParaRPr>
          </a:p>
        </p:txBody>
      </p:sp>
      <p:sp>
        <p:nvSpPr>
          <p:cNvPr id="2" name="Rectangle 1"/>
          <p:cNvSpPr/>
          <p:nvPr/>
        </p:nvSpPr>
        <p:spPr>
          <a:xfrm>
            <a:off x="228599" y="936855"/>
            <a:ext cx="10559143" cy="523220"/>
          </a:xfrm>
          <a:prstGeom prst="rect">
            <a:avLst/>
          </a:prstGeom>
        </p:spPr>
        <p:txBody>
          <a:bodyPr wrap="square">
            <a:spAutoFit/>
          </a:bodyPr>
          <a:lstStyle/>
          <a:p>
            <a:r>
              <a:rPr lang="vi-VN" sz="2800" dirty="0">
                <a:solidFill>
                  <a:srgbClr val="3333CC"/>
                </a:solidFill>
                <a:cs typeface="Arial" pitchFamily="34" charset="0"/>
              </a:rPr>
              <a:t>- Nhiệt độ là số đo </a:t>
            </a:r>
            <a:r>
              <a:rPr lang="en-US" sz="2800" dirty="0" err="1">
                <a:solidFill>
                  <a:srgbClr val="3333CC"/>
                </a:solidFill>
                <a:cs typeface="Arial" pitchFamily="34" charset="0"/>
              </a:rPr>
              <a:t>độ</a:t>
            </a:r>
            <a:r>
              <a:rPr lang="en-US" sz="2800" dirty="0">
                <a:solidFill>
                  <a:srgbClr val="3333CC"/>
                </a:solidFill>
                <a:cs typeface="Arial" pitchFamily="34" charset="0"/>
              </a:rPr>
              <a:t> </a:t>
            </a:r>
            <a:r>
              <a:rPr lang="vi-VN" sz="2800" dirty="0">
                <a:solidFill>
                  <a:srgbClr val="3333CC"/>
                </a:solidFill>
                <a:cs typeface="Arial" pitchFamily="34" charset="0"/>
              </a:rPr>
              <a:t>“nóng”, “lạnh” của vật.</a:t>
            </a:r>
          </a:p>
        </p:txBody>
      </p:sp>
      <p:sp>
        <p:nvSpPr>
          <p:cNvPr id="5" name="Rectangle 4"/>
          <p:cNvSpPr/>
          <p:nvPr/>
        </p:nvSpPr>
        <p:spPr>
          <a:xfrm>
            <a:off x="261256" y="1615281"/>
            <a:ext cx="10559143" cy="523220"/>
          </a:xfrm>
          <a:prstGeom prst="rect">
            <a:avLst/>
          </a:prstGeom>
        </p:spPr>
        <p:txBody>
          <a:bodyPr wrap="square">
            <a:spAutoFit/>
          </a:bodyPr>
          <a:lstStyle/>
          <a:p>
            <a:r>
              <a:rPr lang="vi-VN" sz="2800" dirty="0">
                <a:solidFill>
                  <a:srgbClr val="3333CC"/>
                </a:solidFill>
              </a:rPr>
              <a:t>- Nhiệt độ được đo bằng nhiệt kế theo thang đo xác định.</a:t>
            </a:r>
          </a:p>
        </p:txBody>
      </p:sp>
      <p:sp>
        <p:nvSpPr>
          <p:cNvPr id="6"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3236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a:spLocks noChangeArrowheads="1"/>
          </p:cNvSpPr>
          <p:nvPr/>
        </p:nvSpPr>
        <p:spPr bwMode="auto">
          <a:xfrm>
            <a:off x="30480" y="15239"/>
            <a:ext cx="11811000" cy="7192963"/>
          </a:xfrm>
          <a:prstGeom prst="rect">
            <a:avLst/>
          </a:prstGeom>
          <a:noFill/>
          <a:ln w="57150" cmpd="thinThick">
            <a:solidFill>
              <a:srgbClr val="0000FF"/>
            </a:solidFill>
            <a:miter lim="800000"/>
            <a:headEnd/>
            <a:tailEnd/>
          </a:ln>
          <a:effectLst>
            <a:outerShdw dist="107763"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Rectangle 4"/>
          <p:cNvSpPr/>
          <p:nvPr/>
        </p:nvSpPr>
        <p:spPr>
          <a:xfrm>
            <a:off x="228600" y="839172"/>
            <a:ext cx="11353800" cy="6186309"/>
          </a:xfrm>
          <a:prstGeom prst="rect">
            <a:avLst/>
          </a:prstGeom>
          <a:ln>
            <a:solidFill>
              <a:schemeClr val="tx1"/>
            </a:solidFill>
          </a:ln>
        </p:spPr>
        <p:txBody>
          <a:bodyPr wrap="square">
            <a:spAutoFit/>
          </a:bodyPr>
          <a:lstStyle/>
          <a:p>
            <a:pPr algn="ctr">
              <a:lnSpc>
                <a:spcPct val="150000"/>
              </a:lnSpc>
            </a:pPr>
            <a:r>
              <a:rPr lang="vi-VN" sz="2400" b="1" dirty="0">
                <a:solidFill>
                  <a:srgbClr val="3333CC"/>
                </a:solidFill>
              </a:rPr>
              <a:t>Phiếu học tập 2 </a:t>
            </a:r>
          </a:p>
          <a:p>
            <a:pPr>
              <a:lnSpc>
                <a:spcPct val="150000"/>
              </a:lnSpc>
            </a:pPr>
            <a:r>
              <a:rPr lang="vi-VN" sz="2400" b="1" dirty="0"/>
              <a:t>* Tìm hiểu phần II.“ Thang nhiệt độ Xen-xi-ớt” SGK/trang 27 và trả lời:</a:t>
            </a:r>
          </a:p>
          <a:p>
            <a:pPr>
              <a:lnSpc>
                <a:spcPct val="150000"/>
              </a:lnSpc>
            </a:pPr>
            <a:r>
              <a:rPr lang="vi-VN" sz="2400" dirty="0">
                <a:solidFill>
                  <a:srgbClr val="FF0000"/>
                </a:solidFill>
              </a:rPr>
              <a:t>C1. </a:t>
            </a:r>
            <a:r>
              <a:rPr lang="vi-VN" sz="2400" dirty="0"/>
              <a:t>Trong thang nhiệt độ này, đã dùng hai mốc nhiệt độ cố định nào?</a:t>
            </a:r>
          </a:p>
          <a:p>
            <a:pPr>
              <a:lnSpc>
                <a:spcPct val="150000"/>
              </a:lnSpc>
            </a:pPr>
            <a:r>
              <a:rPr lang="vi-VN" sz="2400" dirty="0"/>
              <a:t>………………………………………………………………………………………….</a:t>
            </a:r>
          </a:p>
          <a:p>
            <a:pPr>
              <a:lnSpc>
                <a:spcPct val="150000"/>
              </a:lnSpc>
            </a:pPr>
            <a:r>
              <a:rPr lang="vi-VN" sz="2400" dirty="0">
                <a:solidFill>
                  <a:srgbClr val="FF0000"/>
                </a:solidFill>
              </a:rPr>
              <a:t>C2. </a:t>
            </a:r>
            <a:r>
              <a:rPr lang="vi-VN" sz="2400" dirty="0"/>
              <a:t>Khoảng giữa hai mốc nhiệt độ cố định này được chia như thế nào?</a:t>
            </a:r>
          </a:p>
          <a:p>
            <a:pPr>
              <a:lnSpc>
                <a:spcPct val="150000"/>
              </a:lnSpc>
            </a:pPr>
            <a:r>
              <a:rPr lang="vi-VN" sz="2400" dirty="0"/>
              <a:t>………………………………………………………………………………………….</a:t>
            </a:r>
          </a:p>
          <a:p>
            <a:pPr>
              <a:lnSpc>
                <a:spcPct val="150000"/>
              </a:lnSpc>
            </a:pPr>
            <a:r>
              <a:rPr lang="vi-VN" sz="2400" dirty="0">
                <a:solidFill>
                  <a:srgbClr val="FF0000"/>
                </a:solidFill>
              </a:rPr>
              <a:t>C3. </a:t>
            </a:r>
            <a:r>
              <a:rPr lang="vi-VN" sz="2400" dirty="0"/>
              <a:t>Những nhiệt độ thấp hơn 00C gọi là gì?</a:t>
            </a:r>
          </a:p>
          <a:p>
            <a:pPr>
              <a:lnSpc>
                <a:spcPct val="150000"/>
              </a:lnSpc>
            </a:pPr>
            <a:r>
              <a:rPr lang="vi-VN" sz="2400" dirty="0"/>
              <a:t>………………………………………………………………………………………….</a:t>
            </a:r>
            <a:endParaRPr lang="en-US" sz="2400" dirty="0"/>
          </a:p>
          <a:p>
            <a:pPr>
              <a:lnSpc>
                <a:spcPct val="150000"/>
              </a:lnSpc>
            </a:pPr>
            <a:endParaRPr lang="en-US" sz="2400" dirty="0"/>
          </a:p>
          <a:p>
            <a:pPr>
              <a:lnSpc>
                <a:spcPct val="150000"/>
              </a:lnSpc>
            </a:pPr>
            <a:endParaRPr lang="vi-VN" sz="2400" dirty="0"/>
          </a:p>
          <a:p>
            <a:pPr>
              <a:lnSpc>
                <a:spcPct val="150000"/>
              </a:lnSpc>
            </a:pPr>
            <a:endParaRPr lang="vi-VN" sz="2400" dirty="0"/>
          </a:p>
        </p:txBody>
      </p:sp>
      <p:sp>
        <p:nvSpPr>
          <p:cNvPr id="7" name="Rectangle 6"/>
          <p:cNvSpPr/>
          <p:nvPr/>
        </p:nvSpPr>
        <p:spPr>
          <a:xfrm>
            <a:off x="381000" y="2525216"/>
            <a:ext cx="10744200" cy="461665"/>
          </a:xfrm>
          <a:prstGeom prst="rect">
            <a:avLst/>
          </a:prstGeom>
          <a:solidFill>
            <a:schemeClr val="bg1"/>
          </a:solidFill>
        </p:spPr>
        <p:txBody>
          <a:bodyPr wrap="square">
            <a:spAutoFit/>
          </a:bodyPr>
          <a:lstStyle/>
          <a:p>
            <a:r>
              <a:rPr lang="vi-VN" sz="2400" dirty="0">
                <a:solidFill>
                  <a:srgbClr val="3333CC"/>
                </a:solidFill>
              </a:rPr>
              <a:t>TL:  nhiệt độ của nước đá đang tan </a:t>
            </a:r>
            <a:r>
              <a:rPr lang="en-US" sz="2400" dirty="0">
                <a:solidFill>
                  <a:srgbClr val="FF0000"/>
                </a:solidFill>
              </a:rPr>
              <a:t>(</a:t>
            </a:r>
            <a:r>
              <a:rPr lang="vi-VN" sz="2400" dirty="0">
                <a:solidFill>
                  <a:srgbClr val="FF0000"/>
                </a:solidFill>
              </a:rPr>
              <a:t>0</a:t>
            </a:r>
            <a:r>
              <a:rPr lang="vi-VN" sz="2400" baseline="30000" dirty="0">
                <a:solidFill>
                  <a:srgbClr val="FF0000"/>
                </a:solidFill>
              </a:rPr>
              <a:t>0</a:t>
            </a:r>
            <a:r>
              <a:rPr lang="vi-VN" sz="2400" dirty="0">
                <a:solidFill>
                  <a:srgbClr val="FF0000"/>
                </a:solidFill>
              </a:rPr>
              <a:t>C</a:t>
            </a:r>
            <a:r>
              <a:rPr lang="en-US" sz="2400" dirty="0">
                <a:solidFill>
                  <a:srgbClr val="FF0000"/>
                </a:solidFill>
              </a:rPr>
              <a:t>)</a:t>
            </a:r>
            <a:r>
              <a:rPr lang="vi-VN" sz="2400" dirty="0">
                <a:solidFill>
                  <a:srgbClr val="3333CC"/>
                </a:solidFill>
              </a:rPr>
              <a:t>; nhiệt độ nước đang sôi </a:t>
            </a:r>
            <a:r>
              <a:rPr lang="en-US" sz="2400" dirty="0">
                <a:solidFill>
                  <a:srgbClr val="FF0000"/>
                </a:solidFill>
              </a:rPr>
              <a:t>(</a:t>
            </a:r>
            <a:r>
              <a:rPr lang="vi-VN" sz="2400" dirty="0">
                <a:solidFill>
                  <a:srgbClr val="FF0000"/>
                </a:solidFill>
              </a:rPr>
              <a:t>100</a:t>
            </a:r>
            <a:r>
              <a:rPr lang="vi-VN" sz="2400" baseline="30000" dirty="0">
                <a:solidFill>
                  <a:srgbClr val="FF0000"/>
                </a:solidFill>
              </a:rPr>
              <a:t>0</a:t>
            </a:r>
            <a:r>
              <a:rPr lang="vi-VN" sz="2400" dirty="0">
                <a:solidFill>
                  <a:srgbClr val="FF0000"/>
                </a:solidFill>
              </a:rPr>
              <a:t>C</a:t>
            </a:r>
            <a:r>
              <a:rPr lang="en-US" sz="2400" dirty="0">
                <a:solidFill>
                  <a:srgbClr val="FF0000"/>
                </a:solidFill>
              </a:rPr>
              <a:t>)</a:t>
            </a:r>
            <a:r>
              <a:rPr lang="vi-VN" sz="2400" dirty="0">
                <a:solidFill>
                  <a:srgbClr val="FF0000"/>
                </a:solidFill>
              </a:rPr>
              <a:t> </a:t>
            </a:r>
          </a:p>
        </p:txBody>
      </p:sp>
      <p:sp>
        <p:nvSpPr>
          <p:cNvPr id="8" name="Rectangle 7"/>
          <p:cNvSpPr/>
          <p:nvPr/>
        </p:nvSpPr>
        <p:spPr>
          <a:xfrm>
            <a:off x="304800" y="3215481"/>
            <a:ext cx="107442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Vật lý lớp 6 - Bài 22. Nhiệt kế - Nhiệt gi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40" y="3375422"/>
            <a:ext cx="5074920" cy="281185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4053840" y="3962241"/>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15640" y="3760549"/>
            <a:ext cx="838200" cy="369332"/>
          </a:xfrm>
          <a:prstGeom prst="rect">
            <a:avLst/>
          </a:prstGeom>
          <a:solidFill>
            <a:schemeClr val="bg1"/>
          </a:solidFill>
        </p:spPr>
        <p:txBody>
          <a:bodyPr wrap="square" rtlCol="0">
            <a:spAutoFit/>
          </a:bodyPr>
          <a:lstStyle/>
          <a:p>
            <a:r>
              <a:rPr lang="en-US" b="1" dirty="0">
                <a:solidFill>
                  <a:srgbClr val="FF0000"/>
                </a:solidFill>
              </a:rPr>
              <a:t>100</a:t>
            </a:r>
            <a:r>
              <a:rPr lang="en-US" b="1" baseline="30000" dirty="0">
                <a:solidFill>
                  <a:srgbClr val="FF0000"/>
                </a:solidFill>
              </a:rPr>
              <a:t>0</a:t>
            </a:r>
            <a:r>
              <a:rPr lang="en-US" b="1" dirty="0">
                <a:solidFill>
                  <a:srgbClr val="FF0000"/>
                </a:solidFill>
              </a:rPr>
              <a:t>C</a:t>
            </a:r>
          </a:p>
        </p:txBody>
      </p:sp>
      <p:cxnSp>
        <p:nvCxnSpPr>
          <p:cNvPr id="12" name="Straight Connector 11"/>
          <p:cNvCxnSpPr/>
          <p:nvPr/>
        </p:nvCxnSpPr>
        <p:spPr>
          <a:xfrm>
            <a:off x="6979920" y="5059521"/>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54240" y="4632801"/>
            <a:ext cx="838200" cy="369332"/>
          </a:xfrm>
          <a:prstGeom prst="rect">
            <a:avLst/>
          </a:prstGeom>
          <a:solidFill>
            <a:schemeClr val="bg1"/>
          </a:solidFill>
        </p:spPr>
        <p:txBody>
          <a:bodyPr wrap="square" rtlCol="0">
            <a:spAutoFit/>
          </a:bodyPr>
          <a:lstStyle/>
          <a:p>
            <a:r>
              <a:rPr lang="en-US" b="1" dirty="0">
                <a:solidFill>
                  <a:srgbClr val="FF0000"/>
                </a:solidFill>
              </a:rPr>
              <a:t>0</a:t>
            </a:r>
            <a:r>
              <a:rPr lang="en-US" b="1" baseline="30000" dirty="0">
                <a:solidFill>
                  <a:srgbClr val="FF0000"/>
                </a:solidFill>
              </a:rPr>
              <a:t>0</a:t>
            </a:r>
            <a:r>
              <a:rPr lang="en-US" b="1" dirty="0">
                <a:solidFill>
                  <a:srgbClr val="FF0000"/>
                </a:solidFill>
              </a:rPr>
              <a:t>C</a:t>
            </a:r>
          </a:p>
        </p:txBody>
      </p:sp>
      <p:sp>
        <p:nvSpPr>
          <p:cNvPr id="15" name="Google Shape;673;p18"/>
          <p:cNvSpPr txBox="1">
            <a:spLocks/>
          </p:cNvSpPr>
          <p:nvPr/>
        </p:nvSpPr>
        <p:spPr>
          <a:xfrm>
            <a:off x="0" y="15081"/>
            <a:ext cx="6301215" cy="650291"/>
          </a:xfrm>
          <a:prstGeom prst="rect">
            <a:avLst/>
          </a:prstGeom>
        </p:spPr>
        <p:txBody>
          <a:bodyPr spcFirstLastPara="1" vert="horz" wrap="square" lIns="91425" tIns="91425" rIns="91425" bIns="91425" rtlCol="0" anchor="b" anchorCtr="0">
            <a:noAutofit/>
          </a:bodyPr>
          <a:lstStyle>
            <a:lvl1pPr algn="l" defTabSz="854519" rtl="0" eaLnBrk="1" latinLnBrk="0" hangingPunct="1">
              <a:lnSpc>
                <a:spcPct val="90000"/>
              </a:lnSpc>
              <a:spcBef>
                <a:spcPct val="0"/>
              </a:spcBef>
              <a:buNone/>
              <a:defRPr sz="4100" kern="1200">
                <a:solidFill>
                  <a:schemeClr val="tx1"/>
                </a:solidFill>
                <a:latin typeface="+mj-lt"/>
                <a:ea typeface="+mj-ea"/>
                <a:cs typeface="+mj-cs"/>
              </a:defRPr>
            </a:lvl1pPr>
          </a:lstStyle>
          <a:p>
            <a:pPr>
              <a:spcBef>
                <a:spcPts val="0"/>
              </a:spcBef>
            </a:pPr>
            <a:r>
              <a:rPr lang="vi-VN" sz="2800" b="1" u="sng" dirty="0">
                <a:latin typeface="Arial" panose="020B0604020202020204" pitchFamily="34" charset="0"/>
                <a:cs typeface="Arial" panose="020B0604020202020204" pitchFamily="34" charset="0"/>
              </a:rPr>
              <a:t>I</a:t>
            </a:r>
            <a:r>
              <a:rPr lang="en-GB" sz="2800" b="1" u="sng" dirty="0">
                <a:latin typeface="Arial" panose="020B0604020202020204" pitchFamily="34" charset="0"/>
                <a:cs typeface="Arial" panose="020B0604020202020204" pitchFamily="34" charset="0"/>
              </a:rPr>
              <a:t>I</a:t>
            </a:r>
            <a:r>
              <a:rPr lang="vi-VN" sz="2800" b="1" u="sng" dirty="0">
                <a:latin typeface="Arial" panose="020B0604020202020204" pitchFamily="34" charset="0"/>
                <a:cs typeface="Arial" panose="020B0604020202020204" pitchFamily="34" charset="0"/>
              </a:rPr>
              <a:t>. </a:t>
            </a:r>
            <a:r>
              <a:rPr lang="en-GB" sz="2800" b="1" u="sng" dirty="0">
                <a:latin typeface="Arial" panose="020B0604020202020204" pitchFamily="34" charset="0"/>
                <a:cs typeface="Arial" panose="020B0604020202020204" pitchFamily="34" charset="0"/>
              </a:rPr>
              <a:t>THANG NHIỆT ĐỘ XEN-XI-ỚT</a:t>
            </a:r>
            <a:endParaRPr lang="vi-VN" sz="28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1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P spid="13"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4684</TotalTime>
  <Words>1607</Words>
  <Application>Microsoft Office PowerPoint</Application>
  <PresentationFormat>Custom</PresentationFormat>
  <Paragraphs>193</Paragraphs>
  <Slides>23</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Yellowtail</vt:lpstr>
      <vt:lpstr>Office Theme</vt:lpstr>
      <vt:lpstr>PowerPoint Presentation</vt:lpstr>
      <vt:lpstr>KIỂM TRA</vt:lpstr>
      <vt:lpstr>PowerPoint Presentation</vt:lpstr>
      <vt:lpstr>BÀI 4 ĐO NHIỆT ĐỘ</vt:lpstr>
      <vt:lpstr>I. NHIỆT ĐỘ VÀ ĐỘ NÓNG LẠNH</vt:lpstr>
      <vt:lpstr>PowerPoint Presentation</vt:lpstr>
      <vt:lpstr>PowerPoint Presentation</vt:lpstr>
      <vt:lpstr>I. NHIỆT ĐỘ VÀ ĐỘ NÓNG LẠNH</vt:lpstr>
      <vt:lpstr>PowerPoint Presentation</vt:lpstr>
      <vt:lpstr>II. THANG NHIỆT ĐỘ XEN-XI-ỚT</vt:lpstr>
      <vt:lpstr>II. THANG NHIỆT ĐỘ XEN-XI-ỚT</vt:lpstr>
      <vt:lpstr>II. THANG NHIỆT ĐỘ XEN-XI-ỚT</vt:lpstr>
      <vt:lpstr>PowerPoint Presentation</vt:lpstr>
      <vt:lpstr>PowerPoint Presentation</vt:lpstr>
      <vt:lpstr>PowerPoint Presentation</vt:lpstr>
      <vt:lpstr>PowerPoint Presentation</vt:lpstr>
      <vt:lpstr>III. NHIỆT KẾ</vt:lpstr>
      <vt:lpstr>III. NHIỆT KẾ</vt:lpstr>
      <vt:lpstr>III. NHIỆT KẾ</vt:lpstr>
      <vt:lpstr>III. NHIỆT KẾ</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 Anh</dc:creator>
  <cp:lastModifiedBy>Theu Tran</cp:lastModifiedBy>
  <cp:revision>297</cp:revision>
  <dcterms:created xsi:type="dcterms:W3CDTF">2021-08-31T17:29:16Z</dcterms:created>
  <dcterms:modified xsi:type="dcterms:W3CDTF">2026-03-03T08:46:29Z</dcterms:modified>
</cp:coreProperties>
</file>