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68" r:id="rId2"/>
    <p:sldId id="271" r:id="rId3"/>
    <p:sldId id="301" r:id="rId4"/>
    <p:sldId id="256" r:id="rId5"/>
    <p:sldId id="285" r:id="rId6"/>
    <p:sldId id="283" r:id="rId7"/>
    <p:sldId id="272" r:id="rId8"/>
    <p:sldId id="300" r:id="rId9"/>
    <p:sldId id="278" r:id="rId10"/>
    <p:sldId id="279" r:id="rId11"/>
    <p:sldId id="298" r:id="rId12"/>
    <p:sldId id="280" r:id="rId13"/>
    <p:sldId id="287" r:id="rId14"/>
    <p:sldId id="288" r:id="rId15"/>
    <p:sldId id="29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2135-FC5E-4583-8F6F-9BE02DF0953C}" type="datetimeFigureOut">
              <a:rPr lang="en-US" smtClean="0"/>
              <a:t>4/3/2026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281CD-DFA8-4994-B1EC-D75315953E89}" type="slidenum">
              <a:rPr lang="en-US" smtClean="0"/>
              <a:t>‹#›</a:t>
            </a:fld>
            <a:endParaRPr lang="en-US"/>
          </a:p>
        </p:txBody>
      </p:sp>
    </p:spTree>
    <p:extLst>
      <p:ext uri="{BB962C8B-B14F-4D97-AF65-F5344CB8AC3E}">
        <p14:creationId xmlns:p14="http://schemas.microsoft.com/office/powerpoint/2010/main" val="2153011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479555" y="2914476"/>
            <a:ext cx="4712805" cy="4577051"/>
            <a:chOff x="6172200" y="2656118"/>
            <a:chExt cx="2971754" cy="2886151"/>
          </a:xfrm>
        </p:grpSpPr>
        <p:sp>
          <p:nvSpPr>
            <p:cNvPr id="11" name="Google Shape;11;p2"/>
            <p:cNvSpPr/>
            <p:nvPr/>
          </p:nvSpPr>
          <p:spPr>
            <a:xfrm rot="9208626" flipH="1">
              <a:off x="6704904" y="4110434"/>
              <a:ext cx="484232" cy="120400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2;p2"/>
            <p:cNvSpPr/>
            <p:nvPr/>
          </p:nvSpPr>
          <p:spPr>
            <a:xfrm rot="9208633" flipH="1">
              <a:off x="7804300" y="3279013"/>
              <a:ext cx="877624" cy="2182136"/>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rot="9208678" flipH="1">
              <a:off x="6287617" y="4657701"/>
              <a:ext cx="229660" cy="571018"/>
            </a:xfrm>
            <a:prstGeom prst="flowChartManualInpu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lt1"/>
            </a:solidFill>
            <a:ln>
              <a:noFill/>
            </a:ln>
          </p:spPr>
        </p:sp>
      </p:grpSp>
      <p:grpSp>
        <p:nvGrpSpPr>
          <p:cNvPr id="16" name="Google Shape;16;p2"/>
          <p:cNvGrpSpPr/>
          <p:nvPr/>
        </p:nvGrpSpPr>
        <p:grpSpPr>
          <a:xfrm>
            <a:off x="-29" y="-432724"/>
            <a:ext cx="4091439" cy="2547835"/>
            <a:chOff x="-32" y="-215963"/>
            <a:chExt cx="2163561" cy="1347300"/>
          </a:xfrm>
        </p:grpSpPr>
        <p:sp>
          <p:nvSpPr>
            <p:cNvPr id="17" name="Google Shape;17;p2"/>
            <p:cNvSpPr/>
            <p:nvPr/>
          </p:nvSpPr>
          <p:spPr>
            <a:xfrm rot="-1591408" flipH="1">
              <a:off x="1362169" y="-63166"/>
              <a:ext cx="205103" cy="509980"/>
            </a:xfrm>
            <a:prstGeom prst="flowChartManualInpu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 name="Google Shape;18;p2"/>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 name="Google Shape;19;p2"/>
            <p:cNvSpPr/>
            <p:nvPr/>
          </p:nvSpPr>
          <p:spPr>
            <a:xfrm rot="-1591339" flipH="1">
              <a:off x="892401" y="-169347"/>
              <a:ext cx="504374" cy="1254067"/>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rot="-1591322" flipH="1">
              <a:off x="1818452" y="-76292"/>
              <a:ext cx="229660" cy="571018"/>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22" name="Google Shape;22;p2"/>
          <p:cNvSpPr txBox="1">
            <a:spLocks noGrp="1"/>
          </p:cNvSpPr>
          <p:nvPr>
            <p:ph type="ctrTitle"/>
          </p:nvPr>
        </p:nvSpPr>
        <p:spPr>
          <a:xfrm>
            <a:off x="914400" y="3671767"/>
            <a:ext cx="7562000" cy="1546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5000"/>
              <a:buNone/>
              <a:defRPr sz="6667">
                <a:solidFill>
                  <a:schemeClr val="lt1"/>
                </a:solidFill>
              </a:defRPr>
            </a:lvl1pPr>
            <a:lvl2pPr lvl="1">
              <a:spcBef>
                <a:spcPts val="0"/>
              </a:spcBef>
              <a:spcAft>
                <a:spcPts val="0"/>
              </a:spcAft>
              <a:buClr>
                <a:schemeClr val="lt1"/>
              </a:buClr>
              <a:buSzPts val="5000"/>
              <a:buNone/>
              <a:defRPr sz="6667">
                <a:solidFill>
                  <a:schemeClr val="lt1"/>
                </a:solidFill>
              </a:defRPr>
            </a:lvl2pPr>
            <a:lvl3pPr lvl="2">
              <a:spcBef>
                <a:spcPts val="0"/>
              </a:spcBef>
              <a:spcAft>
                <a:spcPts val="0"/>
              </a:spcAft>
              <a:buClr>
                <a:schemeClr val="lt1"/>
              </a:buClr>
              <a:buSzPts val="5000"/>
              <a:buNone/>
              <a:defRPr sz="6667">
                <a:solidFill>
                  <a:schemeClr val="lt1"/>
                </a:solidFill>
              </a:defRPr>
            </a:lvl3pPr>
            <a:lvl4pPr lvl="3">
              <a:spcBef>
                <a:spcPts val="0"/>
              </a:spcBef>
              <a:spcAft>
                <a:spcPts val="0"/>
              </a:spcAft>
              <a:buClr>
                <a:schemeClr val="lt1"/>
              </a:buClr>
              <a:buSzPts val="5000"/>
              <a:buNone/>
              <a:defRPr sz="6667">
                <a:solidFill>
                  <a:schemeClr val="lt1"/>
                </a:solidFill>
              </a:defRPr>
            </a:lvl4pPr>
            <a:lvl5pPr lvl="4">
              <a:spcBef>
                <a:spcPts val="0"/>
              </a:spcBef>
              <a:spcAft>
                <a:spcPts val="0"/>
              </a:spcAft>
              <a:buClr>
                <a:schemeClr val="lt1"/>
              </a:buClr>
              <a:buSzPts val="5000"/>
              <a:buNone/>
              <a:defRPr sz="6667">
                <a:solidFill>
                  <a:schemeClr val="lt1"/>
                </a:solidFill>
              </a:defRPr>
            </a:lvl5pPr>
            <a:lvl6pPr lvl="5">
              <a:spcBef>
                <a:spcPts val="0"/>
              </a:spcBef>
              <a:spcAft>
                <a:spcPts val="0"/>
              </a:spcAft>
              <a:buClr>
                <a:schemeClr val="lt1"/>
              </a:buClr>
              <a:buSzPts val="5000"/>
              <a:buNone/>
              <a:defRPr sz="6667">
                <a:solidFill>
                  <a:schemeClr val="lt1"/>
                </a:solidFill>
              </a:defRPr>
            </a:lvl6pPr>
            <a:lvl7pPr lvl="6">
              <a:spcBef>
                <a:spcPts val="0"/>
              </a:spcBef>
              <a:spcAft>
                <a:spcPts val="0"/>
              </a:spcAft>
              <a:buClr>
                <a:schemeClr val="lt1"/>
              </a:buClr>
              <a:buSzPts val="5000"/>
              <a:buNone/>
              <a:defRPr sz="6667">
                <a:solidFill>
                  <a:schemeClr val="lt1"/>
                </a:solidFill>
              </a:defRPr>
            </a:lvl7pPr>
            <a:lvl8pPr lvl="7">
              <a:spcBef>
                <a:spcPts val="0"/>
              </a:spcBef>
              <a:spcAft>
                <a:spcPts val="0"/>
              </a:spcAft>
              <a:buClr>
                <a:schemeClr val="lt1"/>
              </a:buClr>
              <a:buSzPts val="5000"/>
              <a:buNone/>
              <a:defRPr sz="6667">
                <a:solidFill>
                  <a:schemeClr val="lt1"/>
                </a:solidFill>
              </a:defRPr>
            </a:lvl8pPr>
            <a:lvl9pPr lvl="8">
              <a:spcBef>
                <a:spcPts val="0"/>
              </a:spcBef>
              <a:spcAft>
                <a:spcPts val="0"/>
              </a:spcAft>
              <a:buClr>
                <a:schemeClr val="lt1"/>
              </a:buClr>
              <a:buSzPts val="5000"/>
              <a:buNone/>
              <a:defRPr sz="6667">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406296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ansparent Shapes">
  <p:cSld name="Transparent Shapes">
    <p:bg>
      <p:bgPr>
        <a:solidFill>
          <a:schemeClr val="accent1"/>
        </a:solidFill>
        <a:effectLst/>
      </p:bgPr>
    </p:bg>
    <p:spTree>
      <p:nvGrpSpPr>
        <p:cNvPr id="1" name="Shape 149"/>
        <p:cNvGrpSpPr/>
        <p:nvPr/>
      </p:nvGrpSpPr>
      <p:grpSpPr>
        <a:xfrm>
          <a:off x="0" y="0"/>
          <a:ext cx="0" cy="0"/>
          <a:chOff x="0" y="0"/>
          <a:chExt cx="0" cy="0"/>
        </a:xfrm>
      </p:grpSpPr>
      <p:grpSp>
        <p:nvGrpSpPr>
          <p:cNvPr id="150" name="Google Shape;150;p11"/>
          <p:cNvGrpSpPr/>
          <p:nvPr/>
        </p:nvGrpSpPr>
        <p:grpSpPr>
          <a:xfrm>
            <a:off x="8229600" y="3541492"/>
            <a:ext cx="3962339" cy="3848201"/>
            <a:chOff x="6172200" y="2656118"/>
            <a:chExt cx="2971754" cy="2886151"/>
          </a:xfrm>
        </p:grpSpPr>
        <p:sp>
          <p:nvSpPr>
            <p:cNvPr id="151" name="Google Shape;151;p11"/>
            <p:cNvSpPr/>
            <p:nvPr/>
          </p:nvSpPr>
          <p:spPr>
            <a:xfrm rot="9208626" flipH="1">
              <a:off x="6704904" y="4110434"/>
              <a:ext cx="484232" cy="120400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11"/>
            <p:cNvSpPr/>
            <p:nvPr/>
          </p:nvSpPr>
          <p:spPr>
            <a:xfrm rot="9208633" flipH="1">
              <a:off x="7804300" y="3279013"/>
              <a:ext cx="877624" cy="218213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11"/>
            <p:cNvSpPr/>
            <p:nvPr/>
          </p:nvSpPr>
          <p:spPr>
            <a:xfrm rot="9208606" flipH="1">
              <a:off x="7481789" y="4276913"/>
              <a:ext cx="408796" cy="1016449"/>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 name="Google Shape;154;p11"/>
            <p:cNvSpPr/>
            <p:nvPr/>
          </p:nvSpPr>
          <p:spPr>
            <a:xfrm rot="9208678" flipH="1">
              <a:off x="6287617" y="4657701"/>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 name="Google Shape;155;p11"/>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56" name="Google Shape;156;p11"/>
          <p:cNvGrpSpPr/>
          <p:nvPr/>
        </p:nvGrpSpPr>
        <p:grpSpPr>
          <a:xfrm>
            <a:off x="-42" y="-304036"/>
            <a:ext cx="2884748" cy="1796400"/>
            <a:chOff x="-32" y="-215963"/>
            <a:chExt cx="2163561" cy="1347300"/>
          </a:xfrm>
        </p:grpSpPr>
        <p:sp>
          <p:nvSpPr>
            <p:cNvPr id="157" name="Google Shape;157;p11"/>
            <p:cNvSpPr/>
            <p:nvPr/>
          </p:nvSpPr>
          <p:spPr>
            <a:xfrm rot="-1591408" flipH="1">
              <a:off x="1362169" y="-63166"/>
              <a:ext cx="205103" cy="509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 name="Google Shape;158;p11"/>
            <p:cNvSpPr/>
            <p:nvPr/>
          </p:nvSpPr>
          <p:spPr>
            <a:xfrm rot="-1591371" flipH="1">
              <a:off x="239463" y="-151890"/>
              <a:ext cx="434754" cy="1080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 name="Google Shape;159;p11"/>
            <p:cNvSpPr/>
            <p:nvPr/>
          </p:nvSpPr>
          <p:spPr>
            <a:xfrm rot="-1591339" flipH="1">
              <a:off x="892401" y="-169347"/>
              <a:ext cx="504374" cy="1254067"/>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 name="Google Shape;160;p11"/>
            <p:cNvSpPr/>
            <p:nvPr/>
          </p:nvSpPr>
          <p:spPr>
            <a:xfrm rot="-1591322" flipH="1">
              <a:off x="1818452" y="-76292"/>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 name="Google Shape;161;p11"/>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
        <p:nvSpPr>
          <p:cNvPr id="162" name="Google Shape;162;p11"/>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98A2F739-C553-42BA-B0AB-DDB90BB32E8E}" type="slidenum">
              <a:rPr lang="en-US" smtClean="0"/>
              <a:t>‹#›</a:t>
            </a:fld>
            <a:endParaRPr lang="en-US"/>
          </a:p>
        </p:txBody>
      </p:sp>
    </p:spTree>
    <p:extLst>
      <p:ext uri="{BB962C8B-B14F-4D97-AF65-F5344CB8AC3E}">
        <p14:creationId xmlns:p14="http://schemas.microsoft.com/office/powerpoint/2010/main" val="382622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60AB-CC56-3542-B801-5FC893BC18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793307-406B-04DD-93EC-80E8271C1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FFF418-E1A4-060E-D4D5-0011D3CBDD23}"/>
              </a:ext>
            </a:extLst>
          </p:cNvPr>
          <p:cNvSpPr>
            <a:spLocks noGrp="1"/>
          </p:cNvSpPr>
          <p:nvPr>
            <p:ph type="dt" sz="half" idx="10"/>
          </p:nvPr>
        </p:nvSpPr>
        <p:spPr/>
        <p:txBody>
          <a:bodyPr/>
          <a:lstStyle/>
          <a:p>
            <a:fld id="{7FE20173-42F6-46AB-9DDB-65AB8B10A791}" type="datetimeFigureOut">
              <a:rPr lang="en-US" smtClean="0"/>
              <a:t>4/3/2026</a:t>
            </a:fld>
            <a:endParaRPr lang="en-US"/>
          </a:p>
        </p:txBody>
      </p:sp>
      <p:sp>
        <p:nvSpPr>
          <p:cNvPr id="5" name="Footer Placeholder 4">
            <a:extLst>
              <a:ext uri="{FF2B5EF4-FFF2-40B4-BE49-F238E27FC236}">
                <a16:creationId xmlns:a16="http://schemas.microsoft.com/office/drawing/2014/main" id="{F61F87C5-BE8C-2426-AE57-EE55FC21A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3758A-B7CD-D7B8-D2C6-B662B678FADA}"/>
              </a:ext>
            </a:extLst>
          </p:cNvPr>
          <p:cNvSpPr>
            <a:spLocks noGrp="1"/>
          </p:cNvSpPr>
          <p:nvPr>
            <p:ph type="sldNum" sz="quarter" idx="12"/>
          </p:nvPr>
        </p:nvSpPr>
        <p:spPr/>
        <p:txBody>
          <a:bodyPr/>
          <a:lstStyle/>
          <a:p>
            <a:fld id="{98A2F739-C553-42BA-B0AB-DDB90BB32E8E}" type="slidenum">
              <a:rPr lang="en-US" smtClean="0"/>
              <a:t>‹#›</a:t>
            </a:fld>
            <a:endParaRPr lang="en-US"/>
          </a:p>
        </p:txBody>
      </p:sp>
    </p:spTree>
    <p:extLst>
      <p:ext uri="{BB962C8B-B14F-4D97-AF65-F5344CB8AC3E}">
        <p14:creationId xmlns:p14="http://schemas.microsoft.com/office/powerpoint/2010/main" val="1535184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4"/>
        </a:solid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8229600" y="3541492"/>
            <a:ext cx="3962339" cy="3848201"/>
            <a:chOff x="6172200" y="2656118"/>
            <a:chExt cx="2971754" cy="2886151"/>
          </a:xfrm>
        </p:grpSpPr>
        <p:sp>
          <p:nvSpPr>
            <p:cNvPr id="25" name="Google Shape;25;p3"/>
            <p:cNvSpPr/>
            <p:nvPr/>
          </p:nvSpPr>
          <p:spPr>
            <a:xfrm rot="9208626" flipH="1">
              <a:off x="6704904" y="4110434"/>
              <a:ext cx="484232" cy="120400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3"/>
            <p:cNvSpPr/>
            <p:nvPr/>
          </p:nvSpPr>
          <p:spPr>
            <a:xfrm rot="9208633" flipH="1">
              <a:off x="7804300" y="3279013"/>
              <a:ext cx="877624" cy="2182136"/>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3"/>
            <p:cNvSpPr/>
            <p:nvPr/>
          </p:nvSpPr>
          <p:spPr>
            <a:xfrm rot="9208606" flipH="1">
              <a:off x="7481789" y="4276913"/>
              <a:ext cx="408796" cy="1016449"/>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 name="Google Shape;28;p3"/>
            <p:cNvSpPr/>
            <p:nvPr/>
          </p:nvSpPr>
          <p:spPr>
            <a:xfrm rot="9208678" flipH="1">
              <a:off x="6287617" y="4657701"/>
              <a:ext cx="229660" cy="571018"/>
            </a:xfrm>
            <a:prstGeom prst="flowChartManualInpu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 name="Google Shape;29;p3"/>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lt1"/>
            </a:solidFill>
            <a:ln>
              <a:noFill/>
            </a:ln>
          </p:spPr>
        </p:sp>
      </p:grpSp>
      <p:grpSp>
        <p:nvGrpSpPr>
          <p:cNvPr id="30" name="Google Shape;30;p3"/>
          <p:cNvGrpSpPr/>
          <p:nvPr/>
        </p:nvGrpSpPr>
        <p:grpSpPr>
          <a:xfrm>
            <a:off x="-42" y="-304036"/>
            <a:ext cx="2884748" cy="1796400"/>
            <a:chOff x="-32" y="-215963"/>
            <a:chExt cx="2163561" cy="1347300"/>
          </a:xfrm>
        </p:grpSpPr>
        <p:sp>
          <p:nvSpPr>
            <p:cNvPr id="31" name="Google Shape;31;p3"/>
            <p:cNvSpPr/>
            <p:nvPr/>
          </p:nvSpPr>
          <p:spPr>
            <a:xfrm rot="-1591408" flipH="1">
              <a:off x="1362169" y="-63166"/>
              <a:ext cx="205103" cy="509980"/>
            </a:xfrm>
            <a:prstGeom prst="flowChartManualInpu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 name="Google Shape;32;p3"/>
            <p:cNvSpPr/>
            <p:nvPr/>
          </p:nvSpPr>
          <p:spPr>
            <a:xfrm rot="-1591371" flipH="1">
              <a:off x="239463" y="-151890"/>
              <a:ext cx="434754" cy="1080980"/>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 name="Google Shape;33;p3"/>
            <p:cNvSpPr/>
            <p:nvPr/>
          </p:nvSpPr>
          <p:spPr>
            <a:xfrm rot="-1591339" flipH="1">
              <a:off x="892401" y="-169347"/>
              <a:ext cx="504374" cy="1254067"/>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 name="Google Shape;34;p3"/>
            <p:cNvSpPr/>
            <p:nvPr/>
          </p:nvSpPr>
          <p:spPr>
            <a:xfrm rot="-1591322" flipH="1">
              <a:off x="1818452" y="-76292"/>
              <a:ext cx="229660" cy="571018"/>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 name="Google Shape;35;p3"/>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36" name="Google Shape;36;p3"/>
          <p:cNvSpPr txBox="1">
            <a:spLocks noGrp="1"/>
          </p:cNvSpPr>
          <p:nvPr>
            <p:ph type="ctrTitle"/>
          </p:nvPr>
        </p:nvSpPr>
        <p:spPr>
          <a:xfrm>
            <a:off x="914400" y="3228733"/>
            <a:ext cx="6766000" cy="1546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r>
              <a:rPr lang="en-US"/>
              <a:t>Click to edit Master title style</a:t>
            </a:r>
            <a:endParaRPr/>
          </a:p>
        </p:txBody>
      </p:sp>
      <p:sp>
        <p:nvSpPr>
          <p:cNvPr id="37" name="Google Shape;37;p3"/>
          <p:cNvSpPr txBox="1">
            <a:spLocks noGrp="1"/>
          </p:cNvSpPr>
          <p:nvPr>
            <p:ph type="subTitle" idx="1"/>
          </p:nvPr>
        </p:nvSpPr>
        <p:spPr>
          <a:xfrm>
            <a:off x="914400" y="4599539"/>
            <a:ext cx="67660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3000"/>
              <a:buNone/>
              <a:defRPr sz="4000">
                <a:solidFill>
                  <a:schemeClr val="lt1"/>
                </a:solidFill>
              </a:defRPr>
            </a:lvl2pPr>
            <a:lvl3pPr lvl="2" rtl="0">
              <a:spcBef>
                <a:spcPts val="0"/>
              </a:spcBef>
              <a:spcAft>
                <a:spcPts val="0"/>
              </a:spcAft>
              <a:buClr>
                <a:schemeClr val="lt1"/>
              </a:buClr>
              <a:buSzPts val="3000"/>
              <a:buNone/>
              <a:defRPr sz="4000">
                <a:solidFill>
                  <a:schemeClr val="lt1"/>
                </a:solidFill>
              </a:defRPr>
            </a:lvl3pPr>
            <a:lvl4pPr lvl="3" rtl="0">
              <a:spcBef>
                <a:spcPts val="0"/>
              </a:spcBef>
              <a:spcAft>
                <a:spcPts val="0"/>
              </a:spcAft>
              <a:buClr>
                <a:schemeClr val="lt1"/>
              </a:buClr>
              <a:buSzPts val="3000"/>
              <a:buNone/>
              <a:defRPr sz="4000">
                <a:solidFill>
                  <a:schemeClr val="lt1"/>
                </a:solidFill>
              </a:defRPr>
            </a:lvl4pPr>
            <a:lvl5pPr lvl="4" rtl="0">
              <a:spcBef>
                <a:spcPts val="0"/>
              </a:spcBef>
              <a:spcAft>
                <a:spcPts val="0"/>
              </a:spcAft>
              <a:buClr>
                <a:schemeClr val="lt1"/>
              </a:buClr>
              <a:buSzPts val="3000"/>
              <a:buNone/>
              <a:defRPr sz="4000">
                <a:solidFill>
                  <a:schemeClr val="lt1"/>
                </a:solidFill>
              </a:defRPr>
            </a:lvl5pPr>
            <a:lvl6pPr lvl="5" rtl="0">
              <a:spcBef>
                <a:spcPts val="0"/>
              </a:spcBef>
              <a:spcAft>
                <a:spcPts val="0"/>
              </a:spcAft>
              <a:buClr>
                <a:schemeClr val="lt1"/>
              </a:buClr>
              <a:buSzPts val="3000"/>
              <a:buNone/>
              <a:defRPr sz="4000">
                <a:solidFill>
                  <a:schemeClr val="lt1"/>
                </a:solidFill>
              </a:defRPr>
            </a:lvl6pPr>
            <a:lvl7pPr lvl="6" rtl="0">
              <a:spcBef>
                <a:spcPts val="0"/>
              </a:spcBef>
              <a:spcAft>
                <a:spcPts val="0"/>
              </a:spcAft>
              <a:buClr>
                <a:schemeClr val="lt1"/>
              </a:buClr>
              <a:buSzPts val="3000"/>
              <a:buNone/>
              <a:defRPr sz="4000">
                <a:solidFill>
                  <a:schemeClr val="lt1"/>
                </a:solidFill>
              </a:defRPr>
            </a:lvl7pPr>
            <a:lvl8pPr lvl="7" rtl="0">
              <a:spcBef>
                <a:spcPts val="0"/>
              </a:spcBef>
              <a:spcAft>
                <a:spcPts val="0"/>
              </a:spcAft>
              <a:buClr>
                <a:schemeClr val="lt1"/>
              </a:buClr>
              <a:buSzPts val="3000"/>
              <a:buNone/>
              <a:defRPr sz="4000">
                <a:solidFill>
                  <a:schemeClr val="lt1"/>
                </a:solidFill>
              </a:defRPr>
            </a:lvl8pPr>
            <a:lvl9pPr lvl="8" rtl="0">
              <a:spcBef>
                <a:spcPts val="0"/>
              </a:spcBef>
              <a:spcAft>
                <a:spcPts val="0"/>
              </a:spcAft>
              <a:buClr>
                <a:schemeClr val="lt1"/>
              </a:buClr>
              <a:buSzPts val="3000"/>
              <a:buNone/>
              <a:defRPr sz="4000">
                <a:solidFill>
                  <a:schemeClr val="lt1"/>
                </a:solidFill>
              </a:defRPr>
            </a:lvl9pPr>
          </a:lstStyle>
          <a:p>
            <a:r>
              <a:rPr lang="en-US"/>
              <a:t>Click to edit Master subtitle style</a:t>
            </a:r>
            <a:endParaRPr/>
          </a:p>
        </p:txBody>
      </p:sp>
      <p:sp>
        <p:nvSpPr>
          <p:cNvPr id="38" name="Google Shape;38;p3"/>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98A2F739-C553-42BA-B0AB-DDB90BB32E8E}" type="slidenum">
              <a:rPr lang="en-US" smtClean="0"/>
              <a:t>‹#›</a:t>
            </a:fld>
            <a:endParaRPr lang="en-US"/>
          </a:p>
        </p:txBody>
      </p:sp>
    </p:spTree>
    <p:extLst>
      <p:ext uri="{BB962C8B-B14F-4D97-AF65-F5344CB8AC3E}">
        <p14:creationId xmlns:p14="http://schemas.microsoft.com/office/powerpoint/2010/main" val="426111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3763700" y="2882400"/>
            <a:ext cx="4664400" cy="1093200"/>
          </a:xfrm>
          <a:prstGeom prst="rect">
            <a:avLst/>
          </a:prstGeom>
        </p:spPr>
        <p:txBody>
          <a:bodyPr spcFirstLastPara="1" wrap="square" lIns="91425" tIns="91425" rIns="91425" bIns="91425" anchor="ctr" anchorCtr="0">
            <a:noAutofit/>
          </a:bodyPr>
          <a:lstStyle>
            <a:lvl1pPr marL="609585" lvl="0" indent="-507987" algn="ctr" rtl="0">
              <a:spcBef>
                <a:spcPts val="800"/>
              </a:spcBef>
              <a:spcAft>
                <a:spcPts val="0"/>
              </a:spcAft>
              <a:buClr>
                <a:schemeClr val="accent1"/>
              </a:buClr>
              <a:buSzPts val="2400"/>
              <a:buFont typeface="Oswald"/>
              <a:buChar char="»"/>
              <a:defRPr sz="3200">
                <a:solidFill>
                  <a:schemeClr val="accent1"/>
                </a:solidFill>
                <a:latin typeface="Oswald"/>
                <a:ea typeface="Oswald"/>
                <a:cs typeface="Oswald"/>
                <a:sym typeface="Oswald"/>
              </a:defRPr>
            </a:lvl1pPr>
            <a:lvl2pPr marL="1219170" lvl="1"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2pPr>
            <a:lvl3pPr marL="1828754" lvl="2"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3pPr>
            <a:lvl4pPr marL="2438339" lvl="3"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4pPr>
            <a:lvl5pPr marL="3047924" lvl="4"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5pPr>
            <a:lvl6pPr marL="3657509" lvl="5"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6pPr>
            <a:lvl7pPr marL="4267093" lvl="6"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7pPr>
            <a:lvl8pPr marL="4876678" lvl="7" indent="-507987" algn="ctr" rtl="0">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8pPr>
            <a:lvl9pPr marL="5486263" lvl="8" indent="-507987" algn="ctr">
              <a:spcBef>
                <a:spcPts val="0"/>
              </a:spcBef>
              <a:spcAft>
                <a:spcPts val="0"/>
              </a:spcAft>
              <a:buClr>
                <a:schemeClr val="accent1"/>
              </a:buClr>
              <a:buSzPts val="2400"/>
              <a:buFont typeface="Oswald"/>
              <a:buChar char="■"/>
              <a:defRPr sz="3200">
                <a:solidFill>
                  <a:schemeClr val="accent1"/>
                </a:solidFill>
                <a:latin typeface="Oswald"/>
                <a:ea typeface="Oswald"/>
                <a:cs typeface="Oswald"/>
                <a:sym typeface="Oswald"/>
              </a:defRPr>
            </a:lvl9pPr>
          </a:lstStyle>
          <a:p>
            <a:pPr lvl="0"/>
            <a:r>
              <a:rPr lang="en-US"/>
              <a:t>Click to edit Master text styles</a:t>
            </a:r>
          </a:p>
        </p:txBody>
      </p:sp>
      <p:grpSp>
        <p:nvGrpSpPr>
          <p:cNvPr id="41" name="Google Shape;41;p4"/>
          <p:cNvGrpSpPr/>
          <p:nvPr/>
        </p:nvGrpSpPr>
        <p:grpSpPr>
          <a:xfrm>
            <a:off x="7479555" y="2914476"/>
            <a:ext cx="4712805" cy="4577051"/>
            <a:chOff x="6172200" y="2656118"/>
            <a:chExt cx="2971754" cy="2886151"/>
          </a:xfrm>
        </p:grpSpPr>
        <p:sp>
          <p:nvSpPr>
            <p:cNvPr id="42" name="Google Shape;42;p4"/>
            <p:cNvSpPr/>
            <p:nvPr/>
          </p:nvSpPr>
          <p:spPr>
            <a:xfrm rot="9208626" flipH="1">
              <a:off x="6704904" y="4110434"/>
              <a:ext cx="484232" cy="120400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 name="Google Shape;43;p4"/>
            <p:cNvSpPr/>
            <p:nvPr/>
          </p:nvSpPr>
          <p:spPr>
            <a:xfrm rot="9208633" flipH="1">
              <a:off x="7804300" y="3279013"/>
              <a:ext cx="877624" cy="2182136"/>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 name="Google Shape;44;p4"/>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 name="Google Shape;45;p4"/>
            <p:cNvSpPr/>
            <p:nvPr/>
          </p:nvSpPr>
          <p:spPr>
            <a:xfrm rot="9208678" flipH="1">
              <a:off x="6287617" y="4657701"/>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 name="Google Shape;46;p4"/>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grpSp>
        <p:nvGrpSpPr>
          <p:cNvPr id="47" name="Google Shape;47;p4"/>
          <p:cNvGrpSpPr/>
          <p:nvPr/>
        </p:nvGrpSpPr>
        <p:grpSpPr>
          <a:xfrm>
            <a:off x="-29" y="-432724"/>
            <a:ext cx="4091439" cy="2547835"/>
            <a:chOff x="-32" y="-215963"/>
            <a:chExt cx="2163561" cy="1347300"/>
          </a:xfrm>
        </p:grpSpPr>
        <p:sp>
          <p:nvSpPr>
            <p:cNvPr id="48" name="Google Shape;48;p4"/>
            <p:cNvSpPr/>
            <p:nvPr/>
          </p:nvSpPr>
          <p:spPr>
            <a:xfrm rot="-1591408" flipH="1">
              <a:off x="1362169" y="-63166"/>
              <a:ext cx="205103" cy="509980"/>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 name="Google Shape;49;p4"/>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 name="Google Shape;50;p4"/>
            <p:cNvSpPr/>
            <p:nvPr/>
          </p:nvSpPr>
          <p:spPr>
            <a:xfrm rot="-1591339" flipH="1">
              <a:off x="892401" y="-169347"/>
              <a:ext cx="504374" cy="1254067"/>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 name="Google Shape;51;p4"/>
            <p:cNvSpPr/>
            <p:nvPr/>
          </p:nvSpPr>
          <p:spPr>
            <a:xfrm rot="-1591322" flipH="1">
              <a:off x="1818452" y="-76292"/>
              <a:ext cx="229660" cy="571018"/>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 name="Google Shape;52;p4"/>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53" name="Google Shape;53;p4"/>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lgn="r" rtl="0">
              <a:buNone/>
              <a:defRPr sz="1733">
                <a:solidFill>
                  <a:srgbClr val="4BB5D9"/>
                </a:solidFill>
                <a:latin typeface="Roboto Condensed"/>
                <a:ea typeface="Roboto Condensed"/>
                <a:cs typeface="Roboto Condensed"/>
                <a:sym typeface="Roboto Condensed"/>
              </a:defRPr>
            </a:lvl1pPr>
            <a:lvl2pPr lvl="1" algn="r" rtl="0">
              <a:buNone/>
              <a:defRPr sz="1733">
                <a:solidFill>
                  <a:srgbClr val="4BB5D9"/>
                </a:solidFill>
                <a:latin typeface="Roboto Condensed"/>
                <a:ea typeface="Roboto Condensed"/>
                <a:cs typeface="Roboto Condensed"/>
                <a:sym typeface="Roboto Condensed"/>
              </a:defRPr>
            </a:lvl2pPr>
            <a:lvl3pPr lvl="2" algn="r" rtl="0">
              <a:buNone/>
              <a:defRPr sz="1733">
                <a:solidFill>
                  <a:srgbClr val="4BB5D9"/>
                </a:solidFill>
                <a:latin typeface="Roboto Condensed"/>
                <a:ea typeface="Roboto Condensed"/>
                <a:cs typeface="Roboto Condensed"/>
                <a:sym typeface="Roboto Condensed"/>
              </a:defRPr>
            </a:lvl3pPr>
            <a:lvl4pPr lvl="3" algn="r" rtl="0">
              <a:buNone/>
              <a:defRPr sz="1733">
                <a:solidFill>
                  <a:srgbClr val="4BB5D9"/>
                </a:solidFill>
                <a:latin typeface="Roboto Condensed"/>
                <a:ea typeface="Roboto Condensed"/>
                <a:cs typeface="Roboto Condensed"/>
                <a:sym typeface="Roboto Condensed"/>
              </a:defRPr>
            </a:lvl4pPr>
            <a:lvl5pPr lvl="4" algn="r" rtl="0">
              <a:buNone/>
              <a:defRPr sz="1733">
                <a:solidFill>
                  <a:srgbClr val="4BB5D9"/>
                </a:solidFill>
                <a:latin typeface="Roboto Condensed"/>
                <a:ea typeface="Roboto Condensed"/>
                <a:cs typeface="Roboto Condensed"/>
                <a:sym typeface="Roboto Condensed"/>
              </a:defRPr>
            </a:lvl5pPr>
            <a:lvl6pPr lvl="5" algn="r" rtl="0">
              <a:buNone/>
              <a:defRPr sz="1733">
                <a:solidFill>
                  <a:srgbClr val="4BB5D9"/>
                </a:solidFill>
                <a:latin typeface="Roboto Condensed"/>
                <a:ea typeface="Roboto Condensed"/>
                <a:cs typeface="Roboto Condensed"/>
                <a:sym typeface="Roboto Condensed"/>
              </a:defRPr>
            </a:lvl6pPr>
            <a:lvl7pPr lvl="6" algn="r" rtl="0">
              <a:buNone/>
              <a:defRPr sz="1733">
                <a:solidFill>
                  <a:srgbClr val="4BB5D9"/>
                </a:solidFill>
                <a:latin typeface="Roboto Condensed"/>
                <a:ea typeface="Roboto Condensed"/>
                <a:cs typeface="Roboto Condensed"/>
                <a:sym typeface="Roboto Condensed"/>
              </a:defRPr>
            </a:lvl7pPr>
            <a:lvl8pPr lvl="7" algn="r" rtl="0">
              <a:buNone/>
              <a:defRPr sz="1733">
                <a:solidFill>
                  <a:srgbClr val="4BB5D9"/>
                </a:solidFill>
                <a:latin typeface="Roboto Condensed"/>
                <a:ea typeface="Roboto Condensed"/>
                <a:cs typeface="Roboto Condensed"/>
                <a:sym typeface="Roboto Condensed"/>
              </a:defRPr>
            </a:lvl8pPr>
            <a:lvl9pPr lvl="8" algn="r" rtl="0">
              <a:buNone/>
              <a:defRPr sz="1733">
                <a:solidFill>
                  <a:srgbClr val="4BB5D9"/>
                </a:solidFill>
                <a:latin typeface="Roboto Condensed"/>
                <a:ea typeface="Roboto Condensed"/>
                <a:cs typeface="Roboto Condensed"/>
                <a:sym typeface="Roboto Condensed"/>
              </a:defRPr>
            </a:lvl9pPr>
          </a:lstStyle>
          <a:p>
            <a:fld id="{98A2F739-C553-42BA-B0AB-DDB90BB32E8E}" type="slidenum">
              <a:rPr lang="en-US" smtClean="0"/>
              <a:t>‹#›</a:t>
            </a:fld>
            <a:endParaRPr lang="en-US"/>
          </a:p>
        </p:txBody>
      </p:sp>
    </p:spTree>
    <p:extLst>
      <p:ext uri="{BB962C8B-B14F-4D97-AF65-F5344CB8AC3E}">
        <p14:creationId xmlns:p14="http://schemas.microsoft.com/office/powerpoint/2010/main" val="918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grpSp>
        <p:nvGrpSpPr>
          <p:cNvPr id="55" name="Google Shape;55;p5"/>
          <p:cNvGrpSpPr/>
          <p:nvPr/>
        </p:nvGrpSpPr>
        <p:grpSpPr>
          <a:xfrm>
            <a:off x="8229600" y="3541492"/>
            <a:ext cx="3962339" cy="3848201"/>
            <a:chOff x="6172200" y="2656118"/>
            <a:chExt cx="2971754" cy="2886151"/>
          </a:xfrm>
        </p:grpSpPr>
        <p:sp>
          <p:nvSpPr>
            <p:cNvPr id="56" name="Google Shape;56;p5"/>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 name="Google Shape;57;p5"/>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 name="Google Shape;58;p5"/>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 name="Google Shape;59;p5"/>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 name="Google Shape;60;p5"/>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61" name="Google Shape;61;p5"/>
          <p:cNvGrpSpPr/>
          <p:nvPr/>
        </p:nvGrpSpPr>
        <p:grpSpPr>
          <a:xfrm>
            <a:off x="-42" y="-304036"/>
            <a:ext cx="2884748" cy="1796400"/>
            <a:chOff x="-32" y="-215963"/>
            <a:chExt cx="2163561" cy="1347300"/>
          </a:xfrm>
        </p:grpSpPr>
        <p:sp>
          <p:nvSpPr>
            <p:cNvPr id="62" name="Google Shape;62;p5"/>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 name="Google Shape;63;p5"/>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 name="Google Shape;64;p5"/>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 name="Google Shape;65;p5"/>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 name="Google Shape;66;p5"/>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67" name="Google Shape;67;p5"/>
          <p:cNvSpPr txBox="1">
            <a:spLocks noGrp="1"/>
          </p:cNvSpPr>
          <p:nvPr>
            <p:ph type="title"/>
          </p:nvPr>
        </p:nvSpPr>
        <p:spPr>
          <a:xfrm>
            <a:off x="1375233" y="1532967"/>
            <a:ext cx="76804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68" name="Google Shape;68;p5"/>
          <p:cNvSpPr txBox="1">
            <a:spLocks noGrp="1"/>
          </p:cNvSpPr>
          <p:nvPr>
            <p:ph type="body" idx="1"/>
          </p:nvPr>
        </p:nvSpPr>
        <p:spPr>
          <a:xfrm>
            <a:off x="1375233" y="2369500"/>
            <a:ext cx="7680400" cy="3361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pPr lvl="0"/>
            <a:r>
              <a:rPr lang="en-US"/>
              <a:t>Click to edit Master text styles</a:t>
            </a:r>
          </a:p>
        </p:txBody>
      </p:sp>
      <p:sp>
        <p:nvSpPr>
          <p:cNvPr id="69" name="Google Shape;69;p5"/>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98A2F739-C553-42BA-B0AB-DDB90BB32E8E}" type="slidenum">
              <a:rPr lang="en-US" smtClean="0"/>
              <a:t>‹#›</a:t>
            </a:fld>
            <a:endParaRPr lang="en-US"/>
          </a:p>
        </p:txBody>
      </p:sp>
    </p:spTree>
    <p:extLst>
      <p:ext uri="{BB962C8B-B14F-4D97-AF65-F5344CB8AC3E}">
        <p14:creationId xmlns:p14="http://schemas.microsoft.com/office/powerpoint/2010/main" val="333872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1375233" y="1532967"/>
            <a:ext cx="76804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72" name="Google Shape;72;p6"/>
          <p:cNvSpPr txBox="1">
            <a:spLocks noGrp="1"/>
          </p:cNvSpPr>
          <p:nvPr>
            <p:ph type="body" idx="1"/>
          </p:nvPr>
        </p:nvSpPr>
        <p:spPr>
          <a:xfrm>
            <a:off x="1375233" y="2481167"/>
            <a:ext cx="3728000" cy="408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pPr lvl="0"/>
            <a:r>
              <a:rPr lang="en-US"/>
              <a:t>Click to edit Master text styles</a:t>
            </a:r>
          </a:p>
        </p:txBody>
      </p:sp>
      <p:sp>
        <p:nvSpPr>
          <p:cNvPr id="73" name="Google Shape;73;p6"/>
          <p:cNvSpPr txBox="1">
            <a:spLocks noGrp="1"/>
          </p:cNvSpPr>
          <p:nvPr>
            <p:ph type="body" idx="2"/>
          </p:nvPr>
        </p:nvSpPr>
        <p:spPr>
          <a:xfrm>
            <a:off x="5327696" y="2481167"/>
            <a:ext cx="3728000" cy="408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pPr lvl="0"/>
            <a:r>
              <a:rPr lang="en-US"/>
              <a:t>Click to edit Master text styles</a:t>
            </a:r>
          </a:p>
        </p:txBody>
      </p:sp>
      <p:sp>
        <p:nvSpPr>
          <p:cNvPr id="74" name="Google Shape;74;p6"/>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98A2F739-C553-42BA-B0AB-DDB90BB32E8E}" type="slidenum">
              <a:rPr lang="en-US" smtClean="0"/>
              <a:t>‹#›</a:t>
            </a:fld>
            <a:endParaRPr lang="en-US"/>
          </a:p>
        </p:txBody>
      </p:sp>
      <p:grpSp>
        <p:nvGrpSpPr>
          <p:cNvPr id="75" name="Google Shape;75;p6"/>
          <p:cNvGrpSpPr/>
          <p:nvPr/>
        </p:nvGrpSpPr>
        <p:grpSpPr>
          <a:xfrm>
            <a:off x="8229600" y="3541492"/>
            <a:ext cx="3962339" cy="3848201"/>
            <a:chOff x="6172200" y="2656118"/>
            <a:chExt cx="2971754" cy="2886151"/>
          </a:xfrm>
        </p:grpSpPr>
        <p:sp>
          <p:nvSpPr>
            <p:cNvPr id="76" name="Google Shape;76;p6"/>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 name="Google Shape;77;p6"/>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 name="Google Shape;78;p6"/>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 name="Google Shape;79;p6"/>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6"/>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81" name="Google Shape;81;p6"/>
          <p:cNvGrpSpPr/>
          <p:nvPr/>
        </p:nvGrpSpPr>
        <p:grpSpPr>
          <a:xfrm>
            <a:off x="-42" y="-304036"/>
            <a:ext cx="2884748" cy="1796400"/>
            <a:chOff x="-32" y="-215963"/>
            <a:chExt cx="2163561" cy="1347300"/>
          </a:xfrm>
        </p:grpSpPr>
        <p:sp>
          <p:nvSpPr>
            <p:cNvPr id="82" name="Google Shape;82;p6"/>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 name="Google Shape;83;p6"/>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6"/>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 name="Google Shape;85;p6"/>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 name="Google Shape;86;p6"/>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Tree>
    <p:extLst>
      <p:ext uri="{BB962C8B-B14F-4D97-AF65-F5344CB8AC3E}">
        <p14:creationId xmlns:p14="http://schemas.microsoft.com/office/powerpoint/2010/main" val="263321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7"/>
          <p:cNvGrpSpPr/>
          <p:nvPr/>
        </p:nvGrpSpPr>
        <p:grpSpPr>
          <a:xfrm>
            <a:off x="8229600" y="3541492"/>
            <a:ext cx="3962339" cy="3848201"/>
            <a:chOff x="6172200" y="2656118"/>
            <a:chExt cx="2971754" cy="2886151"/>
          </a:xfrm>
        </p:grpSpPr>
        <p:sp>
          <p:nvSpPr>
            <p:cNvPr id="89" name="Google Shape;89;p7"/>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7"/>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 name="Google Shape;91;p7"/>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 name="Google Shape;92;p7"/>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 name="Google Shape;93;p7"/>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94" name="Google Shape;94;p7"/>
          <p:cNvGrpSpPr/>
          <p:nvPr/>
        </p:nvGrpSpPr>
        <p:grpSpPr>
          <a:xfrm>
            <a:off x="-42" y="-304036"/>
            <a:ext cx="2884748" cy="1796400"/>
            <a:chOff x="-32" y="-215963"/>
            <a:chExt cx="2163561" cy="1347300"/>
          </a:xfrm>
        </p:grpSpPr>
        <p:sp>
          <p:nvSpPr>
            <p:cNvPr id="95" name="Google Shape;95;p7"/>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7"/>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7"/>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7"/>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 name="Google Shape;99;p7"/>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100" name="Google Shape;100;p7"/>
          <p:cNvSpPr txBox="1">
            <a:spLocks noGrp="1"/>
          </p:cNvSpPr>
          <p:nvPr>
            <p:ph type="title"/>
          </p:nvPr>
        </p:nvSpPr>
        <p:spPr>
          <a:xfrm>
            <a:off x="1375233" y="1532967"/>
            <a:ext cx="8428000" cy="90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01" name="Google Shape;101;p7"/>
          <p:cNvSpPr txBox="1">
            <a:spLocks noGrp="1"/>
          </p:cNvSpPr>
          <p:nvPr>
            <p:ph type="body" idx="1"/>
          </p:nvPr>
        </p:nvSpPr>
        <p:spPr>
          <a:xfrm>
            <a:off x="1375233" y="2440567"/>
            <a:ext cx="2716800" cy="41272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Click to edit Master text styles</a:t>
            </a:r>
          </a:p>
        </p:txBody>
      </p:sp>
      <p:sp>
        <p:nvSpPr>
          <p:cNvPr id="102" name="Google Shape;102;p7"/>
          <p:cNvSpPr txBox="1">
            <a:spLocks noGrp="1"/>
          </p:cNvSpPr>
          <p:nvPr>
            <p:ph type="body" idx="2"/>
          </p:nvPr>
        </p:nvSpPr>
        <p:spPr>
          <a:xfrm>
            <a:off x="4231033" y="2440567"/>
            <a:ext cx="2716800" cy="41272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Click to edit Master text styles</a:t>
            </a:r>
          </a:p>
        </p:txBody>
      </p:sp>
      <p:sp>
        <p:nvSpPr>
          <p:cNvPr id="103" name="Google Shape;103;p7"/>
          <p:cNvSpPr txBox="1">
            <a:spLocks noGrp="1"/>
          </p:cNvSpPr>
          <p:nvPr>
            <p:ph type="body" idx="3"/>
          </p:nvPr>
        </p:nvSpPr>
        <p:spPr>
          <a:xfrm>
            <a:off x="7086833" y="2440567"/>
            <a:ext cx="2716800" cy="41272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Click to edit Master text styles</a:t>
            </a:r>
          </a:p>
        </p:txBody>
      </p:sp>
      <p:sp>
        <p:nvSpPr>
          <p:cNvPr id="104" name="Google Shape;104;p7"/>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98A2F739-C553-42BA-B0AB-DDB90BB32E8E}" type="slidenum">
              <a:rPr lang="en-US" smtClean="0"/>
              <a:t>‹#›</a:t>
            </a:fld>
            <a:endParaRPr lang="en-US"/>
          </a:p>
        </p:txBody>
      </p:sp>
    </p:spTree>
    <p:extLst>
      <p:ext uri="{BB962C8B-B14F-4D97-AF65-F5344CB8AC3E}">
        <p14:creationId xmlns:p14="http://schemas.microsoft.com/office/powerpoint/2010/main" val="150253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8"/>
          <p:cNvGrpSpPr/>
          <p:nvPr/>
        </p:nvGrpSpPr>
        <p:grpSpPr>
          <a:xfrm>
            <a:off x="8229600" y="3541492"/>
            <a:ext cx="3962339" cy="3848201"/>
            <a:chOff x="6172200" y="2656118"/>
            <a:chExt cx="2971754" cy="2886151"/>
          </a:xfrm>
        </p:grpSpPr>
        <p:sp>
          <p:nvSpPr>
            <p:cNvPr id="107" name="Google Shape;107;p8"/>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 name="Google Shape;108;p8"/>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 name="Google Shape;109;p8"/>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 name="Google Shape;110;p8"/>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 name="Google Shape;111;p8"/>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112" name="Google Shape;112;p8"/>
          <p:cNvGrpSpPr/>
          <p:nvPr/>
        </p:nvGrpSpPr>
        <p:grpSpPr>
          <a:xfrm>
            <a:off x="-42" y="-304036"/>
            <a:ext cx="2884748" cy="1796400"/>
            <a:chOff x="-32" y="-215963"/>
            <a:chExt cx="2163561" cy="1347300"/>
          </a:xfrm>
        </p:grpSpPr>
        <p:sp>
          <p:nvSpPr>
            <p:cNvPr id="113" name="Google Shape;113;p8"/>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 name="Google Shape;114;p8"/>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 name="Google Shape;115;p8"/>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8"/>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8"/>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118" name="Google Shape;118;p8"/>
          <p:cNvSpPr txBox="1">
            <a:spLocks noGrp="1"/>
          </p:cNvSpPr>
          <p:nvPr>
            <p:ph type="title"/>
          </p:nvPr>
        </p:nvSpPr>
        <p:spPr>
          <a:xfrm>
            <a:off x="1375233" y="1532967"/>
            <a:ext cx="76804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119" name="Google Shape;119;p8"/>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98A2F739-C553-42BA-B0AB-DDB90BB32E8E}" type="slidenum">
              <a:rPr lang="en-US" smtClean="0"/>
              <a:t>‹#›</a:t>
            </a:fld>
            <a:endParaRPr lang="en-US"/>
          </a:p>
        </p:txBody>
      </p:sp>
    </p:spTree>
    <p:extLst>
      <p:ext uri="{BB962C8B-B14F-4D97-AF65-F5344CB8AC3E}">
        <p14:creationId xmlns:p14="http://schemas.microsoft.com/office/powerpoint/2010/main" val="400711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userDrawn="1">
  <p:cSld name="Caption">
    <p:spTree>
      <p:nvGrpSpPr>
        <p:cNvPr id="1" name="Shape 120"/>
        <p:cNvGrpSpPr/>
        <p:nvPr/>
      </p:nvGrpSpPr>
      <p:grpSpPr>
        <a:xfrm>
          <a:off x="0" y="0"/>
          <a:ext cx="0" cy="0"/>
          <a:chOff x="0" y="0"/>
          <a:chExt cx="0" cy="0"/>
        </a:xfrm>
      </p:grpSpPr>
      <p:grpSp>
        <p:nvGrpSpPr>
          <p:cNvPr id="121" name="Google Shape;121;p9"/>
          <p:cNvGrpSpPr/>
          <p:nvPr/>
        </p:nvGrpSpPr>
        <p:grpSpPr>
          <a:xfrm>
            <a:off x="8229600" y="3541492"/>
            <a:ext cx="3962339" cy="3848201"/>
            <a:chOff x="6172200" y="2656118"/>
            <a:chExt cx="2971754" cy="2886151"/>
          </a:xfrm>
        </p:grpSpPr>
        <p:sp>
          <p:nvSpPr>
            <p:cNvPr id="122" name="Google Shape;122;p9"/>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9"/>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 name="Google Shape;124;p9"/>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 name="Google Shape;125;p9"/>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9"/>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127" name="Google Shape;127;p9"/>
          <p:cNvGrpSpPr/>
          <p:nvPr/>
        </p:nvGrpSpPr>
        <p:grpSpPr>
          <a:xfrm>
            <a:off x="-42" y="-304036"/>
            <a:ext cx="2884748" cy="1796400"/>
            <a:chOff x="-32" y="-215963"/>
            <a:chExt cx="2163561" cy="1347300"/>
          </a:xfrm>
        </p:grpSpPr>
        <p:sp>
          <p:nvSpPr>
            <p:cNvPr id="128" name="Google Shape;128;p9"/>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9"/>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9"/>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9"/>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9"/>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3" name="Google Shape;134;p9">
            <a:extLst>
              <a:ext uri="{FF2B5EF4-FFF2-40B4-BE49-F238E27FC236}">
                <a16:creationId xmlns:a16="http://schemas.microsoft.com/office/drawing/2014/main" id="{392FABA1-5034-E438-04F3-A7D054394A0E}"/>
              </a:ext>
            </a:extLst>
          </p:cNvPr>
          <p:cNvSpPr txBox="1">
            <a:spLocks/>
          </p:cNvSpPr>
          <p:nvPr userDrawn="1"/>
        </p:nvSpPr>
        <p:spPr>
          <a:xfrm>
            <a:off x="8615410" y="93062"/>
            <a:ext cx="3615071" cy="8179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9pPr>
          </a:lstStyle>
          <a:p>
            <a:r>
              <a:rPr lang="en-US" sz="2800">
                <a:solidFill>
                  <a:schemeClr val="accent1">
                    <a:lumMod val="20000"/>
                    <a:lumOff val="80000"/>
                  </a:schemeClr>
                </a:solidFill>
              </a:rPr>
              <a:t>Cánh diều – Nguyễn Lan </a:t>
            </a:r>
          </a:p>
        </p:txBody>
      </p:sp>
      <p:sp>
        <p:nvSpPr>
          <p:cNvPr id="4" name="Google Shape;134;p9">
            <a:extLst>
              <a:ext uri="{FF2B5EF4-FFF2-40B4-BE49-F238E27FC236}">
                <a16:creationId xmlns:a16="http://schemas.microsoft.com/office/drawing/2014/main" id="{EE4C474B-8BE9-06FE-3E99-71ABAAB34A32}"/>
              </a:ext>
            </a:extLst>
          </p:cNvPr>
          <p:cNvSpPr txBox="1">
            <a:spLocks/>
          </p:cNvSpPr>
          <p:nvPr userDrawn="1"/>
        </p:nvSpPr>
        <p:spPr>
          <a:xfrm>
            <a:off x="8576929" y="6254797"/>
            <a:ext cx="3615071" cy="8179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9pPr>
          </a:lstStyle>
          <a:p>
            <a:r>
              <a:rPr lang="en-US" sz="2800">
                <a:solidFill>
                  <a:schemeClr val="accent1">
                    <a:lumMod val="20000"/>
                    <a:lumOff val="80000"/>
                  </a:schemeClr>
                </a:solidFill>
              </a:rPr>
              <a:t>Cánh diều – Nguyễn Lan </a:t>
            </a:r>
          </a:p>
        </p:txBody>
      </p:sp>
      <p:sp>
        <p:nvSpPr>
          <p:cNvPr id="5" name="Google Shape;134;p9">
            <a:extLst>
              <a:ext uri="{FF2B5EF4-FFF2-40B4-BE49-F238E27FC236}">
                <a16:creationId xmlns:a16="http://schemas.microsoft.com/office/drawing/2014/main" id="{B995FFB4-E91E-D33A-4C50-D54475BB4711}"/>
              </a:ext>
            </a:extLst>
          </p:cNvPr>
          <p:cNvSpPr txBox="1">
            <a:spLocks/>
          </p:cNvSpPr>
          <p:nvPr userDrawn="1"/>
        </p:nvSpPr>
        <p:spPr>
          <a:xfrm>
            <a:off x="253480" y="6040029"/>
            <a:ext cx="3615071" cy="8179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733" b="0" i="0" u="none" strike="noStrike" cap="none">
                <a:solidFill>
                  <a:schemeClr val="accent2"/>
                </a:solidFill>
                <a:latin typeface="Roboto Condensed"/>
                <a:ea typeface="Roboto Condensed"/>
                <a:cs typeface="Roboto Condensed"/>
                <a:sym typeface="Roboto Condensed"/>
              </a:defRPr>
            </a:lvl9pPr>
          </a:lstStyle>
          <a:p>
            <a:r>
              <a:rPr lang="en-US" sz="2800">
                <a:solidFill>
                  <a:schemeClr val="accent1">
                    <a:lumMod val="20000"/>
                    <a:lumOff val="80000"/>
                  </a:schemeClr>
                </a:solidFill>
              </a:rPr>
              <a:t>Cánh diều – Nguyễn Lan </a:t>
            </a:r>
          </a:p>
        </p:txBody>
      </p:sp>
    </p:spTree>
    <p:extLst>
      <p:ext uri="{BB962C8B-B14F-4D97-AF65-F5344CB8AC3E}">
        <p14:creationId xmlns:p14="http://schemas.microsoft.com/office/powerpoint/2010/main" val="302299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grpSp>
        <p:nvGrpSpPr>
          <p:cNvPr id="136" name="Google Shape;136;p10"/>
          <p:cNvGrpSpPr/>
          <p:nvPr/>
        </p:nvGrpSpPr>
        <p:grpSpPr>
          <a:xfrm>
            <a:off x="8229600" y="3541492"/>
            <a:ext cx="3962339" cy="3848201"/>
            <a:chOff x="6172200" y="2656118"/>
            <a:chExt cx="2971754" cy="2886151"/>
          </a:xfrm>
        </p:grpSpPr>
        <p:sp>
          <p:nvSpPr>
            <p:cNvPr id="137" name="Google Shape;137;p10"/>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10"/>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10"/>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 name="Google Shape;140;p10"/>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 name="Google Shape;141;p10"/>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142" name="Google Shape;142;p10"/>
          <p:cNvGrpSpPr/>
          <p:nvPr/>
        </p:nvGrpSpPr>
        <p:grpSpPr>
          <a:xfrm>
            <a:off x="0" y="-250874"/>
            <a:ext cx="2884748" cy="1796400"/>
            <a:chOff x="-32" y="-215963"/>
            <a:chExt cx="2163561" cy="1347300"/>
          </a:xfrm>
        </p:grpSpPr>
        <p:sp>
          <p:nvSpPr>
            <p:cNvPr id="143" name="Google Shape;143;p10"/>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10"/>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10"/>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10"/>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10"/>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148" name="Google Shape;148;p10"/>
          <p:cNvSpPr txBox="1">
            <a:spLocks noGrp="1"/>
          </p:cNvSpPr>
          <p:nvPr>
            <p:ph type="sldNum" idx="12"/>
          </p:nvPr>
        </p:nvSpPr>
        <p:spPr>
          <a:xfrm>
            <a:off x="11409045" y="1"/>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98A2F739-C553-42BA-B0AB-DDB90BB32E8E}" type="slidenum">
              <a:rPr lang="en-US" smtClean="0"/>
              <a:t>‹#›</a:t>
            </a:fld>
            <a:endParaRPr lang="en-US"/>
          </a:p>
        </p:txBody>
      </p:sp>
    </p:spTree>
    <p:extLst>
      <p:ext uri="{BB962C8B-B14F-4D97-AF65-F5344CB8AC3E}">
        <p14:creationId xmlns:p14="http://schemas.microsoft.com/office/powerpoint/2010/main" val="108317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75233" y="1532967"/>
            <a:ext cx="7680400" cy="907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1pPr>
            <a:lvl2pPr lvl="1">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2pPr>
            <a:lvl3pPr lvl="2">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3pPr>
            <a:lvl4pPr lvl="3">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4pPr>
            <a:lvl5pPr lvl="4">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5pPr>
            <a:lvl6pPr lvl="5">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6pPr>
            <a:lvl7pPr lvl="6">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7pPr>
            <a:lvl8pPr lvl="7">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8pPr>
            <a:lvl9pPr lvl="8">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375233" y="2369500"/>
            <a:ext cx="7680400" cy="33616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accent3"/>
              </a:buClr>
              <a:buSzPts val="2000"/>
              <a:buFont typeface="Roboto Condensed"/>
              <a:buChar char="»"/>
              <a:defRPr sz="2000">
                <a:solidFill>
                  <a:schemeClr val="dk2"/>
                </a:solidFill>
                <a:latin typeface="Roboto Condensed"/>
                <a:ea typeface="Roboto Condensed"/>
                <a:cs typeface="Roboto Condensed"/>
                <a:sym typeface="Roboto Condensed"/>
              </a:defRPr>
            </a:lvl1pPr>
            <a:lvl2pPr marL="914400" lvl="1" indent="-355600">
              <a:spcBef>
                <a:spcPts val="0"/>
              </a:spcBef>
              <a:spcAft>
                <a:spcPts val="0"/>
              </a:spcAft>
              <a:buClr>
                <a:schemeClr val="accent3"/>
              </a:buClr>
              <a:buSzPts val="2000"/>
              <a:buFont typeface="Roboto Condensed"/>
              <a:buChar char="⋄"/>
              <a:defRPr sz="2000">
                <a:solidFill>
                  <a:schemeClr val="dk2"/>
                </a:solidFill>
                <a:latin typeface="Roboto Condensed"/>
                <a:ea typeface="Roboto Condensed"/>
                <a:cs typeface="Roboto Condensed"/>
                <a:sym typeface="Roboto Condensed"/>
              </a:defRPr>
            </a:lvl2pPr>
            <a:lvl3pPr marL="1371600" lvl="2" indent="-355600">
              <a:spcBef>
                <a:spcPts val="0"/>
              </a:spcBef>
              <a:spcAft>
                <a:spcPts val="0"/>
              </a:spcAft>
              <a:buClr>
                <a:schemeClr val="accent3"/>
              </a:buClr>
              <a:buSzPts val="2000"/>
              <a:buFont typeface="Roboto Condensed"/>
              <a:buChar char="⋄"/>
              <a:defRPr sz="2000">
                <a:solidFill>
                  <a:schemeClr val="dk2"/>
                </a:solidFill>
                <a:latin typeface="Roboto Condensed"/>
                <a:ea typeface="Roboto Condensed"/>
                <a:cs typeface="Roboto Condensed"/>
                <a:sym typeface="Roboto Condensed"/>
              </a:defRPr>
            </a:lvl3pPr>
            <a:lvl4pPr marL="1828800" lvl="3"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4pPr>
            <a:lvl5pPr marL="2286000" lvl="4"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5pPr>
            <a:lvl6pPr marL="2743200" lvl="5"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6pPr>
            <a:lvl7pPr marL="3200400" lvl="6"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7pPr>
            <a:lvl8pPr marL="3657600" lvl="7"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8pPr>
            <a:lvl9pPr marL="4114800" lvl="8"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11409045" y="1"/>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accent2"/>
                </a:solidFill>
                <a:latin typeface="Roboto Condensed"/>
                <a:ea typeface="Roboto Condensed"/>
                <a:cs typeface="Roboto Condensed"/>
                <a:sym typeface="Roboto Condensed"/>
              </a:defRPr>
            </a:lvl1pPr>
            <a:lvl2pPr lvl="1" algn="r">
              <a:buNone/>
              <a:defRPr sz="1733">
                <a:solidFill>
                  <a:schemeClr val="accent2"/>
                </a:solidFill>
                <a:latin typeface="Roboto Condensed"/>
                <a:ea typeface="Roboto Condensed"/>
                <a:cs typeface="Roboto Condensed"/>
                <a:sym typeface="Roboto Condensed"/>
              </a:defRPr>
            </a:lvl2pPr>
            <a:lvl3pPr lvl="2" algn="r">
              <a:buNone/>
              <a:defRPr sz="1733">
                <a:solidFill>
                  <a:schemeClr val="accent2"/>
                </a:solidFill>
                <a:latin typeface="Roboto Condensed"/>
                <a:ea typeface="Roboto Condensed"/>
                <a:cs typeface="Roboto Condensed"/>
                <a:sym typeface="Roboto Condensed"/>
              </a:defRPr>
            </a:lvl3pPr>
            <a:lvl4pPr lvl="3" algn="r">
              <a:buNone/>
              <a:defRPr sz="1733">
                <a:solidFill>
                  <a:schemeClr val="accent2"/>
                </a:solidFill>
                <a:latin typeface="Roboto Condensed"/>
                <a:ea typeface="Roboto Condensed"/>
                <a:cs typeface="Roboto Condensed"/>
                <a:sym typeface="Roboto Condensed"/>
              </a:defRPr>
            </a:lvl4pPr>
            <a:lvl5pPr lvl="4" algn="r">
              <a:buNone/>
              <a:defRPr sz="1733">
                <a:solidFill>
                  <a:schemeClr val="accent2"/>
                </a:solidFill>
                <a:latin typeface="Roboto Condensed"/>
                <a:ea typeface="Roboto Condensed"/>
                <a:cs typeface="Roboto Condensed"/>
                <a:sym typeface="Roboto Condensed"/>
              </a:defRPr>
            </a:lvl5pPr>
            <a:lvl6pPr lvl="5" algn="r">
              <a:buNone/>
              <a:defRPr sz="1733">
                <a:solidFill>
                  <a:schemeClr val="accent2"/>
                </a:solidFill>
                <a:latin typeface="Roboto Condensed"/>
                <a:ea typeface="Roboto Condensed"/>
                <a:cs typeface="Roboto Condensed"/>
                <a:sym typeface="Roboto Condensed"/>
              </a:defRPr>
            </a:lvl6pPr>
            <a:lvl7pPr lvl="6" algn="r">
              <a:buNone/>
              <a:defRPr sz="1733">
                <a:solidFill>
                  <a:schemeClr val="accent2"/>
                </a:solidFill>
                <a:latin typeface="Roboto Condensed"/>
                <a:ea typeface="Roboto Condensed"/>
                <a:cs typeface="Roboto Condensed"/>
                <a:sym typeface="Roboto Condensed"/>
              </a:defRPr>
            </a:lvl7pPr>
            <a:lvl8pPr lvl="7" algn="r">
              <a:buNone/>
              <a:defRPr sz="1733">
                <a:solidFill>
                  <a:schemeClr val="accent2"/>
                </a:solidFill>
                <a:latin typeface="Roboto Condensed"/>
                <a:ea typeface="Roboto Condensed"/>
                <a:cs typeface="Roboto Condensed"/>
                <a:sym typeface="Roboto Condensed"/>
              </a:defRPr>
            </a:lvl8pPr>
            <a:lvl9pPr lvl="8" algn="r">
              <a:buNone/>
              <a:defRPr sz="1733">
                <a:solidFill>
                  <a:schemeClr val="accent2"/>
                </a:solidFill>
                <a:latin typeface="Roboto Condensed"/>
                <a:ea typeface="Roboto Condensed"/>
                <a:cs typeface="Roboto Condensed"/>
                <a:sym typeface="Roboto Condensed"/>
              </a:defRPr>
            </a:lvl9pPr>
          </a:lstStyle>
          <a:p>
            <a:fld id="{98A2F739-C553-42BA-B0AB-DDB90BB32E8E}" type="slidenum">
              <a:rPr lang="en-US" smtClean="0"/>
              <a:t>‹#›</a:t>
            </a:fld>
            <a:endParaRPr lang="en-US"/>
          </a:p>
        </p:txBody>
      </p:sp>
    </p:spTree>
    <p:extLst>
      <p:ext uri="{BB962C8B-B14F-4D97-AF65-F5344CB8AC3E}">
        <p14:creationId xmlns:p14="http://schemas.microsoft.com/office/powerpoint/2010/main" val="210304239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ên Bờ Thiên Mạc">
            <a:extLst>
              <a:ext uri="{FF2B5EF4-FFF2-40B4-BE49-F238E27FC236}">
                <a16:creationId xmlns:a16="http://schemas.microsoft.com/office/drawing/2014/main" id="{C595DA13-03E9-1872-F876-3425AC227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80" y="1637414"/>
            <a:ext cx="3370522" cy="52205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1AD2373-D4CD-E8CD-EDF6-2B01CC4B3898}"/>
              </a:ext>
            </a:extLst>
          </p:cNvPr>
          <p:cNvSpPr/>
          <p:nvPr/>
        </p:nvSpPr>
        <p:spPr>
          <a:xfrm>
            <a:off x="2018413" y="287079"/>
            <a:ext cx="8155173" cy="2062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a:solidFill>
                  <a:schemeClr val="tx1"/>
                </a:solidFill>
                <a:latin typeface="Times New Roman" panose="02020603050405020304" pitchFamily="18" charset="0"/>
                <a:cs typeface="Times New Roman" panose="02020603050405020304" pitchFamily="18" charset="0"/>
              </a:rPr>
              <a:t>Thực hành đọc hiểu</a:t>
            </a:r>
          </a:p>
          <a:p>
            <a:pPr algn="ctr"/>
            <a:r>
              <a:rPr lang="en-US" sz="3200" b="1">
                <a:solidFill>
                  <a:schemeClr val="tx1"/>
                </a:solidFill>
                <a:latin typeface="Times New Roman" panose="02020603050405020304" pitchFamily="18" charset="0"/>
                <a:cs typeface="Times New Roman" panose="02020603050405020304" pitchFamily="18" charset="0"/>
              </a:rPr>
              <a:t>BÊN BỜ THIÊN MẠC</a:t>
            </a:r>
          </a:p>
          <a:p>
            <a:pPr algn="ctr"/>
            <a:r>
              <a:rPr lang="en-US" sz="3200" b="1">
                <a:solidFill>
                  <a:schemeClr val="tx1"/>
                </a:solidFill>
                <a:latin typeface="Times New Roman" panose="02020603050405020304" pitchFamily="18" charset="0"/>
                <a:cs typeface="Times New Roman" panose="02020603050405020304" pitchFamily="18" charset="0"/>
              </a:rPr>
              <a:t>(Trích)</a:t>
            </a:r>
          </a:p>
          <a:p>
            <a:pPr algn="r"/>
            <a:r>
              <a:rPr lang="en-US" sz="3200" b="1">
                <a:solidFill>
                  <a:schemeClr val="tx1"/>
                </a:solidFill>
                <a:latin typeface="Times New Roman" panose="02020603050405020304" pitchFamily="18" charset="0"/>
                <a:cs typeface="Times New Roman" panose="02020603050405020304" pitchFamily="18" charset="0"/>
              </a:rPr>
              <a:t>HÀ ÂN</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66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9B546E-2407-4967-FA5F-F169B126F0DC}"/>
              </a:ext>
            </a:extLst>
          </p:cNvPr>
          <p:cNvSpPr/>
          <p:nvPr/>
        </p:nvSpPr>
        <p:spPr>
          <a:xfrm>
            <a:off x="180753" y="85060"/>
            <a:ext cx="11770241" cy="1041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chemeClr val="tx1"/>
                </a:solidFill>
                <a:latin typeface="Times New Roman" panose="02020603050405020304" pitchFamily="18" charset="0"/>
                <a:cs typeface="Times New Roman" panose="02020603050405020304" pitchFamily="18" charset="0"/>
              </a:rPr>
              <a:t>2. Nhân vật Trần Bình Trọng </a:t>
            </a:r>
          </a:p>
        </p:txBody>
      </p:sp>
      <p:sp>
        <p:nvSpPr>
          <p:cNvPr id="3" name="Rectangle 2">
            <a:extLst>
              <a:ext uri="{FF2B5EF4-FFF2-40B4-BE49-F238E27FC236}">
                <a16:creationId xmlns:a16="http://schemas.microsoft.com/office/drawing/2014/main" id="{ADB0872C-6D76-2B08-D5EA-A96EFA340071}"/>
              </a:ext>
            </a:extLst>
          </p:cNvPr>
          <p:cNvSpPr/>
          <p:nvPr/>
        </p:nvSpPr>
        <p:spPr>
          <a:xfrm>
            <a:off x="439477" y="1427864"/>
            <a:ext cx="11511517" cy="4002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a:solidFill>
                  <a:schemeClr val="tx1"/>
                </a:solidFill>
                <a:latin typeface="Times New Roman" panose="02020603050405020304" pitchFamily="18" charset="0"/>
                <a:cs typeface="Times New Roman" panose="02020603050405020304" pitchFamily="18" charset="0"/>
              </a:rPr>
              <a:t>Phiếu học tập số 3</a:t>
            </a:r>
          </a:p>
          <a:p>
            <a:r>
              <a:rPr lang="en-US" sz="3200">
                <a:solidFill>
                  <a:schemeClr val="tx1"/>
                </a:solidFill>
                <a:latin typeface="Times New Roman" panose="02020603050405020304" pitchFamily="18" charset="0"/>
                <a:cs typeface="Times New Roman" panose="02020603050405020304" pitchFamily="18" charset="0"/>
              </a:rPr>
              <a:t>1. Trần Bình Trọng có suy nghĩ gì về cậu bé chăn ngựa?</a:t>
            </a:r>
          </a:p>
          <a:p>
            <a:r>
              <a:rPr lang="en-US" sz="3200">
                <a:solidFill>
                  <a:schemeClr val="tx1"/>
                </a:solidFill>
                <a:latin typeface="Times New Roman" panose="02020603050405020304" pitchFamily="18" charset="0"/>
                <a:cs typeface="Times New Roman" panose="02020603050405020304" pitchFamily="18" charset="0"/>
              </a:rPr>
              <a:t>2. Ông đã tặng gì cho cậu bé? </a:t>
            </a:r>
          </a:p>
          <a:p>
            <a:r>
              <a:rPr lang="en-US" sz="3200">
                <a:solidFill>
                  <a:schemeClr val="tx1"/>
                </a:solidFill>
                <a:latin typeface="Times New Roman" panose="02020603050405020304" pitchFamily="18" charset="0"/>
                <a:cs typeface="Times New Roman" panose="02020603050405020304" pitchFamily="18" charset="0"/>
              </a:rPr>
              <a:t>3. Qua sự việc trên, em thấy Trần Bình Trọng là người như thế nào? </a:t>
            </a:r>
          </a:p>
        </p:txBody>
      </p:sp>
    </p:spTree>
    <p:extLst>
      <p:ext uri="{BB962C8B-B14F-4D97-AF65-F5344CB8AC3E}">
        <p14:creationId xmlns:p14="http://schemas.microsoft.com/office/powerpoint/2010/main" val="2279376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B0872C-6D76-2B08-D5EA-A96EFA340071}"/>
              </a:ext>
            </a:extLst>
          </p:cNvPr>
          <p:cNvSpPr/>
          <p:nvPr/>
        </p:nvSpPr>
        <p:spPr>
          <a:xfrm>
            <a:off x="238125" y="202727"/>
            <a:ext cx="11715750" cy="5878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a:solidFill>
                  <a:schemeClr val="tx1"/>
                </a:solidFill>
                <a:latin typeface="Times New Roman" panose="02020603050405020304" pitchFamily="18" charset="0"/>
                <a:cs typeface="Times New Roman" panose="02020603050405020304" pitchFamily="18" charset="0"/>
              </a:rPr>
              <a:t>Phiếu học tập số 3</a:t>
            </a:r>
          </a:p>
          <a:p>
            <a:r>
              <a:rPr lang="en-US" sz="3200">
                <a:solidFill>
                  <a:srgbClr val="000000"/>
                </a:solidFill>
                <a:effectLst/>
                <a:latin typeface="Times New Roman" panose="02020603050405020304" pitchFamily="18" charset="0"/>
                <a:ea typeface="Times New Roman" panose="02020603050405020304" pitchFamily="18" charset="0"/>
              </a:rPr>
              <a:t>- Tướng Trần Bình Trọng là vị tướng tài, ông đã nhìn nhận ra những người lính tốt, sẵn sàng nhận nhiệm vụ, ông đã nhận ra sự nhanh nhẹn, mưu trí và thông minh của cậu bé chăn ngựa. Ông cảm thấy hạnh phúc khi có những người lính dũng cảm sẵn sàng hi sinh vì Tổ Quốc. </a:t>
            </a:r>
            <a:endParaRPr lang="en-US" sz="3200">
              <a:effectLst/>
              <a:latin typeface="Times New Roman" panose="02020603050405020304" pitchFamily="18" charset="0"/>
              <a:ea typeface="Times New Roman" panose="02020603050405020304" pitchFamily="18" charset="0"/>
            </a:endParaRPr>
          </a:p>
          <a:p>
            <a:r>
              <a:rPr lang="en-US" sz="3200">
                <a:solidFill>
                  <a:srgbClr val="000000"/>
                </a:solidFill>
                <a:effectLst/>
                <a:latin typeface="Times New Roman" panose="02020603050405020304" pitchFamily="18" charset="0"/>
                <a:ea typeface="Times New Roman" panose="02020603050405020304" pitchFamily="18" charset="0"/>
              </a:rPr>
              <a:t>- Trước sự gần gũi của thượng tượng Trần Hưng Đạo với nhân dân</a:t>
            </a:r>
            <a:r>
              <a:rPr lang="en-US" sz="3200">
                <a:solidFill>
                  <a:schemeClr val="tx1"/>
                </a:solidFill>
                <a:effectLst/>
                <a:latin typeface="Times New Roman" panose="02020603050405020304" pitchFamily="18" charset="0"/>
                <a:ea typeface="Times New Roman" panose="02020603050405020304" pitchFamily="18" charset="0"/>
              </a:rPr>
              <a:t>, vị tướng trẻ còn thấy mình mình chưa đối xử rộng với các quân sĩ. </a:t>
            </a:r>
          </a:p>
          <a:p>
            <a:r>
              <a:rPr lang="en-US" sz="3200">
                <a:solidFill>
                  <a:schemeClr val="tx1"/>
                </a:solidFill>
                <a:effectLst/>
                <a:latin typeface="Times New Roman" panose="02020603050405020304" pitchFamily="18" charset="0"/>
                <a:ea typeface="Times New Roman" panose="02020603050405020304" pitchFamily="18" charset="0"/>
              </a:rPr>
              <a:t>- Trần Bình Trọng cảm động trước lòng dũng cảm của Hoàng Đỗ khi nhận giao nhiệm vụ. </a:t>
            </a:r>
          </a:p>
        </p:txBody>
      </p:sp>
    </p:spTree>
    <p:extLst>
      <p:ext uri="{BB962C8B-B14F-4D97-AF65-F5344CB8AC3E}">
        <p14:creationId xmlns:p14="http://schemas.microsoft.com/office/powerpoint/2010/main" val="2386827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B0872C-6D76-2B08-D5EA-A96EFA340071}"/>
              </a:ext>
            </a:extLst>
          </p:cNvPr>
          <p:cNvSpPr/>
          <p:nvPr/>
        </p:nvSpPr>
        <p:spPr>
          <a:xfrm>
            <a:off x="422910" y="145577"/>
            <a:ext cx="11532870" cy="5878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3200" kern="0">
              <a:solidFill>
                <a:schemeClr val="tx1"/>
              </a:solidFill>
              <a:effectLst/>
              <a:latin typeface="Times New Roman" panose="02020603050405020304" pitchFamily="18" charset="0"/>
              <a:ea typeface="Times New Roman" panose="02020603050405020304" pitchFamily="18" charset="0"/>
            </a:endParaRPr>
          </a:p>
          <a:p>
            <a:r>
              <a:rPr lang="en-US" sz="3200">
                <a:solidFill>
                  <a:schemeClr val="tx1"/>
                </a:solidFill>
                <a:latin typeface="Times New Roman" panose="02020603050405020304" pitchFamily="18" charset="0"/>
                <a:ea typeface="Times New Roman" panose="02020603050405020304" pitchFamily="18" charset="0"/>
              </a:rPr>
              <a:t>- </a:t>
            </a:r>
            <a:r>
              <a:rPr lang="en-US" sz="3200" kern="0">
                <a:solidFill>
                  <a:schemeClr val="tx1"/>
                </a:solidFill>
                <a:effectLst/>
                <a:latin typeface="Times New Roman" panose="02020603050405020304" pitchFamily="18" charset="0"/>
                <a:ea typeface="Times New Roman" panose="02020603050405020304" pitchFamily="18" charset="0"/>
              </a:rPr>
              <a:t>Trần Bình Trọng là người rất tình cảm, trọng nghĩa tình. Ông biết nhiệm vụ của Hoàng Đỗ rất nguy hiểm nên muốn động viên tinh thần cho cậu bé bằng một món quà ý nghĩa. Ông đã xóa 3 chữ “Quan Trung Khách” và nhận Hoàng Đỗ làm em. Hành động này thể hiện rõ sự thấu hiểu của ông với lính của mình. Món </a:t>
            </a:r>
            <a:r>
              <a:rPr lang="en-US" sz="3200">
                <a:solidFill>
                  <a:schemeClr val="tx1"/>
                </a:solidFill>
                <a:effectLst/>
                <a:latin typeface="Times New Roman" panose="02020603050405020304" pitchFamily="18" charset="0"/>
                <a:ea typeface="Times New Roman" panose="02020603050405020304" pitchFamily="18" charset="0"/>
              </a:rPr>
              <a:t>quà vô giá xóa bỏ thân phân nô lệ cho 1 em bé chăn ngựa. </a:t>
            </a:r>
          </a:p>
          <a:p>
            <a:r>
              <a:rPr lang="en-US" sz="3200">
                <a:solidFill>
                  <a:schemeClr val="tx1"/>
                </a:solidFill>
                <a:latin typeface="Times New Roman" panose="02020603050405020304" pitchFamily="18" charset="0"/>
                <a:ea typeface="Times New Roman" panose="02020603050405020304" pitchFamily="18" charset="0"/>
                <a:sym typeface="Wingdings" panose="05000000000000000000" pitchFamily="2" charset="2"/>
              </a:rPr>
              <a:t></a:t>
            </a:r>
            <a:r>
              <a:rPr lang="en-US" sz="3200" kern="0">
                <a:solidFill>
                  <a:schemeClr val="tx1"/>
                </a:solidFill>
                <a:effectLst/>
                <a:latin typeface="Times New Roman" panose="02020603050405020304" pitchFamily="18" charset="0"/>
                <a:ea typeface="Times New Roman" panose="02020603050405020304" pitchFamily="18" charset="0"/>
              </a:rPr>
              <a:t> Trần Bình Trọng là một vị tướng giỏi, dũng cảm, điều binh khiển tướng chọn quân sĩ tốt, trân trọng những đóng góp của nhân dân. Luôn luôn học hỏi. Ông là người trọng nghĩa tình, hiểu rõ giá trị của tự do, và gần gũi với quân sĩ, nhân dân.</a:t>
            </a:r>
          </a:p>
          <a:p>
            <a:r>
              <a:rPr lang="en-US" sz="3200" kern="0">
                <a:effectLst/>
                <a:latin typeface="Times New Roman" panose="02020603050405020304" pitchFamily="18" charset="0"/>
                <a:ea typeface="Times New Roman" panose="02020603050405020304" pitchFamily="18" charset="0"/>
              </a:rPr>
              <a:t>quân sĩ, nhân dân.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893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A4C3E-1278-4896-5DA5-D370554B09B2}"/>
              </a:ext>
            </a:extLst>
          </p:cNvPr>
          <p:cNvSpPr/>
          <p:nvPr/>
        </p:nvSpPr>
        <p:spPr>
          <a:xfrm>
            <a:off x="130337" y="1"/>
            <a:ext cx="11511517" cy="1120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chemeClr val="tx1"/>
                </a:solidFill>
                <a:latin typeface="Times New Roman" panose="02020603050405020304" pitchFamily="18" charset="0"/>
                <a:cs typeface="Times New Roman" panose="02020603050405020304" pitchFamily="18" charset="0"/>
              </a:rPr>
              <a:t>III. Tổng kết </a:t>
            </a:r>
          </a:p>
          <a:p>
            <a:pPr marL="514350" indent="-514350">
              <a:buAutoNum type="arabicPeriod"/>
            </a:pPr>
            <a:r>
              <a:rPr lang="en-US" sz="3200" b="1">
                <a:solidFill>
                  <a:schemeClr val="tx1"/>
                </a:solidFill>
                <a:latin typeface="Times New Roman" panose="02020603050405020304" pitchFamily="18" charset="0"/>
                <a:cs typeface="Times New Roman" panose="02020603050405020304" pitchFamily="18" charset="0"/>
              </a:rPr>
              <a:t>Nghệ thuật </a:t>
            </a:r>
          </a:p>
        </p:txBody>
      </p:sp>
      <p:pic>
        <p:nvPicPr>
          <p:cNvPr id="3" name="Picture 2">
            <a:extLst>
              <a:ext uri="{FF2B5EF4-FFF2-40B4-BE49-F238E27FC236}">
                <a16:creationId xmlns:a16="http://schemas.microsoft.com/office/drawing/2014/main" id="{F3034C04-A409-8EC6-A0A0-18721F0863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217" y="1445894"/>
            <a:ext cx="3172933" cy="4592003"/>
          </a:xfrm>
          <a:prstGeom prst="rect">
            <a:avLst/>
          </a:prstGeom>
          <a:noFill/>
          <a:ln>
            <a:noFill/>
          </a:ln>
        </p:spPr>
      </p:pic>
      <p:sp>
        <p:nvSpPr>
          <p:cNvPr id="5" name="TextBox 4">
            <a:extLst>
              <a:ext uri="{FF2B5EF4-FFF2-40B4-BE49-F238E27FC236}">
                <a16:creationId xmlns:a16="http://schemas.microsoft.com/office/drawing/2014/main" id="{38320A3A-69AA-EAA1-33E0-9AF0DFB4B39F}"/>
              </a:ext>
            </a:extLst>
          </p:cNvPr>
          <p:cNvSpPr txBox="1"/>
          <p:nvPr/>
        </p:nvSpPr>
        <p:spPr>
          <a:xfrm>
            <a:off x="3631639" y="1445894"/>
            <a:ext cx="8247144" cy="4031873"/>
          </a:xfrm>
          <a:prstGeom prst="rect">
            <a:avLst/>
          </a:prstGeom>
          <a:solidFill>
            <a:schemeClr val="bg1"/>
          </a:solidFill>
        </p:spPr>
        <p:txBody>
          <a:bodyPr wrap="square">
            <a:spAutoFit/>
          </a:bodyPr>
          <a:lstStyle/>
          <a:p>
            <a:r>
              <a:rPr lang="en-US" sz="3200">
                <a:solidFill>
                  <a:schemeClr val="tx1"/>
                </a:solidFill>
                <a:latin typeface="Times New Roman" panose="02020603050405020304" pitchFamily="18" charset="0"/>
                <a:cs typeface="Times New Roman" panose="02020603050405020304" pitchFamily="18" charset="0"/>
              </a:rPr>
              <a:t>- Cách kể chuyện lịch sử hào hứng và đầy thú vị.</a:t>
            </a:r>
          </a:p>
          <a:p>
            <a:r>
              <a:rPr lang="en-US" sz="3200">
                <a:solidFill>
                  <a:schemeClr val="tx1"/>
                </a:solidFill>
                <a:latin typeface="Times New Roman" panose="02020603050405020304" pitchFamily="18" charset="0"/>
                <a:cs typeface="Times New Roman" panose="02020603050405020304" pitchFamily="18" charset="0"/>
              </a:rPr>
              <a:t>-N</a:t>
            </a:r>
            <a:r>
              <a:rPr lang="vi-VN" sz="3200" b="0" i="0">
                <a:solidFill>
                  <a:srgbClr val="212529"/>
                </a:solidFill>
                <a:effectLst/>
                <a:latin typeface="Times New Roman" panose="02020603050405020304" pitchFamily="18" charset="0"/>
                <a:cs typeface="Times New Roman" panose="02020603050405020304" pitchFamily="18" charset="0"/>
              </a:rPr>
              <a:t>hà văn </a:t>
            </a:r>
            <a:r>
              <a:rPr lang="en-US" sz="3200" b="0" i="0">
                <a:solidFill>
                  <a:srgbClr val="212529"/>
                </a:solidFill>
                <a:effectLst/>
                <a:latin typeface="Times New Roman" panose="02020603050405020304" pitchFamily="18" charset="0"/>
                <a:cs typeface="Times New Roman" panose="02020603050405020304" pitchFamily="18" charset="0"/>
              </a:rPr>
              <a:t>Hà Ân có </a:t>
            </a:r>
            <a:r>
              <a:rPr lang="vi-VN" sz="3200" b="0" i="0">
                <a:solidFill>
                  <a:srgbClr val="212529"/>
                </a:solidFill>
                <a:effectLst/>
                <a:latin typeface="Times New Roman" panose="02020603050405020304" pitchFamily="18" charset="0"/>
                <a:cs typeface="Times New Roman" panose="02020603050405020304" pitchFamily="18" charset="0"/>
              </a:rPr>
              <a:t>vốn kiến thức lịch sử sâu sắc, cùng với bút pháp, văn phong sinh động, Hà Ân đã tạo được không khí cho câu chuyện và hấp dẫn bạn đọc</a:t>
            </a:r>
            <a:r>
              <a:rPr lang="en-US" sz="3200" b="0" i="0">
                <a:solidFill>
                  <a:srgbClr val="212529"/>
                </a:solidFill>
                <a:effectLst/>
                <a:latin typeface="Times New Roman" panose="02020603050405020304" pitchFamily="18" charset="0"/>
                <a:cs typeface="Times New Roman" panose="02020603050405020304" pitchFamily="18" charset="0"/>
              </a:rPr>
              <a:t>.</a:t>
            </a:r>
          </a:p>
          <a:p>
            <a:r>
              <a:rPr lang="en-US" sz="3200">
                <a:solidFill>
                  <a:srgbClr val="212529"/>
                </a:solidFill>
                <a:latin typeface="Times New Roman" panose="02020603050405020304" pitchFamily="18" charset="0"/>
                <a:cs typeface="Times New Roman" panose="02020603050405020304" pitchFamily="18" charset="0"/>
              </a:rPr>
              <a:t>- Đoạn trích mang văn phong lịch sử với cốt truyện, bối cảnh nhân vật lịch sử có thật và nhân vật hư cấu (cha con Đỗ Hoàng)</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182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A4C3E-1278-4896-5DA5-D370554B09B2}"/>
              </a:ext>
            </a:extLst>
          </p:cNvPr>
          <p:cNvSpPr/>
          <p:nvPr/>
        </p:nvSpPr>
        <p:spPr>
          <a:xfrm>
            <a:off x="4606290" y="1022985"/>
            <a:ext cx="7218444" cy="2406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0" i="0">
                <a:solidFill>
                  <a:srgbClr val="212529"/>
                </a:solidFill>
                <a:effectLst/>
                <a:latin typeface="Times New Roman" panose="02020603050405020304" pitchFamily="18" charset="0"/>
                <a:cs typeface="Times New Roman" panose="02020603050405020304" pitchFamily="18" charset="0"/>
              </a:rPr>
              <a:t>Đoạn trích ca ngợi vị tướng Trần Bình Trọng giỏi tài thao lược, dùng binh, cách ông ứng xử với nhân dân và yêu thương gần gũi nhân dân. </a:t>
            </a:r>
            <a:r>
              <a:rPr lang="vi-VN" sz="3200">
                <a:latin typeface="Times New Roman" panose="02020603050405020304" pitchFamily="18" charset="0"/>
                <a:cs typeface="Times New Roman" panose="02020603050405020304" pitchFamily="18" charset="0"/>
              </a:rPr>
              <a:t/>
            </a:r>
            <a:br>
              <a:rPr lang="vi-VN" sz="3200">
                <a:latin typeface="Times New Roman" panose="02020603050405020304" pitchFamily="18" charset="0"/>
                <a:cs typeface="Times New Roman" panose="02020603050405020304" pitchFamily="18" charset="0"/>
              </a:rPr>
            </a:br>
            <a:r>
              <a:rPr lang="vi-VN" sz="3200">
                <a:latin typeface="Times New Roman" panose="02020603050405020304" pitchFamily="18" charset="0"/>
                <a:cs typeface="Times New Roman" panose="02020603050405020304" pitchFamily="18" charset="0"/>
              </a:rPr>
              <a:t/>
            </a:r>
            <a:br>
              <a:rPr lang="vi-VN" sz="3200">
                <a:latin typeface="Times New Roman" panose="02020603050405020304" pitchFamily="18" charset="0"/>
                <a:cs typeface="Times New Roman" panose="02020603050405020304" pitchFamily="18" charset="0"/>
              </a:rPr>
            </a:br>
            <a:endParaRPr lang="en-US" sz="3200">
              <a:solidFill>
                <a:schemeClr val="tx1"/>
              </a:solidFill>
              <a:latin typeface="Times New Roman" panose="02020603050405020304" pitchFamily="18" charset="0"/>
              <a:cs typeface="Times New Roman" panose="02020603050405020304" pitchFamily="18" charset="0"/>
            </a:endParaRPr>
          </a:p>
        </p:txBody>
      </p:sp>
      <p:pic>
        <p:nvPicPr>
          <p:cNvPr id="3" name="Picture 2" descr="Trần Bình Trọng: vị dũng tướng anh hùng, trung nghĩa - Sử Lược Blog">
            <a:extLst>
              <a:ext uri="{FF2B5EF4-FFF2-40B4-BE49-F238E27FC236}">
                <a16:creationId xmlns:a16="http://schemas.microsoft.com/office/drawing/2014/main" id="{FB54F85B-CB77-4E3C-7762-33142DD945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1" y="1022985"/>
            <a:ext cx="4143774" cy="4920615"/>
          </a:xfrm>
          <a:prstGeom prst="rect">
            <a:avLst/>
          </a:prstGeom>
          <a:noFill/>
          <a:ln>
            <a:noFill/>
          </a:ln>
        </p:spPr>
      </p:pic>
      <p:sp>
        <p:nvSpPr>
          <p:cNvPr id="5" name="TextBox 4">
            <a:extLst>
              <a:ext uri="{FF2B5EF4-FFF2-40B4-BE49-F238E27FC236}">
                <a16:creationId xmlns:a16="http://schemas.microsoft.com/office/drawing/2014/main" id="{47B05FF6-CA1D-1F1F-4A89-E2C1135F5240}"/>
              </a:ext>
            </a:extLst>
          </p:cNvPr>
          <p:cNvSpPr txBox="1"/>
          <p:nvPr/>
        </p:nvSpPr>
        <p:spPr>
          <a:xfrm>
            <a:off x="277178" y="274321"/>
            <a:ext cx="3917632" cy="584775"/>
          </a:xfrm>
          <a:prstGeom prst="rect">
            <a:avLst/>
          </a:prstGeom>
          <a:solidFill>
            <a:schemeClr val="bg1"/>
          </a:solidFill>
        </p:spPr>
        <p:txBody>
          <a:bodyPr wrap="square">
            <a:spAutoFit/>
          </a:bodyPr>
          <a:lstStyle/>
          <a:p>
            <a:r>
              <a:rPr lang="en-US" sz="3200" b="1">
                <a:solidFill>
                  <a:schemeClr val="tx1"/>
                </a:solidFill>
                <a:latin typeface="Times New Roman" panose="02020603050405020304" pitchFamily="18" charset="0"/>
                <a:cs typeface="Times New Roman" panose="02020603050405020304" pitchFamily="18" charset="0"/>
              </a:rPr>
              <a:t>2. Nội dung</a:t>
            </a:r>
          </a:p>
        </p:txBody>
      </p:sp>
    </p:spTree>
    <p:extLst>
      <p:ext uri="{BB962C8B-B14F-4D97-AF65-F5344CB8AC3E}">
        <p14:creationId xmlns:p14="http://schemas.microsoft.com/office/powerpoint/2010/main" val="2559226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D1DD2E-389A-5B00-0B29-3B58C0903F06}"/>
              </a:ext>
            </a:extLst>
          </p:cNvPr>
          <p:cNvSpPr/>
          <p:nvPr/>
        </p:nvSpPr>
        <p:spPr>
          <a:xfrm>
            <a:off x="168791" y="68581"/>
            <a:ext cx="11511517" cy="186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a:solidFill>
                  <a:schemeClr val="tx1"/>
                </a:solidFill>
                <a:latin typeface="Times New Roman" panose="02020603050405020304" pitchFamily="18" charset="0"/>
                <a:cs typeface="Times New Roman" panose="02020603050405020304" pitchFamily="18" charset="0"/>
              </a:rPr>
              <a:t>2. Viết đoạn văn nêu suy nghĩ của em về tinh thần yêu nước của quân dân nhà Trần trong cuộc kháng chiến chống quân xâm lược Nguyên – Mông lần thứ 2</a:t>
            </a:r>
          </a:p>
          <a:p>
            <a:pPr algn="ctr"/>
            <a:r>
              <a:rPr lang="en-US" sz="3200">
                <a:solidFill>
                  <a:schemeClr val="tx1"/>
                </a:solidFill>
                <a:latin typeface="Times New Roman" panose="02020603050405020304" pitchFamily="18" charset="0"/>
                <a:cs typeface="Times New Roman" panose="02020603050405020304" pitchFamily="18" charset="0"/>
              </a:rPr>
              <a:t> </a:t>
            </a:r>
          </a:p>
        </p:txBody>
      </p:sp>
      <p:pic>
        <p:nvPicPr>
          <p:cNvPr id="3" name="Picture 2" descr="Trần Bình Trọng: vị dũng tướng anh hùng, trung nghĩa - Sử Lược Blog">
            <a:extLst>
              <a:ext uri="{FF2B5EF4-FFF2-40B4-BE49-F238E27FC236}">
                <a16:creationId xmlns:a16="http://schemas.microsoft.com/office/drawing/2014/main" id="{6461BB66-B2CC-E344-3BE6-E34BA388C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92" y="1714500"/>
            <a:ext cx="11337408"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12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CEBC4-F8FE-B938-F7E3-85182E6F0CDE}"/>
              </a:ext>
            </a:extLst>
          </p:cNvPr>
          <p:cNvSpPr/>
          <p:nvPr/>
        </p:nvSpPr>
        <p:spPr>
          <a:xfrm>
            <a:off x="342191" y="688859"/>
            <a:ext cx="5417820" cy="67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chemeClr val="tx1"/>
                </a:solidFill>
                <a:latin typeface="Times New Roman" panose="02020603050405020304" pitchFamily="18" charset="0"/>
                <a:cs typeface="Times New Roman" panose="02020603050405020304" pitchFamily="18" charset="0"/>
              </a:rPr>
              <a:t>1. Tác giả</a:t>
            </a:r>
          </a:p>
        </p:txBody>
      </p:sp>
      <p:sp>
        <p:nvSpPr>
          <p:cNvPr id="3" name="TextBox 2">
            <a:extLst>
              <a:ext uri="{FF2B5EF4-FFF2-40B4-BE49-F238E27FC236}">
                <a16:creationId xmlns:a16="http://schemas.microsoft.com/office/drawing/2014/main" id="{5C1316F9-B25E-62E8-2C05-AE6B7171D36A}"/>
              </a:ext>
            </a:extLst>
          </p:cNvPr>
          <p:cNvSpPr txBox="1"/>
          <p:nvPr/>
        </p:nvSpPr>
        <p:spPr>
          <a:xfrm>
            <a:off x="422201" y="1923298"/>
            <a:ext cx="11347598" cy="2062103"/>
          </a:xfrm>
          <a:prstGeom prst="rect">
            <a:avLst/>
          </a:prstGeom>
          <a:noFill/>
        </p:spPr>
        <p:txBody>
          <a:bodyPr wrap="square">
            <a:spAutoFit/>
          </a:bodyPr>
          <a:lstStyle/>
          <a:p>
            <a:pPr algn="l"/>
            <a:r>
              <a:rPr lang="vi-VN" sz="3200" i="0">
                <a:solidFill>
                  <a:schemeClr val="tx1"/>
                </a:solidFill>
                <a:effectLst/>
                <a:latin typeface="Times New Roman" panose="02020603050405020304" pitchFamily="18" charset="0"/>
                <a:cs typeface="Times New Roman" panose="02020603050405020304" pitchFamily="18" charset="0"/>
              </a:rPr>
              <a:t>Hà Ân tên thật là Hoàng Hiển Mô, </a:t>
            </a:r>
            <a:r>
              <a:rPr lang="vi-VN" sz="3200" b="0" i="0">
                <a:solidFill>
                  <a:schemeClr val="tx1"/>
                </a:solidFill>
                <a:effectLst/>
                <a:latin typeface="Times New Roman" panose="02020603050405020304" pitchFamily="18" charset="0"/>
                <a:cs typeface="Times New Roman" panose="02020603050405020304" pitchFamily="18" charset="0"/>
              </a:rPr>
              <a:t>(</a:t>
            </a:r>
            <a:r>
              <a:rPr lang="en-US" sz="3200" b="0" i="0">
                <a:solidFill>
                  <a:schemeClr val="tx1"/>
                </a:solidFill>
                <a:effectLst/>
                <a:latin typeface="Times New Roman" panose="02020603050405020304" pitchFamily="18" charset="0"/>
                <a:cs typeface="Times New Roman" panose="02020603050405020304" pitchFamily="18" charset="0"/>
              </a:rPr>
              <a:t>16 tháng 1 </a:t>
            </a:r>
            <a:r>
              <a:rPr lang="vi-VN" sz="3200" b="0" i="0">
                <a:solidFill>
                  <a:schemeClr val="tx1"/>
                </a:solidFill>
                <a:effectLst/>
                <a:latin typeface="Times New Roman" panose="02020603050405020304" pitchFamily="18" charset="0"/>
                <a:cs typeface="Times New Roman" panose="02020603050405020304" pitchFamily="18" charset="0"/>
              </a:rPr>
              <a:t>năm</a:t>
            </a:r>
            <a:r>
              <a:rPr lang="en-US" sz="3200" b="0" i="0">
                <a:solidFill>
                  <a:schemeClr val="tx1"/>
                </a:solidFill>
                <a:effectLst/>
                <a:latin typeface="Times New Roman" panose="02020603050405020304" pitchFamily="18" charset="0"/>
                <a:cs typeface="Times New Roman" panose="02020603050405020304" pitchFamily="18" charset="0"/>
              </a:rPr>
              <a:t> 1928</a:t>
            </a:r>
            <a:r>
              <a:rPr lang="vi-VN" sz="3200" b="0" i="0">
                <a:solidFill>
                  <a:schemeClr val="tx1"/>
                </a:solidFill>
                <a:effectLst/>
                <a:latin typeface="Times New Roman" panose="02020603050405020304" pitchFamily="18" charset="0"/>
                <a:cs typeface="Times New Roman" panose="02020603050405020304" pitchFamily="18" charset="0"/>
              </a:rPr>
              <a:t>  –</a:t>
            </a:r>
            <a:r>
              <a:rPr lang="en-US" sz="3200" b="0" i="0">
                <a:solidFill>
                  <a:schemeClr val="tx1"/>
                </a:solidFill>
                <a:effectLst/>
                <a:latin typeface="Times New Roman" panose="02020603050405020304" pitchFamily="18" charset="0"/>
                <a:cs typeface="Times New Roman" panose="02020603050405020304" pitchFamily="18" charset="0"/>
              </a:rPr>
              <a:t> 25 tháng 1 năm 2011</a:t>
            </a:r>
            <a:r>
              <a:rPr lang="vi-VN" sz="3200" b="0" i="0">
                <a:solidFill>
                  <a:schemeClr val="tx1"/>
                </a:solidFill>
                <a:effectLst/>
                <a:latin typeface="Times New Roman" panose="02020603050405020304" pitchFamily="18" charset="0"/>
                <a:cs typeface="Times New Roman" panose="02020603050405020304" pitchFamily="18" charset="0"/>
              </a:rPr>
              <a:t> tại Hà Nội), quê ở Hà Nội; là một </a:t>
            </a:r>
            <a:r>
              <a:rPr lang="en-US" sz="3200" b="0" i="0">
                <a:solidFill>
                  <a:schemeClr val="tx1"/>
                </a:solidFill>
                <a:effectLst/>
                <a:latin typeface="Times New Roman" panose="02020603050405020304" pitchFamily="18" charset="0"/>
                <a:cs typeface="Times New Roman" panose="02020603050405020304" pitchFamily="18" charset="0"/>
              </a:rPr>
              <a:t>nhà giáo, </a:t>
            </a:r>
            <a:r>
              <a:rPr lang="vi-VN" sz="3200" b="0" i="0">
                <a:solidFill>
                  <a:schemeClr val="tx1"/>
                </a:solidFill>
                <a:effectLst/>
                <a:latin typeface="Times New Roman" panose="02020603050405020304" pitchFamily="18" charset="0"/>
                <a:cs typeface="Times New Roman" panose="02020603050405020304" pitchFamily="18" charset="0"/>
              </a:rPr>
              <a:t>nhà văn Việt Nam. Ông nổi tiếng với các tác phẩm tiểu thuyết lịch sử, truyện kể lịch sử và dã sử.</a:t>
            </a:r>
          </a:p>
        </p:txBody>
      </p:sp>
      <p:sp>
        <p:nvSpPr>
          <p:cNvPr id="5" name="TextBox 4">
            <a:extLst>
              <a:ext uri="{FF2B5EF4-FFF2-40B4-BE49-F238E27FC236}">
                <a16:creationId xmlns:a16="http://schemas.microsoft.com/office/drawing/2014/main" id="{61C54756-C93E-FF8F-A4B9-1F39304A802C}"/>
              </a:ext>
            </a:extLst>
          </p:cNvPr>
          <p:cNvSpPr txBox="1"/>
          <p:nvPr/>
        </p:nvSpPr>
        <p:spPr>
          <a:xfrm>
            <a:off x="342191" y="104084"/>
            <a:ext cx="6200774" cy="584775"/>
          </a:xfrm>
          <a:prstGeom prst="rect">
            <a:avLst/>
          </a:prstGeom>
          <a:solidFill>
            <a:schemeClr val="bg1"/>
          </a:solidFill>
        </p:spPr>
        <p:txBody>
          <a:bodyPr wrap="square">
            <a:spAutoFit/>
          </a:bodyPr>
          <a:lstStyle/>
          <a:p>
            <a:r>
              <a:rPr lang="en-US" sz="3200" b="1">
                <a:solidFill>
                  <a:schemeClr val="tx1"/>
                </a:solidFill>
                <a:latin typeface="Times New Roman" panose="02020603050405020304" pitchFamily="18" charset="0"/>
                <a:cs typeface="Times New Roman" panose="02020603050405020304" pitchFamily="18" charset="0"/>
              </a:rPr>
              <a:t>I. Tìm hiểu chung </a:t>
            </a:r>
          </a:p>
        </p:txBody>
      </p:sp>
    </p:spTree>
    <p:extLst>
      <p:ext uri="{BB962C8B-B14F-4D97-AF65-F5344CB8AC3E}">
        <p14:creationId xmlns:p14="http://schemas.microsoft.com/office/powerpoint/2010/main" val="197779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27922C-0D52-250E-977C-2DCDA2AC6FAD}"/>
              </a:ext>
            </a:extLst>
          </p:cNvPr>
          <p:cNvSpPr txBox="1"/>
          <p:nvPr/>
        </p:nvSpPr>
        <p:spPr>
          <a:xfrm>
            <a:off x="414937" y="868406"/>
            <a:ext cx="10545171" cy="3046988"/>
          </a:xfrm>
          <a:prstGeom prst="rect">
            <a:avLst/>
          </a:prstGeom>
          <a:solidFill>
            <a:schemeClr val="bg1"/>
          </a:solidFill>
        </p:spPr>
        <p:txBody>
          <a:bodyPr wrap="square">
            <a:spAutoFit/>
          </a:bodyPr>
          <a:lstStyle/>
          <a:p>
            <a:pPr algn="just"/>
            <a:r>
              <a:rPr lang="en-US" sz="3200" b="1">
                <a:effectLst/>
                <a:latin typeface="Times New Roman" panose="02020603050405020304" pitchFamily="18" charset="0"/>
                <a:ea typeface="Times New Roman" panose="02020603050405020304" pitchFamily="18" charset="0"/>
              </a:rPr>
              <a:t>a. Đọc, chú thích và tóm tắt</a:t>
            </a:r>
            <a:endParaRPr lang="en-US" sz="3200">
              <a:effectLst/>
              <a:latin typeface="Times New Roman" panose="02020603050405020304" pitchFamily="18" charset="0"/>
              <a:ea typeface="Times New Roman" panose="02020603050405020304" pitchFamily="18" charset="0"/>
            </a:endParaRPr>
          </a:p>
          <a:p>
            <a:pPr algn="just"/>
            <a:r>
              <a:rPr lang="en-US" sz="3200">
                <a:effectLst/>
                <a:latin typeface="Times New Roman" panose="02020603050405020304" pitchFamily="18" charset="0"/>
                <a:ea typeface="Times New Roman" panose="02020603050405020304" pitchFamily="18" charset="0"/>
              </a:rPr>
              <a:t>-  Nô tì</a:t>
            </a:r>
          </a:p>
          <a:p>
            <a:pPr algn="just"/>
            <a:r>
              <a:rPr lang="en-US" sz="3200">
                <a:effectLst/>
                <a:latin typeface="Times New Roman" panose="02020603050405020304" pitchFamily="18" charset="0"/>
                <a:ea typeface="Times New Roman" panose="02020603050405020304" pitchFamily="18" charset="0"/>
              </a:rPr>
              <a:t>- Quốc công</a:t>
            </a:r>
          </a:p>
          <a:p>
            <a:pPr algn="just"/>
            <a:r>
              <a:rPr lang="en-US" sz="3200">
                <a:effectLst/>
                <a:latin typeface="Times New Roman" panose="02020603050405020304" pitchFamily="18" charset="0"/>
                <a:ea typeface="Times New Roman" panose="02020603050405020304" pitchFamily="18" charset="0"/>
              </a:rPr>
              <a:t>- Thượng tướng quân</a:t>
            </a:r>
          </a:p>
          <a:p>
            <a:pPr algn="just"/>
            <a:r>
              <a:rPr lang="en-US" sz="3200">
                <a:effectLst/>
                <a:latin typeface="Times New Roman" panose="02020603050405020304" pitchFamily="18" charset="0"/>
                <a:ea typeface="Times New Roman" panose="02020603050405020304" pitchFamily="18" charset="0"/>
              </a:rPr>
              <a:t>- Địa danh Thiên Mạc </a:t>
            </a:r>
          </a:p>
          <a:p>
            <a:pPr algn="just"/>
            <a:r>
              <a:rPr lang="en-US" sz="3200">
                <a:effectLst/>
                <a:latin typeface="Times New Roman" panose="02020603050405020304" pitchFamily="18" charset="0"/>
                <a:ea typeface="Times New Roman" panose="02020603050405020304" pitchFamily="18" charset="0"/>
              </a:rPr>
              <a:t>- “Sát Thát”</a:t>
            </a:r>
          </a:p>
        </p:txBody>
      </p:sp>
      <p:sp>
        <p:nvSpPr>
          <p:cNvPr id="4" name="Rectangle 3">
            <a:extLst>
              <a:ext uri="{FF2B5EF4-FFF2-40B4-BE49-F238E27FC236}">
                <a16:creationId xmlns:a16="http://schemas.microsoft.com/office/drawing/2014/main" id="{32001EDA-24D9-037C-CDA0-9D2FAA4F5562}"/>
              </a:ext>
            </a:extLst>
          </p:cNvPr>
          <p:cNvSpPr/>
          <p:nvPr/>
        </p:nvSpPr>
        <p:spPr>
          <a:xfrm>
            <a:off x="414937" y="219828"/>
            <a:ext cx="3221664" cy="648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chemeClr val="tx1"/>
                </a:solidFill>
                <a:latin typeface="Times New Roman" panose="02020603050405020304" pitchFamily="18" charset="0"/>
                <a:cs typeface="Times New Roman" panose="02020603050405020304" pitchFamily="18" charset="0"/>
              </a:rPr>
              <a:t>2. Tác phẩm</a:t>
            </a:r>
          </a:p>
        </p:txBody>
      </p:sp>
    </p:spTree>
    <p:extLst>
      <p:ext uri="{BB962C8B-B14F-4D97-AF65-F5344CB8AC3E}">
        <p14:creationId xmlns:p14="http://schemas.microsoft.com/office/powerpoint/2010/main" val="359757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ên Bờ Thiên Mạc">
            <a:extLst>
              <a:ext uri="{FF2B5EF4-FFF2-40B4-BE49-F238E27FC236}">
                <a16:creationId xmlns:a16="http://schemas.microsoft.com/office/drawing/2014/main" id="{084E60B8-745F-C35D-1859-D4F96F3E8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06" y="365051"/>
            <a:ext cx="4625163" cy="60570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C00448-68A2-9958-82F2-68C004D9CEDA}"/>
              </a:ext>
            </a:extLst>
          </p:cNvPr>
          <p:cNvSpPr txBox="1"/>
          <p:nvPr/>
        </p:nvSpPr>
        <p:spPr>
          <a:xfrm>
            <a:off x="5203043" y="1023661"/>
            <a:ext cx="6097772" cy="3046988"/>
          </a:xfrm>
          <a:prstGeom prst="rect">
            <a:avLst/>
          </a:prstGeom>
          <a:noFill/>
        </p:spPr>
        <p:txBody>
          <a:bodyPr wrap="square">
            <a:spAutoFit/>
          </a:bodyPr>
          <a:lstStyle/>
          <a:p>
            <a:r>
              <a:rPr lang="en-US" sz="3200" b="0" i="0">
                <a:solidFill>
                  <a:srgbClr val="404040"/>
                </a:solidFill>
                <a:effectLst/>
                <a:latin typeface="Times New Roman" panose="02020603050405020304" pitchFamily="18" charset="0"/>
                <a:cs typeface="Times New Roman" panose="02020603050405020304" pitchFamily="18" charset="0"/>
              </a:rPr>
              <a:t>Sông Thiên Mạc là tên cổ của sông Châu Giang nằm ở phía Bắc của tỉnh Hà Nam, là ranh giới tự nhiên giữa hai huyện Duy Tiên và Lý Nhân. Sông Thiên Mạc nối sông Hồng, sông Đáy và sông Nhuệ.</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57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93F45-022A-6525-AD44-AEFC168571E5}"/>
              </a:ext>
            </a:extLst>
          </p:cNvPr>
          <p:cNvSpPr txBox="1"/>
          <p:nvPr/>
        </p:nvSpPr>
        <p:spPr>
          <a:xfrm>
            <a:off x="5432108" y="799118"/>
            <a:ext cx="6200774" cy="4832092"/>
          </a:xfrm>
          <a:prstGeom prst="rect">
            <a:avLst/>
          </a:prstGeom>
          <a:solidFill>
            <a:schemeClr val="bg1"/>
          </a:solidFill>
        </p:spPr>
        <p:txBody>
          <a:bodyPr wrap="square">
            <a:spAutoFit/>
          </a:bodyPr>
          <a:lstStyle/>
          <a:p>
            <a:pPr algn="just" fontAlgn="base"/>
            <a:r>
              <a:rPr lang="vi-VN" sz="2800" b="0" i="0">
                <a:solidFill>
                  <a:srgbClr val="404040"/>
                </a:solidFill>
                <a:effectLst/>
                <a:latin typeface="+mj-lt"/>
              </a:rPr>
              <a:t>Trong cuộc kháng chiến chống quân Nguyên, trên bãi sông Thiên Mạc đã diễn ra những trận đánh thắng lớn của quân đội nhà Trần và tướng quân Trần Bình Trọng. Đây cũng là đường lui của triều đình theo đường thủy theo sông Châu về Tức Mặc - Thiên Trường (Nam Định, quê hương gốc của dòng họ nhà Trần) xây dựng căn cứ trong chiến tranh, là kinh đô thứ hai, nơi nghỉ ngơi của các Thái Thượng hoàng.</a:t>
            </a:r>
          </a:p>
        </p:txBody>
      </p:sp>
      <p:pic>
        <p:nvPicPr>
          <p:cNvPr id="4" name="Picture 2" descr="Bên Bờ Thiên Mạc">
            <a:extLst>
              <a:ext uri="{FF2B5EF4-FFF2-40B4-BE49-F238E27FC236}">
                <a16:creationId xmlns:a16="http://schemas.microsoft.com/office/drawing/2014/main" id="{4FFE9CF3-1743-6654-0740-F8325DB77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06" y="365051"/>
            <a:ext cx="4625163" cy="605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385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40172B-915F-11CE-667A-D8968F4BABE8}"/>
              </a:ext>
            </a:extLst>
          </p:cNvPr>
          <p:cNvSpPr txBox="1"/>
          <p:nvPr/>
        </p:nvSpPr>
        <p:spPr>
          <a:xfrm>
            <a:off x="5368290" y="2047883"/>
            <a:ext cx="6097772" cy="1569660"/>
          </a:xfrm>
          <a:prstGeom prst="rect">
            <a:avLst/>
          </a:prstGeom>
          <a:noFill/>
        </p:spPr>
        <p:txBody>
          <a:bodyPr wrap="square">
            <a:spAutoFit/>
          </a:bodyPr>
          <a:lstStyle/>
          <a:p>
            <a:r>
              <a:rPr lang="vi-VN" sz="3200" b="0" i="0">
                <a:solidFill>
                  <a:srgbClr val="333333"/>
                </a:solidFill>
                <a:effectLst/>
                <a:latin typeface="Times New Roman" panose="02020603050405020304" pitchFamily="18" charset="0"/>
                <a:cs typeface="Times New Roman" panose="02020603050405020304" pitchFamily="18" charset="0"/>
              </a:rPr>
              <a:t>Người nào cũng thích vào cánh tay hai chữ "Sát Thát", nghĩa là giết giặc Mông Cổ.</a:t>
            </a:r>
            <a:endParaRPr lang="en-US" sz="3200">
              <a:latin typeface="Times New Roman" panose="02020603050405020304" pitchFamily="18" charset="0"/>
              <a:cs typeface="Times New Roman" panose="02020603050405020304" pitchFamily="18" charset="0"/>
            </a:endParaRPr>
          </a:p>
        </p:txBody>
      </p:sp>
      <p:pic>
        <p:nvPicPr>
          <p:cNvPr id="2" name="Picture 2" descr="Nguyên nhân thắng lợi và ý nghĩa lịch sử của ba lần kháng chiến chống quân  xâm lược Mông Nguyên">
            <a:extLst>
              <a:ext uri="{FF2B5EF4-FFF2-40B4-BE49-F238E27FC236}">
                <a16:creationId xmlns:a16="http://schemas.microsoft.com/office/drawing/2014/main" id="{A9540ED1-02DB-6D1A-F129-13C752AA2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03" y="504832"/>
            <a:ext cx="4311967" cy="533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14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CEBC4-F8FE-B938-F7E3-85182E6F0CDE}"/>
              </a:ext>
            </a:extLst>
          </p:cNvPr>
          <p:cNvSpPr/>
          <p:nvPr/>
        </p:nvSpPr>
        <p:spPr>
          <a:xfrm>
            <a:off x="106326" y="116958"/>
            <a:ext cx="5989673" cy="648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chemeClr val="tx1"/>
                </a:solidFill>
                <a:latin typeface="Times New Roman" panose="02020603050405020304" pitchFamily="18" charset="0"/>
                <a:cs typeface="Times New Roman" panose="02020603050405020304" pitchFamily="18" charset="0"/>
              </a:rPr>
              <a:t>b. Tìm hiểu chung văn bản </a:t>
            </a:r>
          </a:p>
        </p:txBody>
      </p:sp>
      <p:pic>
        <p:nvPicPr>
          <p:cNvPr id="4" name="Picture 3">
            <a:extLst>
              <a:ext uri="{FF2B5EF4-FFF2-40B4-BE49-F238E27FC236}">
                <a16:creationId xmlns:a16="http://schemas.microsoft.com/office/drawing/2014/main" id="{48F91706-1F2B-94B4-0A92-0714EDCD8763}"/>
              </a:ext>
            </a:extLst>
          </p:cNvPr>
          <p:cNvPicPr>
            <a:picLocks noChangeAspect="1"/>
          </p:cNvPicPr>
          <p:nvPr/>
        </p:nvPicPr>
        <p:blipFill rotWithShape="1">
          <a:blip r:embed="rId2"/>
          <a:srcRect l="5132" t="3503"/>
          <a:stretch/>
        </p:blipFill>
        <p:spPr>
          <a:xfrm>
            <a:off x="106326" y="765536"/>
            <a:ext cx="11735153" cy="5975506"/>
          </a:xfrm>
          <a:prstGeom prst="rect">
            <a:avLst/>
          </a:prstGeom>
        </p:spPr>
      </p:pic>
    </p:spTree>
    <p:extLst>
      <p:ext uri="{BB962C8B-B14F-4D97-AF65-F5344CB8AC3E}">
        <p14:creationId xmlns:p14="http://schemas.microsoft.com/office/powerpoint/2010/main" val="188980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630D68-6058-026C-06A6-35D950201E1F}"/>
              </a:ext>
            </a:extLst>
          </p:cNvPr>
          <p:cNvSpPr txBox="1"/>
          <p:nvPr/>
        </p:nvSpPr>
        <p:spPr>
          <a:xfrm>
            <a:off x="458152" y="674400"/>
            <a:ext cx="11275695" cy="5509200"/>
          </a:xfrm>
          <a:prstGeom prst="rect">
            <a:avLst/>
          </a:prstGeom>
          <a:solidFill>
            <a:schemeClr val="bg1"/>
          </a:solidFill>
        </p:spPr>
        <p:txBody>
          <a:bodyPr wrap="square">
            <a:spAutoFit/>
          </a:bodyPr>
          <a:lstStyle/>
          <a:p>
            <a:pPr algn="just"/>
            <a:r>
              <a:rPr lang="en-US" sz="3200" b="1">
                <a:effectLst/>
                <a:latin typeface="Times New Roman" panose="02020603050405020304" pitchFamily="18" charset="0"/>
                <a:ea typeface="Calibri" panose="020F0502020204030204" pitchFamily="34" charset="0"/>
              </a:rPr>
              <a:t>- Hoàn cảnh sáng tác</a:t>
            </a:r>
            <a:r>
              <a:rPr lang="en-US" sz="3200">
                <a:effectLst/>
                <a:latin typeface="Times New Roman" panose="02020603050405020304" pitchFamily="18" charset="0"/>
                <a:ea typeface="Calibri" panose="020F0502020204030204" pitchFamily="34" charset="0"/>
              </a:rPr>
              <a:t>: </a:t>
            </a:r>
            <a:r>
              <a:rPr lang="vi-VN" sz="3200">
                <a:effectLst/>
                <a:latin typeface="Times New Roman" panose="02020603050405020304" pitchFamily="18" charset="0"/>
                <a:ea typeface="Times New Roman" panose="02020603050405020304" pitchFamily="18" charset="0"/>
              </a:rPr>
              <a:t>truyện lịch sử kể về vị tướng Trần Bình Trọng tài năng đã hy sinh anh dũng trong cuộc kháng chiến chống quân Nguyên – Mông lần thứ 2 (năm 1285) khi ông mới 26 tuổi. </a:t>
            </a:r>
            <a:endParaRPr lang="en-US" sz="3200">
              <a:effectLst/>
              <a:latin typeface="Times New Roman" panose="02020603050405020304" pitchFamily="18" charset="0"/>
              <a:ea typeface="Times New Roman" panose="02020603050405020304" pitchFamily="18" charset="0"/>
            </a:endParaRPr>
          </a:p>
          <a:p>
            <a:pPr algn="just"/>
            <a:r>
              <a:rPr lang="en-US" sz="3200" b="1">
                <a:effectLst/>
                <a:latin typeface="Times New Roman" panose="02020603050405020304" pitchFamily="18" charset="0"/>
                <a:ea typeface="Calibri" panose="020F0502020204030204" pitchFamily="34" charset="0"/>
              </a:rPr>
              <a:t>- Xuất xứ:</a:t>
            </a:r>
            <a:r>
              <a:rPr lang="en-US" sz="3200">
                <a:effectLst/>
                <a:latin typeface="Times New Roman" panose="02020603050405020304" pitchFamily="18" charset="0"/>
                <a:ea typeface="Calibri" panose="020F0502020204030204" pitchFamily="34" charset="0"/>
              </a:rPr>
              <a:t> trích trong truyện “Bên bờ Thiên Mạc”.</a:t>
            </a:r>
            <a:endParaRPr lang="en-US" sz="3200">
              <a:effectLst/>
              <a:latin typeface="Times New Roman" panose="02020603050405020304" pitchFamily="18" charset="0"/>
              <a:ea typeface="Times New Roman" panose="02020603050405020304" pitchFamily="18" charset="0"/>
            </a:endParaRPr>
          </a:p>
          <a:p>
            <a:pPr algn="just"/>
            <a:r>
              <a:rPr lang="en-US" sz="3200" b="1">
                <a:effectLst/>
                <a:latin typeface="Times New Roman" panose="02020603050405020304" pitchFamily="18" charset="0"/>
                <a:ea typeface="Calibri" panose="020F0502020204030204" pitchFamily="34" charset="0"/>
              </a:rPr>
              <a:t>- Thể loại</a:t>
            </a:r>
            <a:r>
              <a:rPr lang="en-US" sz="3200">
                <a:effectLst/>
                <a:latin typeface="Times New Roman" panose="02020603050405020304" pitchFamily="18" charset="0"/>
                <a:ea typeface="Calibri" panose="020F0502020204030204" pitchFamily="34" charset="0"/>
              </a:rPr>
              <a:t>:</a:t>
            </a:r>
            <a:r>
              <a:rPr lang="en-US" sz="3200">
                <a:effectLst/>
                <a:latin typeface="Times New Roman" panose="02020603050405020304" pitchFamily="18" charset="0"/>
                <a:ea typeface="Times New Roman" panose="02020603050405020304" pitchFamily="18" charset="0"/>
              </a:rPr>
              <a:t> truyện lịch sử </a:t>
            </a:r>
          </a:p>
          <a:p>
            <a:pPr algn="just"/>
            <a:r>
              <a:rPr lang="en-US" sz="3200" b="1">
                <a:effectLst/>
                <a:latin typeface="Times New Roman" panose="02020603050405020304" pitchFamily="18" charset="0"/>
                <a:ea typeface="Times New Roman" panose="02020603050405020304" pitchFamily="18" charset="0"/>
              </a:rPr>
              <a:t>- Bố cục: </a:t>
            </a:r>
            <a:r>
              <a:rPr lang="en-US" sz="3200">
                <a:effectLst/>
                <a:latin typeface="Times New Roman" panose="02020603050405020304" pitchFamily="18" charset="0"/>
                <a:ea typeface="Times New Roman" panose="02020603050405020304" pitchFamily="18" charset="0"/>
              </a:rPr>
              <a:t>2 phần </a:t>
            </a:r>
          </a:p>
          <a:p>
            <a:pPr algn="just"/>
            <a:r>
              <a:rPr lang="en-US" sz="3200">
                <a:effectLst/>
                <a:latin typeface="Times New Roman" panose="02020603050405020304" pitchFamily="18" charset="0"/>
                <a:ea typeface="Times New Roman" panose="02020603050405020304" pitchFamily="18" charset="0"/>
              </a:rPr>
              <a:t>+ Phần 1: Hoàng Đỗ được giao nhiệm vụ </a:t>
            </a:r>
          </a:p>
          <a:p>
            <a:pPr algn="just"/>
            <a:r>
              <a:rPr lang="en-US" sz="3200">
                <a:effectLst/>
                <a:latin typeface="Times New Roman" panose="02020603050405020304" pitchFamily="18" charset="0"/>
                <a:ea typeface="Times New Roman" panose="02020603050405020304" pitchFamily="18" charset="0"/>
              </a:rPr>
              <a:t>+ Phần 2: Trần Bình Trọng nhận Hoàng Đỗ làm em.</a:t>
            </a:r>
          </a:p>
          <a:p>
            <a:pPr algn="just"/>
            <a:endParaRPr lang="en-US" sz="3200">
              <a:latin typeface="Times New Roman" panose="02020603050405020304" pitchFamily="18" charset="0"/>
              <a:ea typeface="Times New Roman" panose="02020603050405020304" pitchFamily="18" charset="0"/>
            </a:endParaRPr>
          </a:p>
          <a:p>
            <a:pPr algn="just"/>
            <a:endParaRPr lang="en-US" sz="3200">
              <a:effectLst/>
              <a:latin typeface="Times New Roman" panose="02020603050405020304" pitchFamily="18" charset="0"/>
              <a:ea typeface="Times New Roman" panose="02020603050405020304" pitchFamily="18" charset="0"/>
            </a:endParaRPr>
          </a:p>
          <a:p>
            <a:pPr algn="just"/>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714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CEBC4-F8FE-B938-F7E3-85182E6F0CDE}"/>
              </a:ext>
            </a:extLst>
          </p:cNvPr>
          <p:cNvSpPr/>
          <p:nvPr/>
        </p:nvSpPr>
        <p:spPr>
          <a:xfrm>
            <a:off x="180753" y="85060"/>
            <a:ext cx="11770241" cy="1041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a:solidFill>
                  <a:schemeClr val="tx1"/>
                </a:solidFill>
                <a:latin typeface="Times New Roman" panose="02020603050405020304" pitchFamily="18" charset="0"/>
                <a:cs typeface="Times New Roman" panose="02020603050405020304" pitchFamily="18" charset="0"/>
              </a:rPr>
              <a:t>II. Đọc hiểu văn bản. </a:t>
            </a:r>
          </a:p>
          <a:p>
            <a:r>
              <a:rPr lang="en-US" sz="3200" b="1">
                <a:solidFill>
                  <a:schemeClr val="tx1"/>
                </a:solidFill>
                <a:latin typeface="Times New Roman" panose="02020603050405020304" pitchFamily="18" charset="0"/>
                <a:cs typeface="Times New Roman" panose="02020603050405020304" pitchFamily="18" charset="0"/>
              </a:rPr>
              <a:t>1. Nhân vật Hoàng Đỗ </a:t>
            </a:r>
          </a:p>
        </p:txBody>
      </p:sp>
      <p:sp>
        <p:nvSpPr>
          <p:cNvPr id="7" name="TextBox 6">
            <a:extLst>
              <a:ext uri="{FF2B5EF4-FFF2-40B4-BE49-F238E27FC236}">
                <a16:creationId xmlns:a16="http://schemas.microsoft.com/office/drawing/2014/main" id="{70079052-3599-D784-D3FD-6CF40B9B65B8}"/>
              </a:ext>
            </a:extLst>
          </p:cNvPr>
          <p:cNvSpPr txBox="1"/>
          <p:nvPr/>
        </p:nvSpPr>
        <p:spPr>
          <a:xfrm>
            <a:off x="180753" y="1575430"/>
            <a:ext cx="11419367"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252729"/>
                </a:solidFill>
                <a:effectLst/>
                <a:uLnTx/>
                <a:uFillTx/>
                <a:latin typeface="Times New Roman" panose="02020603050405020304" pitchFamily="18" charset="0"/>
                <a:ea typeface="+mn-ea"/>
                <a:cs typeface="Times New Roman" panose="02020603050405020304" pitchFamily="18" charset="0"/>
                <a:sym typeface="Arial"/>
              </a:rPr>
              <a:t>Phiếu học tập số 2.</a:t>
            </a:r>
          </a:p>
          <a:p>
            <a:pPr>
              <a:defRPr/>
            </a:pPr>
            <a:r>
              <a:rPr lang="en-US" sz="3200">
                <a:latin typeface="Times New Roman" panose="02020603050405020304" pitchFamily="18" charset="0"/>
                <a:cs typeface="Times New Roman" panose="02020603050405020304" pitchFamily="18" charset="0"/>
              </a:rPr>
              <a:t>1. Nhiệm vụ của Hoàng Đỗ là gì? </a:t>
            </a:r>
          </a:p>
          <a:p>
            <a:pPr>
              <a:defRPr/>
            </a:pPr>
            <a:r>
              <a:rPr lang="en-US" sz="3200">
                <a:latin typeface="Times New Roman" panose="02020603050405020304" pitchFamily="18" charset="0"/>
                <a:cs typeface="Times New Roman" panose="02020603050405020304" pitchFamily="18" charset="0"/>
              </a:rPr>
              <a:t>2. Tìm những chi tiết, hành động, lời nói đã thể hiện rõ phẩm chất của nhân vật.</a:t>
            </a:r>
          </a:p>
          <a:p>
            <a:pPr>
              <a:defRPr/>
            </a:pPr>
            <a:r>
              <a:rPr lang="en-US" sz="3200">
                <a:latin typeface="Times New Roman" panose="02020603050405020304" pitchFamily="18" charset="0"/>
                <a:cs typeface="Times New Roman" panose="02020603050405020304" pitchFamily="18" charset="0"/>
              </a:rPr>
              <a:t>3.Qua sự việc này em thấy Hoàng Đỗ là người như thế nào?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0" cap="none" spc="0" normalizeH="0" baseline="0" noProof="0">
              <a:ln>
                <a:noFill/>
              </a:ln>
              <a:solidFill>
                <a:srgbClr val="252729"/>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997584894"/>
      </p:ext>
    </p:extLst>
  </p:cSld>
  <p:clrMapOvr>
    <a:masterClrMapping/>
  </p:clrMapOvr>
</p:sld>
</file>

<file path=ppt/theme/theme1.xml><?xml version="1.0" encoding="utf-8"?>
<a:theme xmlns:a="http://schemas.openxmlformats.org/drawingml/2006/main" name="Wolsey template">
  <a:themeElements>
    <a:clrScheme name="Custom 347">
      <a:dk1>
        <a:srgbClr val="252729"/>
      </a:dk1>
      <a:lt1>
        <a:srgbClr val="FFFFFF"/>
      </a:lt1>
      <a:dk2>
        <a:srgbClr val="607896"/>
      </a:dk2>
      <a:lt2>
        <a:srgbClr val="E8EDF1"/>
      </a:lt2>
      <a:accent1>
        <a:srgbClr val="3796BF"/>
      </a:accent1>
      <a:accent2>
        <a:srgbClr val="4BB5D9"/>
      </a:accent2>
      <a:accent3>
        <a:srgbClr val="81D1EC"/>
      </a:accent3>
      <a:accent4>
        <a:srgbClr val="FF9900"/>
      </a:accent4>
      <a:accent5>
        <a:srgbClr val="FFCB50"/>
      </a:accent5>
      <a:accent6>
        <a:srgbClr val="A9C747"/>
      </a:accent6>
      <a:hlink>
        <a:srgbClr val="4D77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Wolsey · SlidesCarnival</Template>
  <TotalTime>404</TotalTime>
  <Words>872</Words>
  <Application>Microsoft Office PowerPoint</Application>
  <PresentationFormat>Widescreen</PresentationFormat>
  <Paragraphs>53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Oswald</vt:lpstr>
      <vt:lpstr>Roboto Condensed</vt:lpstr>
      <vt:lpstr>Times New Roman</vt:lpstr>
      <vt:lpstr>Wingdings</vt:lpstr>
      <vt:lpstr>Wolsey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Lan</dc:creator>
  <cp:lastModifiedBy>NGUYEN THI ANH HONG</cp:lastModifiedBy>
  <cp:revision>9</cp:revision>
  <dcterms:created xsi:type="dcterms:W3CDTF">2023-05-23T02:44:44Z</dcterms:created>
  <dcterms:modified xsi:type="dcterms:W3CDTF">2026-04-03T01:26:55Z</dcterms:modified>
</cp:coreProperties>
</file>